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28181-C260-48B0-B476-D79CEA1690AA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D5B76-A4FB-4462-9790-F83EA35CC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3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D5B76-A4FB-4462-9790-F83EA35CC2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5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 to a</a:t>
            </a:r>
            <a:r>
              <a:rPr lang="en-US" baseline="0" dirty="0" smtClean="0"/>
              <a:t> system call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D5B76-A4FB-4462-9790-F83EA35CC2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2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045A37-E44C-423D-95EF-25297BB115B6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4111158-EB6F-496C-8EDA-F4F0E6984AC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nlib.org/library/Topics/Details/comparativeadvantage.html" TargetMode="External"/><Relationship Id="rId3" Type="http://schemas.openxmlformats.org/officeDocument/2006/relationships/hyperlink" Target="https://jmc.msu.edu/specialization/pe/" TargetMode="External"/><Relationship Id="rId7" Type="http://schemas.openxmlformats.org/officeDocument/2006/relationships/hyperlink" Target="http://smallbusiness.chron.com/specialization-labor-can-lead-increased-productivity-12347.html" TargetMode="External"/><Relationship Id="rId2" Type="http://schemas.openxmlformats.org/officeDocument/2006/relationships/hyperlink" Target="http://www.economi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uchicago.edu/download/attachments/54231678/adam+smith.jpg?version=1&amp;modificationDate=1286245912000" TargetMode="External"/><Relationship Id="rId5" Type="http://schemas.openxmlformats.org/officeDocument/2006/relationships/hyperlink" Target="http://www.dailymail.com/News/NationandWorld/201301140139" TargetMode="External"/><Relationship Id="rId4" Type="http://schemas.openxmlformats.org/officeDocument/2006/relationships/hyperlink" Target="http://oll.libertyfund.org/index.php?option=com_content&amp;task=view&amp;id=1634&amp;Itemid=263" TargetMode="External"/><Relationship Id="rId9" Type="http://schemas.openxmlformats.org/officeDocument/2006/relationships/hyperlink" Target="http://www.investopedia.com/terms/c/classicaleconomics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8Tyg59jFREvMVM&amp;tbnid=Vohw5xuFTTpx0M:&amp;ved=0CAUQjRw&amp;url=http://ideasareimmortal.blogspot.com/2011/09/adam-smiths-wealth-of-nations.html&amp;ei=wHhKUc-IIa2o0AG0-IHQAQ&amp;bvm=bv.44158598,d.dmQ&amp;psig=AFQjCNH6ym786AHbC_geqcLNM7R-yub42w&amp;ust=136392146797325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dam+smith+pin+factory+model&amp;source=images&amp;cd=&amp;docid=kxA5CUiAIgbBnM&amp;tbnid=1YONWTDf_HqVfM:&amp;ved=0CAUQjRw&amp;url=http://tsort.info/iabok/pin_factory.htm&amp;ei=dfxFUZnDAYzV0gGEg4GAAQ&amp;bvm=bv.43828540,d.dmg&amp;psig=AFQjCNEQ3RoIAtpmoAZpfxoBe-rSg38MoA&amp;ust=136362744216761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pins+adam+smith&amp;source=images&amp;cd=&amp;cad=rja&amp;docid=1tzqIO4xEuzBIM&amp;tbnid=Iz14ka_x8MkFlM:&amp;ved=0CAUQjRw&amp;url=http://www.adamsmith.org/blog/economics/of-pins-and-things&amp;ei=5JBHUcyvIofi0gGKvIDgCA&amp;bvm=bv.43828540,d.dmg&amp;psig=AFQjCNH-G81jbaH5nbzzZfAxcI8kjcUziQ&amp;ust=1363731040765906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url?sa=i&amp;rct=j&amp;q=kellogs&amp;source=images&amp;cd=&amp;cad=rja&amp;docid=lTLB5ULgtpuhrM&amp;tbnid=4T8ZSHQ9W7rW8M:&amp;ved=0CAUQjRw&amp;url=http://demo005660.hgsitebuilder.com/designs/other/kelloggs&amp;ei=5oxHUYylM8TD0AHej4GICA&amp;bvm=bv.43828540,d.dmg&amp;psig=AFQjCNFLHz4URS7vi4iAtoBeJBnL9-K06Q&amp;ust=13637300150672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hershey&amp;source=images&amp;cd=&amp;cad=rja&amp;docid=CmfI3T3wC5r10M&amp;tbnid=Wy6kI68JYgUzAM:&amp;ved=0CAUQjRw&amp;url=http://www.collectingcandy.com/wordpress/?p=7748&amp;ei=MY5HUYzvCufG0QG88YHYBw&amp;bvm=bv.43828540,d.dmg&amp;psig=AFQjCNGNNLmzxoRiBgiMPdxcX-ATiyUeNw&amp;ust=1363730347015070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D6LUg-siJVs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url?sa=i&amp;rct=j&amp;q=i+love+lucy+chocolate+scene&amp;source=images&amp;cd=&amp;cad=rja&amp;docid=415wmY6L3fDBvM&amp;tbnid=8SPoJ6KtqbQTHM:&amp;ved=0CAUQjRw&amp;url=http://www.encyclopedia.com/doc/1G2-3468301987.html&amp;ei=Sw5GUfSaHLGx0AHbzoGADQ&amp;bvm=bv.43828540,d.dmg&amp;psig=AFQjCNGirGtr301yihOvs0qCLohsQv0OYQ&amp;ust=13636320601709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computer+in+factories+how+it's+made&amp;source=images&amp;cd=&amp;cad=rja&amp;docid=igXf479oTICnDM&amp;tbnid=WSgdg_6iMfyK9M:&amp;ved=0CAUQjRw&amp;url=http://www.pcauthority.com.au/Gallery/301085,inside-acers-australian-computer-facility.aspx&amp;ei=cQ9GUYfoOezK0gH0voHQAg&amp;bvm=bv.43828540,d.dmg&amp;psig=AFQjCNHn5gU6X-rmDz8-Q6TjHyrxTBg2hw&amp;ust=1363632365776307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://www.google.com/url?sa=i&amp;rct=j&amp;q=henry+ford+assembly+line&amp;source=images&amp;cd=&amp;cad=rja&amp;docid=YOOEN3yi1-xOmM&amp;tbnid=CvkwOXRo7Hej3M:&amp;ved=0CAUQjRw&amp;url=http://www.fasttrackteaching.com/burns/Unit_8_1920s/U8_Ford_Autos_Mechanization.html&amp;ei=tg5GUdvsGsTB0QGK3IC4BA&amp;bvm=bv.43828540,d.dmg&amp;psig=AFQjCNFrpJTsOXIiKIpwD5Qq4T3g5by1Ug&amp;ust=13636321765667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-228600"/>
            <a:ext cx="6019800" cy="230428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Adam Smith’s </a:t>
            </a:r>
            <a:br>
              <a:rPr lang="en-US" sz="3600" dirty="0" smtClean="0">
                <a:solidFill>
                  <a:schemeClr val="tx2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dirty="0" smtClean="0">
                <a:solidFill>
                  <a:schemeClr val="tx2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Specialization Theory</a:t>
            </a:r>
            <a:endParaRPr lang="en-US" sz="3600" dirty="0">
              <a:solidFill>
                <a:schemeClr val="tx2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" y="2209800"/>
            <a:ext cx="4465320" cy="638175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latin typeface="Trebuchet MS" pitchFamily="34" charset="0"/>
                <a:ea typeface="Tahoma" pitchFamily="34" charset="0"/>
              </a:rPr>
              <a:t>By Valerie Jensen</a:t>
            </a:r>
            <a:endParaRPr lang="en-US" sz="2000" i="1" dirty="0">
              <a:latin typeface="Trebuchet MS" pitchFamily="34" charset="0"/>
              <a:ea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46320"/>
            <a:ext cx="2433648" cy="2763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561114" y="5561545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“All money is a matter of belief.”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Does the theory still have value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Adam Smith’s division of labor theory created the basics of modern economics.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Today we still use this idea but in a different way.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Everything is mostly done by machines, computers, and robots. Although this theory has changed a little bit his idea is used to this day, which is why some people acknowledge him as the father of economics.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81400"/>
            <a:ext cx="7848600" cy="261226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Globalization theory-Factories would be set all over the global to produce products. This ways is less expensive for paying for employees.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Comparative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Advantage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theory-Producing something to make it a lower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cost than anyone else. </a:t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Laissez Faire-</a:t>
            </a:r>
            <a:r>
              <a:rPr lang="en-US" sz="2400" dirty="0" smtClean="0"/>
              <a:t> 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pposing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any government intervention into business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affairs.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Classical Economics-</a:t>
            </a:r>
            <a:r>
              <a:rPr lang="en-US" sz="2400" dirty="0"/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theory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about the way markets and market economies work. 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rimarily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concerned with the dynamics of economic growth.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79364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What connections exist with one of the other theories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838200"/>
            <a:ext cx="327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388620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http://www.economist.com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https://jmc.msu.edu/specialization/pe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4"/>
              </a:rPr>
              <a:t>http://oll.libertyfund.org/index.php?option=com_content&amp;task=view&amp;id=1634&amp;Itemid=263</a:t>
            </a:r>
            <a:endParaRPr lang="en-US" dirty="0"/>
          </a:p>
          <a:p>
            <a:endParaRPr lang="en-US" dirty="0" smtClean="0"/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www.dailymail.com/News/NationandWorld/201301140139</a:t>
            </a:r>
            <a:endParaRPr lang="en-US" u="sng" dirty="0" smtClean="0"/>
          </a:p>
          <a:p>
            <a:endParaRPr lang="en-US" u="sng" dirty="0"/>
          </a:p>
          <a:p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://wiki.uchicago.edu/download/attachments/54231678/adam+smith.jpg?version=1&amp;modificationDate=1286245912000</a:t>
            </a:r>
            <a:endParaRPr lang="en-US" dirty="0"/>
          </a:p>
          <a:p>
            <a:endParaRPr lang="en-US" u="sng" dirty="0" smtClean="0">
              <a:hlinkClick r:id="rId7"/>
            </a:endParaRPr>
          </a:p>
          <a:p>
            <a:r>
              <a:rPr lang="en-US" u="sng" dirty="0" smtClean="0">
                <a:hlinkClick r:id="rId7"/>
              </a:rPr>
              <a:t>http</a:t>
            </a:r>
            <a:r>
              <a:rPr lang="en-US" u="sng" dirty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smallbusiness.chron.com/specialization-labor-can-lead-increased-productivity-12347.html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www.econlib.org/library/Topics/Details/comparativeadvantage.html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www.investopedia.com/terms/c/classicaleconomics.asp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458634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About the Specialization Theory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35089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specialization theory was devised by Adam Smith.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Broke large jobs into smaller jobs then would assign jobs to workers.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recognized in Adam’s Smiths book "Wealth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Nations," published in 1776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specialization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theory is better known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labor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Devised during the Age of Enlightment.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http://2.bp.blogspot.com/-iStlhd-LawM/Tm-ApvHWVRI/AAAAAAAAB-I/uxTeh-9_zKE/s1600/wealth-of-nat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199892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6858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 was theory was created?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382000" cy="350897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create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specialized knowledge of a particular trade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task, also known as self interest.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Save labor time.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ivision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labor involved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production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a particular product leads to increased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productivity.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create a market between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25908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Key Points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Helped develop mass assembly lines and mass production later 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Became a technique used in modern economics.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Mercantile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ystem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to describe the system of political economy that sought to enrich the country by restraining imports and encouraging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exports or production (LaHaye).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Mercantilism-colonies that would supply materials and markets and relieve home nations of dependence on other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does theory work?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543800" cy="3508977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Adam Smith used pins in his book as an example of how division of labor works.</a:t>
            </a:r>
          </a:p>
          <a:p>
            <a:endParaRPr lang="en-US" dirty="0" smtClean="0"/>
          </a:p>
        </p:txBody>
      </p:sp>
      <p:pic>
        <p:nvPicPr>
          <p:cNvPr id="1026" name="Picture 2" descr="http://files.libertyfund.org/img/2437/EPINGLIER1-detail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96668"/>
            <a:ext cx="3309257" cy="19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ort.info/iabok/img/pin_factory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7437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damsmith.org/sites/default/files/styles/news-node-200-width/public/blog/images/PINS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669"/>
            <a:ext cx="2695163" cy="20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economic basics are involved in the theory?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924800" cy="35052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Productivity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measure of the amount of output produced with a given amount of productive factors; normally refers to labor, but can apply to all factors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Capitol-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Money made off production.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Opportunity Cost-</a:t>
            </a: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highest valued alternative given up when a choice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made.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074" y="914400"/>
            <a:ext cx="7024744" cy="9144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Are their flaws in the theory?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6777317" cy="3508977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Workers would hate repetition.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Based on market if you over produced during bad times you will have over production.</a:t>
            </a:r>
          </a:p>
          <a:p>
            <a:pPr marL="68580" indent="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    -Farm crisis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Specialization theory led to long working hours, child labor, low wages, and unsafe conditions.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Loss of skill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Cost of training workers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Machinery eventually replaced by human labor.</a:t>
            </a:r>
          </a:p>
          <a:p>
            <a:pPr marL="6858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27" y="1143000"/>
            <a:ext cx="7024744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urrent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leaders in this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30086"/>
            <a:ext cx="8229600" cy="22751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Today specialization can be seen in companies and businesses.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Kellogg specializes in cereals.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Coca-Cola specializes in soft drinks.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Hershey’s specializes in  candy.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Apple specializes technology.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embroiderydesignsbygina.com/images/kellog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4539343"/>
            <a:ext cx="3135085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ilymail.com/mediafiles/thumbs/450/262.59884027412/Coca-Cola-Obesity_Spae_I130114181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0" y="4158343"/>
            <a:ext cx="2968941" cy="26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llectingcandy.com/wordpress/wp-content/uploads/2012/12/CC_All-The-2012-Hershey-King-Sizes-I-could-fin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4029"/>
            <a:ext cx="3114744" cy="24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.phonedog.com/shared/images/2013/1/175838-Apple-Produc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47" y="2188028"/>
            <a:ext cx="2376653" cy="23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610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How has the theory evolved since its inception?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68" y="1295400"/>
            <a:ext cx="8341632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the beginning: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orkers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didn’t use as much machinery and worked individually to complete small jobs.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1900s: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Henry Ford created assembly lines and mass production had changed the way people had worked. Workers would work one station using the organizational theory.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Most factories use robots to replace the work of employees.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1" y="6276006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.ytimg.com/vi/8NPzLBSBzPI/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5625"/>
            <a:ext cx="2718253" cy="19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asttrackteaching.com/burns/Unit_8_1920s/Ford_assembly_line_1923_dbloc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8" y="4495800"/>
            <a:ext cx="3237289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haymarket.net.au/Galleries/20120516043334_Acer%20Factory%20Tour%203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57" y="4515878"/>
            <a:ext cx="2987285" cy="23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1" y="6014396"/>
            <a:ext cx="269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www.youtube.com/watch?v=D6LUg-siJVs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47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642</TotalTime>
  <Words>499</Words>
  <Application>Microsoft Office PowerPoint</Application>
  <PresentationFormat>On-screen Show (4:3)</PresentationFormat>
  <Paragraphs>71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Adam Smith’s  Specialization Theory</vt:lpstr>
      <vt:lpstr>About the Specialization Theory</vt:lpstr>
      <vt:lpstr>Why was theory was created?</vt:lpstr>
      <vt:lpstr>   Key Points</vt:lpstr>
      <vt:lpstr>    How does theory work?</vt:lpstr>
      <vt:lpstr>What economic basics are involved in the theory? </vt:lpstr>
      <vt:lpstr>Are their flaws in the theory? </vt:lpstr>
      <vt:lpstr>Current leaders in this field </vt:lpstr>
      <vt:lpstr>How has the theory evolved since its inception? </vt:lpstr>
      <vt:lpstr>Does the theory still have value today?</vt:lpstr>
      <vt:lpstr>  Globalization theory-Factories would be set all over the global to produce products. This ways is less expensive for paying for employees.  Comparative Advantage theory-Producing something to make it a lower cost than anyone else.   Laissez Faire- Opposing any government intervention into business affairs.  Classical Economics- theory about the way markets and market economies work. Primarily concerned with the dynamics of economic growth. </vt:lpstr>
      <vt:lpstr>   Works Cited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 Smith’s  specialization Theory</dc:title>
  <dc:creator>Jensen 1</dc:creator>
  <cp:lastModifiedBy>1</cp:lastModifiedBy>
  <cp:revision>42</cp:revision>
  <dcterms:created xsi:type="dcterms:W3CDTF">2013-03-12T22:31:07Z</dcterms:created>
  <dcterms:modified xsi:type="dcterms:W3CDTF">2013-03-21T11:52:51Z</dcterms:modified>
</cp:coreProperties>
</file>