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7.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8.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9.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02" r:id="rId3"/>
    <p:sldMasterId id="2147483755" r:id="rId4"/>
    <p:sldMasterId id="2147483767" r:id="rId5"/>
    <p:sldMasterId id="2147483779" r:id="rId6"/>
    <p:sldMasterId id="2147483797" r:id="rId7"/>
    <p:sldMasterId id="2147483814" r:id="rId8"/>
    <p:sldMasterId id="2147483832" r:id="rId9"/>
    <p:sldMasterId id="2147483850" r:id="rId10"/>
  </p:sldMasterIdLst>
  <p:notesMasterIdLst>
    <p:notesMasterId r:id="rId28"/>
  </p:notesMasterIdLst>
  <p:handoutMasterIdLst>
    <p:handoutMasterId r:id="rId29"/>
  </p:handoutMasterIdLst>
  <p:sldIdLst>
    <p:sldId id="256" r:id="rId11"/>
    <p:sldId id="257" r:id="rId12"/>
    <p:sldId id="274" r:id="rId13"/>
    <p:sldId id="275" r:id="rId14"/>
    <p:sldId id="276" r:id="rId15"/>
    <p:sldId id="278" r:id="rId16"/>
    <p:sldId id="270" r:id="rId17"/>
    <p:sldId id="263" r:id="rId18"/>
    <p:sldId id="262" r:id="rId19"/>
    <p:sldId id="271" r:id="rId20"/>
    <p:sldId id="272" r:id="rId21"/>
    <p:sldId id="264" r:id="rId22"/>
    <p:sldId id="265" r:id="rId23"/>
    <p:sldId id="266" r:id="rId24"/>
    <p:sldId id="267" r:id="rId25"/>
    <p:sldId id="273" r:id="rId26"/>
    <p:sldId id="268" r:id="rId2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599" autoAdjust="0"/>
  </p:normalViewPr>
  <p:slideViewPr>
    <p:cSldViewPr>
      <p:cViewPr varScale="1">
        <p:scale>
          <a:sx n="74" d="100"/>
          <a:sy n="74" d="100"/>
        </p:scale>
        <p:origin x="582" y="72"/>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jpe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3/13/2017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3/13/2017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smtClean="0"/>
              <a:t>Click to edit Master title style</a:t>
            </a:r>
            <a:endParaRP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3/13/2017</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5958" y="-4763"/>
            <a:ext cx="5013606"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7638" y="1380069"/>
            <a:ext cx="8572389" cy="2616199"/>
          </a:xfrm>
        </p:spPr>
        <p:txBody>
          <a:bodyPr anchor="b">
            <a:normAutofit/>
          </a:bodyPr>
          <a:lstStyle>
            <a:lvl1pPr algn="r">
              <a:defRPr sz="5998">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4202" y="3996267"/>
            <a:ext cx="6985825" cy="1388534"/>
          </a:xfrm>
        </p:spPr>
        <p:txBody>
          <a:bodyPr anchor="t">
            <a:normAutofit/>
          </a:bodyPr>
          <a:lstStyle>
            <a:lvl1pPr marL="0" indent="0" algn="r">
              <a:buNone/>
              <a:defRPr sz="2099">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3/13/2017</a:t>
            </a:fld>
            <a:endParaRPr lang="en-US" dirty="0"/>
          </a:p>
        </p:txBody>
      </p:sp>
      <p:sp>
        <p:nvSpPr>
          <p:cNvPr id="5" name="Footer Placeholder 4"/>
          <p:cNvSpPr>
            <a:spLocks noGrp="1"/>
          </p:cNvSpPr>
          <p:nvPr>
            <p:ph type="ftr" sz="quarter" idx="11"/>
          </p:nvPr>
        </p:nvSpPr>
        <p:spPr>
          <a:xfrm>
            <a:off x="5331023" y="5883276"/>
            <a:ext cx="4322918" cy="365125"/>
          </a:xfrm>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9026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49005" y="5867132"/>
            <a:ext cx="551023" cy="365125"/>
          </a:xfrm>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365555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1610" y="2666999"/>
            <a:ext cx="8928421" cy="2110382"/>
          </a:xfrm>
        </p:spPr>
        <p:txBody>
          <a:bodyPr anchor="b"/>
          <a:lstStyle>
            <a:lvl1pPr algn="r">
              <a:defRPr sz="39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1608" y="4777381"/>
            <a:ext cx="8928422" cy="860400"/>
          </a:xfrm>
        </p:spPr>
        <p:txBody>
          <a:bodyPr anchor="t">
            <a:normAutofit/>
          </a:bodyPr>
          <a:lstStyle>
            <a:lvl1pPr marL="0" indent="0" algn="r">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50808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3925" y="685801"/>
            <a:ext cx="10016104"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3926" y="2667000"/>
            <a:ext cx="4893780" cy="3124201"/>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6246" y="2667000"/>
            <a:ext cx="4893781" cy="3124200"/>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FE8FB1-0A7A-443E-AAF7-31D4FA1AA312}"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871788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1718" y="2658533"/>
            <a:ext cx="4605988" cy="576262"/>
          </a:xfrm>
        </p:spPr>
        <p:txBody>
          <a:bodyPr anchor="b">
            <a:noAutofit/>
          </a:bodyPr>
          <a:lstStyle>
            <a:lvl1pPr marL="0" indent="0">
              <a:buNone/>
              <a:defRPr sz="2799" b="0">
                <a:solidFill>
                  <a:schemeClr val="accent1">
                    <a:lumMod val="75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3925" y="3335337"/>
            <a:ext cx="4893781" cy="2455862"/>
          </a:xfrm>
        </p:spPr>
        <p:txBody>
          <a:bodyPr anchor="t">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78696" y="2667000"/>
            <a:ext cx="4621333" cy="576262"/>
          </a:xfrm>
        </p:spPr>
        <p:txBody>
          <a:bodyPr anchor="b">
            <a:noAutofit/>
          </a:bodyPr>
          <a:lstStyle>
            <a:lvl1pPr marL="0" indent="0">
              <a:buNone/>
              <a:defRPr sz="2799" b="0">
                <a:solidFill>
                  <a:schemeClr val="accent1">
                    <a:lumMod val="75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6246" y="3335337"/>
            <a:ext cx="4893781" cy="2455862"/>
          </a:xfrm>
        </p:spPr>
        <p:txBody>
          <a:bodyPr anchor="t">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FE8FB1-0A7A-443E-AAF7-31D4FA1AA312}" type="datetimeFigureOut">
              <a:rPr lang="en-US" smtClean="0"/>
              <a:t>3/13/2017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46202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AFE8FB1-0A7A-443E-AAF7-31D4FA1AA312}" type="datetimeFigureOut">
              <a:rPr lang="en-US" smtClean="0"/>
              <a:t>3/13/2017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88240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t>3/13/2017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774143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3926" y="1600200"/>
            <a:ext cx="3548197" cy="1371600"/>
          </a:xfrm>
        </p:spPr>
        <p:txBody>
          <a:bodyPr anchor="b">
            <a:normAutofit/>
          </a:bodyPr>
          <a:lstStyle>
            <a:lvl1pPr algn="ctr">
              <a:defRPr sz="2399" b="0"/>
            </a:lvl1pPr>
          </a:lstStyle>
          <a:p>
            <a:r>
              <a:rPr lang="en-US" smtClean="0"/>
              <a:t>Click to edit Master title style</a:t>
            </a:r>
            <a:endParaRPr lang="en-US" dirty="0"/>
          </a:p>
        </p:txBody>
      </p:sp>
      <p:sp>
        <p:nvSpPr>
          <p:cNvPr id="3" name="Content Placeholder 2"/>
          <p:cNvSpPr>
            <a:spLocks noGrp="1"/>
          </p:cNvSpPr>
          <p:nvPr>
            <p:ph idx="1"/>
          </p:nvPr>
        </p:nvSpPr>
        <p:spPr>
          <a:xfrm>
            <a:off x="5260663" y="685800"/>
            <a:ext cx="6239365" cy="5105401"/>
          </a:xfrm>
        </p:spPr>
        <p:txBody>
          <a:bodyPr anchor="ctr">
            <a:normAutofit/>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3926" y="2971800"/>
            <a:ext cx="3548197" cy="1828800"/>
          </a:xfrm>
        </p:spPr>
        <p:txBody>
          <a:bodyPr>
            <a:normAutofit/>
          </a:bodyPr>
          <a:lstStyle>
            <a:lvl1pPr marL="0" indent="0" algn="ctr">
              <a:buNone/>
              <a:defRPr sz="16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89759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338" y="1752599"/>
            <a:ext cx="5424745" cy="1371600"/>
          </a:xfrm>
        </p:spPr>
        <p:txBody>
          <a:bodyPr anchor="b">
            <a:normAutofit/>
          </a:bodyPr>
          <a:lstStyle>
            <a:lvl1pPr algn="ctr">
              <a:defRPr sz="2799"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2704" y="914400"/>
            <a:ext cx="3280120"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338" y="3124199"/>
            <a:ext cx="5424745" cy="1828800"/>
          </a:xfrm>
        </p:spPr>
        <p:txBody>
          <a:bodyPr>
            <a:normAutofit/>
          </a:bodyPr>
          <a:lstStyle>
            <a:lvl1pPr marL="0" indent="0" algn="ctr">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72878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3925" y="4732865"/>
            <a:ext cx="10016102" cy="566738"/>
          </a:xfrm>
        </p:spPr>
        <p:txBody>
          <a:bodyPr anchor="b">
            <a:normAutofit/>
          </a:bodyPr>
          <a:lstStyle>
            <a:lvl1pPr algn="ctr">
              <a:defRPr sz="2399"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5391" y="932112"/>
            <a:ext cx="8223802"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3925" y="5299603"/>
            <a:ext cx="10016102" cy="493712"/>
          </a:xfrm>
        </p:spPr>
        <p:txBody>
          <a:bodyPr>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3/13/2017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502850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a:lstStyle/>
          <a:p>
            <a:r>
              <a:rPr lang="en-US" smtClean="0"/>
              <a:t>Click to edit Master title style</a:t>
            </a:r>
            <a:endParaRPr/>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3/13/2017</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3926" y="685800"/>
            <a:ext cx="10016102" cy="3048000"/>
          </a:xfrm>
        </p:spPr>
        <p:txBody>
          <a:bodyPr anchor="ctr">
            <a:normAutofit/>
          </a:bodyPr>
          <a:lstStyle>
            <a:lvl1pPr algn="ctr">
              <a:defRPr sz="31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3926" y="4343400"/>
            <a:ext cx="10016104" cy="1447800"/>
          </a:xfrm>
        </p:spPr>
        <p:txBody>
          <a:bodyPr anchor="ctr">
            <a:normAutofit/>
          </a:bodyPr>
          <a:lstStyle>
            <a:lvl1pPr marL="0" indent="0" algn="ctr">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pPr/>
              <a:t>3/13/2017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3278057415"/>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196" y="863023"/>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998" dirty="0">
                <a:solidFill>
                  <a:schemeClr val="tx1"/>
                </a:solidFill>
                <a:effectLst/>
              </a:rPr>
              <a:t>“</a:t>
            </a:r>
          </a:p>
        </p:txBody>
      </p:sp>
      <p:sp>
        <p:nvSpPr>
          <p:cNvPr id="15" name="TextBox 14"/>
          <p:cNvSpPr txBox="1"/>
          <p:nvPr/>
        </p:nvSpPr>
        <p:spPr>
          <a:xfrm>
            <a:off x="10890588" y="2819399"/>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
        <p:nvSpPr>
          <p:cNvPr id="2" name="Title 1"/>
          <p:cNvSpPr>
            <a:spLocks noGrp="1"/>
          </p:cNvSpPr>
          <p:nvPr>
            <p:ph type="title"/>
          </p:nvPr>
        </p:nvSpPr>
        <p:spPr>
          <a:xfrm>
            <a:off x="2207637" y="685801"/>
            <a:ext cx="8987671" cy="2743199"/>
          </a:xfrm>
        </p:spPr>
        <p:txBody>
          <a:bodyPr anchor="ctr">
            <a:normAutofit/>
          </a:bodyPr>
          <a:lstStyle>
            <a:lvl1pPr algn="ctr">
              <a:defRPr sz="3199"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177" y="3428999"/>
            <a:ext cx="8530593" cy="381000"/>
          </a:xfrm>
        </p:spPr>
        <p:txBody>
          <a:bodyPr anchor="ctr">
            <a:normAutofit/>
          </a:bodyPr>
          <a:lstStyle>
            <a:lvl1pPr marL="0" indent="0">
              <a:buFontTx/>
              <a:buNone/>
              <a:defRPr sz="1799"/>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3925" y="4343400"/>
            <a:ext cx="10016102" cy="1447800"/>
          </a:xfrm>
        </p:spPr>
        <p:txBody>
          <a:bodyPr anchor="ctr">
            <a:normAutofit/>
          </a:bodyPr>
          <a:lstStyle>
            <a:lvl1pPr marL="0" indent="0" algn="ctr">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pPr/>
              <a:t>3/13/2017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3543666897"/>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3927" y="3308581"/>
            <a:ext cx="10016100" cy="1468800"/>
          </a:xfrm>
        </p:spPr>
        <p:txBody>
          <a:bodyPr anchor="b">
            <a:normAutofit/>
          </a:bodyPr>
          <a:lstStyle>
            <a:lvl1pPr algn="r">
              <a:defRPr sz="31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3925" y="4777381"/>
            <a:ext cx="10016101" cy="860400"/>
          </a:xfrm>
        </p:spPr>
        <p:txBody>
          <a:bodyPr anchor="t">
            <a:normAutofit/>
          </a:bodyPr>
          <a:lstStyle>
            <a:lvl1pPr marL="0" indent="0" algn="r">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pPr/>
              <a:t>3/13/2017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473697248"/>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196" y="863023"/>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998" dirty="0">
                <a:solidFill>
                  <a:schemeClr val="tx1"/>
                </a:solidFill>
                <a:effectLst/>
              </a:rPr>
              <a:t>“</a:t>
            </a:r>
          </a:p>
        </p:txBody>
      </p:sp>
      <p:sp>
        <p:nvSpPr>
          <p:cNvPr id="15" name="TextBox 14"/>
          <p:cNvSpPr txBox="1"/>
          <p:nvPr/>
        </p:nvSpPr>
        <p:spPr>
          <a:xfrm>
            <a:off x="10890588" y="2819399"/>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
        <p:nvSpPr>
          <p:cNvPr id="2" name="Title 1"/>
          <p:cNvSpPr>
            <a:spLocks noGrp="1"/>
          </p:cNvSpPr>
          <p:nvPr>
            <p:ph type="title"/>
          </p:nvPr>
        </p:nvSpPr>
        <p:spPr>
          <a:xfrm>
            <a:off x="2207637" y="685801"/>
            <a:ext cx="8987671" cy="2743199"/>
          </a:xfrm>
        </p:spPr>
        <p:txBody>
          <a:bodyPr anchor="ctr">
            <a:normAutofit/>
          </a:bodyPr>
          <a:lstStyle>
            <a:lvl1pPr algn="ctr">
              <a:defRPr sz="3199"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3926" y="3886200"/>
            <a:ext cx="10016101" cy="889000"/>
          </a:xfrm>
        </p:spPr>
        <p:txBody>
          <a:bodyPr vert="horz" lIns="91440" tIns="45720" rIns="91440" bIns="45720" rtlCol="0" anchor="b">
            <a:normAutofit/>
          </a:bodyPr>
          <a:lstStyle>
            <a:lvl1pPr algn="r">
              <a:buNone/>
              <a:defRPr lang="en-US" sz="2399"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3925" y="4775200"/>
            <a:ext cx="10016101" cy="1016000"/>
          </a:xfrm>
        </p:spPr>
        <p:txBody>
          <a:bodyPr anchor="t">
            <a:normAutofit/>
          </a:bodyPr>
          <a:lstStyle>
            <a:lvl1pPr marL="0" indent="0" algn="r">
              <a:buNone/>
              <a:defRPr sz="17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pPr/>
              <a:t>3/13/2017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3940257646"/>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3926" y="685801"/>
            <a:ext cx="10016103"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3926" y="3505200"/>
            <a:ext cx="10016104" cy="838200"/>
          </a:xfrm>
        </p:spPr>
        <p:txBody>
          <a:bodyPr vert="horz" lIns="91440" tIns="45720" rIns="91440" bIns="45720" rtlCol="0" anchor="b">
            <a:normAutofit/>
          </a:bodyPr>
          <a:lstStyle>
            <a:lvl1pPr>
              <a:buNone/>
              <a:defRPr lang="en-US" sz="2799"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3925" y="4343400"/>
            <a:ext cx="10016104" cy="1447800"/>
          </a:xfrm>
        </p:spPr>
        <p:txBody>
          <a:bodyPr anchor="t">
            <a:normAutofit/>
          </a:bodyPr>
          <a:lstStyle>
            <a:lvl1pPr marL="0" indent="0" algn="l">
              <a:buNone/>
              <a:defRPr sz="17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pPr/>
              <a:t>3/13/2017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3182380118"/>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47446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0121" y="685800"/>
            <a:ext cx="1769908"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3925" y="685800"/>
            <a:ext cx="8017654"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3844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ctrTitle"/>
          </p:nvPr>
        </p:nvSpPr>
        <p:spPr>
          <a:xfrm>
            <a:off x="1371243" y="1803405"/>
            <a:ext cx="9446339" cy="1825096"/>
          </a:xfrm>
        </p:spPr>
        <p:txBody>
          <a:bodyPr anchor="b">
            <a:normAutofit/>
          </a:bodyPr>
          <a:lstStyle>
            <a:lvl1pPr algn="l">
              <a:defRPr sz="5998"/>
            </a:lvl1pPr>
          </a:lstStyle>
          <a:p>
            <a:r>
              <a:rPr lang="en-US" smtClean="0"/>
              <a:t>Click to edit Master title style</a:t>
            </a:r>
            <a:endParaRPr lang="en-US" dirty="0"/>
          </a:p>
        </p:txBody>
      </p:sp>
      <p:sp>
        <p:nvSpPr>
          <p:cNvPr id="3" name="Subtitle 2"/>
          <p:cNvSpPr>
            <a:spLocks noGrp="1"/>
          </p:cNvSpPr>
          <p:nvPr>
            <p:ph type="subTitle" idx="1"/>
          </p:nvPr>
        </p:nvSpPr>
        <p:spPr>
          <a:xfrm>
            <a:off x="1371243" y="3632201"/>
            <a:ext cx="9446339" cy="685800"/>
          </a:xfrm>
        </p:spPr>
        <p:txBody>
          <a:bodyPr>
            <a:normAutofit/>
          </a:bodyPr>
          <a:lstStyle>
            <a:lvl1pPr marL="0" indent="0" algn="l">
              <a:buNone/>
              <a:defRPr sz="19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7501" y="4314328"/>
            <a:ext cx="2910082" cy="374642"/>
          </a:xfrm>
        </p:spPr>
        <p:txBody>
          <a:bodyPr/>
          <a:lstStyle/>
          <a:p>
            <a:fld id="{5586B75A-687E-405C-8A0B-8D00578BA2C3}" type="datetimeFigureOut">
              <a:rPr lang="en-US" smtClean="0"/>
              <a:pPr/>
              <a:t>3/13/2017</a:t>
            </a:fld>
            <a:endParaRPr lang="en-US" dirty="0"/>
          </a:p>
        </p:txBody>
      </p:sp>
      <p:sp>
        <p:nvSpPr>
          <p:cNvPr id="5" name="Footer Placeholder 4"/>
          <p:cNvSpPr>
            <a:spLocks noGrp="1"/>
          </p:cNvSpPr>
          <p:nvPr>
            <p:ph type="ftr" sz="quarter" idx="11"/>
          </p:nvPr>
        </p:nvSpPr>
        <p:spPr>
          <a:xfrm>
            <a:off x="1371243" y="4323846"/>
            <a:ext cx="6399133" cy="365125"/>
          </a:xfrm>
        </p:spPr>
        <p:txBody>
          <a:bodyPr/>
          <a:lstStyle/>
          <a:p>
            <a:endParaRPr lang="en-US" dirty="0"/>
          </a:p>
        </p:txBody>
      </p:sp>
      <p:sp>
        <p:nvSpPr>
          <p:cNvPr id="6" name="Slide Number Placeholder 5"/>
          <p:cNvSpPr>
            <a:spLocks noGrp="1"/>
          </p:cNvSpPr>
          <p:nvPr>
            <p:ph type="sldNum" sz="quarter" idx="12"/>
          </p:nvPr>
        </p:nvSpPr>
        <p:spPr>
          <a:xfrm>
            <a:off x="8075096" y="1430867"/>
            <a:ext cx="2742486"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2369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369104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title"/>
          </p:nvPr>
        </p:nvSpPr>
        <p:spPr>
          <a:xfrm>
            <a:off x="685622" y="753534"/>
            <a:ext cx="10817581" cy="2801935"/>
          </a:xfrm>
        </p:spPr>
        <p:txBody>
          <a:bodyPr anchor="b">
            <a:normAutofit/>
          </a:bodyPr>
          <a:lstStyle>
            <a:lvl1pPr algn="r">
              <a:defRPr sz="3999"/>
            </a:lvl1pPr>
          </a:lstStyle>
          <a:p>
            <a:r>
              <a:rPr lang="en-US" smtClean="0"/>
              <a:t>Click to edit Master title style</a:t>
            </a:r>
            <a:endParaRPr lang="en-US" dirty="0"/>
          </a:p>
        </p:txBody>
      </p:sp>
      <p:sp>
        <p:nvSpPr>
          <p:cNvPr id="3" name="Text Placeholder 2"/>
          <p:cNvSpPr>
            <a:spLocks noGrp="1"/>
          </p:cNvSpPr>
          <p:nvPr>
            <p:ph type="body" idx="1"/>
          </p:nvPr>
        </p:nvSpPr>
        <p:spPr>
          <a:xfrm>
            <a:off x="1024200" y="3641726"/>
            <a:ext cx="10487468" cy="955675"/>
          </a:xfrm>
        </p:spPr>
        <p:txBody>
          <a:bodyPr>
            <a:normAutofit/>
          </a:bodyPr>
          <a:lstStyle>
            <a:lvl1pPr marL="0" indent="0" algn="r">
              <a:buNone/>
              <a:defRPr sz="21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2417" y="381001"/>
            <a:ext cx="2910082" cy="365125"/>
          </a:xfrm>
        </p:spPr>
        <p:txBody>
          <a:bodyPr/>
          <a:lstStyle>
            <a:lvl1pPr algn="r">
              <a:defRPr/>
            </a:lvl1pPr>
          </a:lstStyle>
          <a:p>
            <a:fld id="{9AFE8FB1-0A7A-443E-AAF7-31D4FA1AA312}" type="datetimeFigureOut">
              <a:rPr lang="en-US" smtClean="0"/>
              <a:t>3/13/2017</a:t>
            </a:fld>
            <a:endParaRPr lang="en-US"/>
          </a:p>
        </p:txBody>
      </p:sp>
      <p:sp>
        <p:nvSpPr>
          <p:cNvPr id="5" name="Footer Placeholder 4"/>
          <p:cNvSpPr>
            <a:spLocks noGrp="1"/>
          </p:cNvSpPr>
          <p:nvPr>
            <p:ph type="ftr" sz="quarter" idx="11"/>
          </p:nvPr>
        </p:nvSpPr>
        <p:spPr>
          <a:xfrm>
            <a:off x="685622" y="381002"/>
            <a:ext cx="6989671" cy="364065"/>
          </a:xfrm>
        </p:spPr>
        <p:txBody>
          <a:bodyPr/>
          <a:lstStyle/>
          <a:p>
            <a:endParaRPr lang="en-US"/>
          </a:p>
        </p:txBody>
      </p:sp>
      <p:sp>
        <p:nvSpPr>
          <p:cNvPr id="6" name="Slide Number Placeholder 5"/>
          <p:cNvSpPr>
            <a:spLocks noGrp="1"/>
          </p:cNvSpPr>
          <p:nvPr>
            <p:ph type="sldNum" sz="quarter" idx="12"/>
          </p:nvPr>
        </p:nvSpPr>
        <p:spPr>
          <a:xfrm>
            <a:off x="10859623" y="381001"/>
            <a:ext cx="643580" cy="365125"/>
          </a:xfrm>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964906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0" y="0"/>
            <a:ext cx="12227975"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1697" y="1871132"/>
            <a:ext cx="6813894" cy="1515533"/>
          </a:xfrm>
        </p:spPr>
        <p:txBody>
          <a:bodyPr anchor="b">
            <a:noAutofit/>
          </a:bodyPr>
          <a:lstStyle>
            <a:lvl1pPr algn="ctr">
              <a:defRPr sz="5398">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1697" y="3657597"/>
            <a:ext cx="6813894" cy="1320802"/>
          </a:xfrm>
        </p:spPr>
        <p:txBody>
          <a:bodyPr anchor="t">
            <a:normAutofit/>
          </a:bodyPr>
          <a:lstStyle>
            <a:lvl1pPr marL="0" indent="0" algn="ctr">
              <a:buNone/>
              <a:defRPr sz="2099">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1154" y="5037663"/>
            <a:ext cx="897233" cy="279400"/>
          </a:xfrm>
        </p:spPr>
        <p:txBody>
          <a:bodyPr/>
          <a:lstStyle/>
          <a:p>
            <a:fld id="{5586B75A-687E-405C-8A0B-8D00578BA2C3}" type="datetimeFigureOut">
              <a:rPr lang="en-US" smtClean="0"/>
              <a:pPr/>
              <a:t>3/13/2017</a:t>
            </a:fld>
            <a:endParaRPr lang="en-US" dirty="0"/>
          </a:p>
        </p:txBody>
      </p:sp>
      <p:sp>
        <p:nvSpPr>
          <p:cNvPr id="5" name="Footer Placeholder 4"/>
          <p:cNvSpPr>
            <a:spLocks noGrp="1"/>
          </p:cNvSpPr>
          <p:nvPr>
            <p:ph type="ftr" sz="quarter" idx="11"/>
          </p:nvPr>
        </p:nvSpPr>
        <p:spPr>
          <a:xfrm>
            <a:off x="2691696" y="5037663"/>
            <a:ext cx="5213277" cy="279400"/>
          </a:xfrm>
        </p:spPr>
        <p:txBody>
          <a:bodyPr/>
          <a:lstStyle/>
          <a:p>
            <a:endParaRPr lang="en-US" dirty="0"/>
          </a:p>
        </p:txBody>
      </p:sp>
      <p:sp>
        <p:nvSpPr>
          <p:cNvPr id="6" name="Slide Number Placeholder 5"/>
          <p:cNvSpPr>
            <a:spLocks noGrp="1"/>
          </p:cNvSpPr>
          <p:nvPr>
            <p:ph type="sldNum" sz="quarter" idx="12"/>
          </p:nvPr>
        </p:nvSpPr>
        <p:spPr>
          <a:xfrm>
            <a:off x="8954568" y="5037663"/>
            <a:ext cx="551023" cy="279400"/>
          </a:xfrm>
        </p:spPr>
        <p:txBody>
          <a:bodyPr/>
          <a:lstStyle/>
          <a:p>
            <a:fld id="{4FAB73BC-B049-4115-A692-8D63A059BFB8}" type="slidenum">
              <a:rPr lang="en-US" smtClean="0"/>
              <a:pPr/>
              <a:t>‹#›</a:t>
            </a:fld>
            <a:endParaRPr lang="en-US" dirty="0"/>
          </a:p>
        </p:txBody>
      </p:sp>
      <p:cxnSp>
        <p:nvCxnSpPr>
          <p:cNvPr id="15" name="Straight Connector 14"/>
          <p:cNvCxnSpPr/>
          <p:nvPr/>
        </p:nvCxnSpPr>
        <p:spPr>
          <a:xfrm>
            <a:off x="2691698" y="3522131"/>
            <a:ext cx="6813893"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299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621" y="2194560"/>
            <a:ext cx="5332611"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593" y="2194560"/>
            <a:ext cx="5332611"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FE8FB1-0A7A-443E-AAF7-31D4FA1AA312}"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58740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4846" y="762000"/>
            <a:ext cx="8608358"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171" y="2183802"/>
            <a:ext cx="5078668" cy="823912"/>
          </a:xfrm>
        </p:spPr>
        <p:txBody>
          <a:bodyPr anchor="b">
            <a:normAutofit/>
          </a:bodyPr>
          <a:lstStyle>
            <a:lvl1pPr marL="0" indent="0">
              <a:buNone/>
              <a:defRPr sz="27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622" y="3132667"/>
            <a:ext cx="5310392"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9133" y="2183802"/>
            <a:ext cx="5104070" cy="823912"/>
          </a:xfrm>
        </p:spPr>
        <p:txBody>
          <a:bodyPr anchor="b">
            <a:normAutofit/>
          </a:bodyPr>
          <a:lstStyle>
            <a:lvl1pPr marL="0" indent="0">
              <a:buNone/>
              <a:defRPr sz="27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593" y="3132667"/>
            <a:ext cx="5332611"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FE8FB1-0A7A-443E-AAF7-31D4FA1AA312}" type="datetimeFigureOut">
              <a:rPr lang="en-US" smtClean="0"/>
              <a:t>3/13/2017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92986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AFE8FB1-0A7A-443E-AAF7-31D4FA1AA312}" type="datetimeFigureOut">
              <a:rPr lang="en-US" smtClean="0"/>
              <a:t>3/13/2017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60350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t>3/13/2017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67060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622" y="1524000"/>
            <a:ext cx="4113728" cy="1600200"/>
          </a:xfrm>
        </p:spPr>
        <p:txBody>
          <a:bodyPr anchor="b"/>
          <a:lstStyle>
            <a:lvl1pPr algn="l">
              <a:defRPr sz="3199"/>
            </a:lvl1pPr>
          </a:lstStyle>
          <a:p>
            <a:r>
              <a:rPr lang="en-US" smtClean="0"/>
              <a:t>Click to edit Master title style</a:t>
            </a:r>
            <a:endParaRPr lang="en-US" dirty="0"/>
          </a:p>
        </p:txBody>
      </p:sp>
      <p:sp>
        <p:nvSpPr>
          <p:cNvPr id="3" name="Content Placeholder 2"/>
          <p:cNvSpPr>
            <a:spLocks noGrp="1"/>
          </p:cNvSpPr>
          <p:nvPr>
            <p:ph idx="1"/>
          </p:nvPr>
        </p:nvSpPr>
        <p:spPr>
          <a:xfrm>
            <a:off x="4994281" y="746760"/>
            <a:ext cx="6508923"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622" y="3124200"/>
            <a:ext cx="4113728" cy="3094485"/>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788407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621" y="1524000"/>
            <a:ext cx="6871450" cy="1600200"/>
          </a:xfrm>
        </p:spPr>
        <p:txBody>
          <a:bodyPr anchor="b"/>
          <a:lstStyle>
            <a:lvl1pPr algn="l">
              <a:defRPr sz="319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59191" y="751242"/>
            <a:ext cx="3644013" cy="5467443"/>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Click icon to add picture</a:t>
            </a:r>
            <a:endParaRPr lang="en-US" dirty="0"/>
          </a:p>
        </p:txBody>
      </p:sp>
      <p:sp>
        <p:nvSpPr>
          <p:cNvPr id="4" name="Text Placeholder 3"/>
          <p:cNvSpPr>
            <a:spLocks noGrp="1"/>
          </p:cNvSpPr>
          <p:nvPr>
            <p:ph type="body" sz="half" idx="2"/>
          </p:nvPr>
        </p:nvSpPr>
        <p:spPr>
          <a:xfrm>
            <a:off x="685621" y="3124200"/>
            <a:ext cx="6871450" cy="3094485"/>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809167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598" y="4697361"/>
            <a:ext cx="10819216" cy="819355"/>
          </a:xfrm>
        </p:spPr>
        <p:txBody>
          <a:bodyPr anchor="b"/>
          <a:lstStyle>
            <a:lvl1pPr algn="l">
              <a:defRPr sz="319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549" y="941440"/>
            <a:ext cx="10819022" cy="3478161"/>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Click icon to add picture</a:t>
            </a:r>
            <a:endParaRPr lang="en-US" dirty="0"/>
          </a:p>
        </p:txBody>
      </p:sp>
      <p:sp>
        <p:nvSpPr>
          <p:cNvPr id="4" name="Text Placeholder 3"/>
          <p:cNvSpPr>
            <a:spLocks noGrp="1"/>
          </p:cNvSpPr>
          <p:nvPr>
            <p:ph type="body" sz="half" idx="2"/>
          </p:nvPr>
        </p:nvSpPr>
        <p:spPr>
          <a:xfrm>
            <a:off x="685622" y="5516716"/>
            <a:ext cx="10817582" cy="701969"/>
          </a:xfrm>
        </p:spPr>
        <p:txBody>
          <a:bodyPr/>
          <a:lstStyle>
            <a:lvl1pPr marL="0" indent="0" algn="l">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3/13/2017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1006931871"/>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title"/>
          </p:nvPr>
        </p:nvSpPr>
        <p:spPr>
          <a:xfrm>
            <a:off x="685622" y="753533"/>
            <a:ext cx="10817582" cy="2802467"/>
          </a:xfrm>
        </p:spPr>
        <p:txBody>
          <a:bodyPr anchor="ctr"/>
          <a:lstStyle>
            <a:lvl1pPr algn="l">
              <a:defRPr sz="3199"/>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200" y="3649134"/>
            <a:ext cx="10127878" cy="999067"/>
          </a:xfrm>
        </p:spPr>
        <p:txBody>
          <a:bodyPr anchor="ct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2417" y="381001"/>
            <a:ext cx="2910082" cy="365125"/>
          </a:xfrm>
        </p:spPr>
        <p:txBody>
          <a:bodyPr/>
          <a:lstStyle>
            <a:lvl1pPr algn="r">
              <a:defRPr/>
            </a:lvl1pPr>
          </a:lstStyle>
          <a:p>
            <a:fld id="{9AFE8FB1-0A7A-443E-AAF7-31D4FA1AA312}" type="datetimeFigureOut">
              <a:rPr lang="en-US" smtClean="0"/>
              <a:pPr/>
              <a:t>3/13/2017</a:t>
            </a:fld>
            <a:endParaRPr lang="en-US" dirty="0"/>
          </a:p>
        </p:txBody>
      </p:sp>
      <p:sp>
        <p:nvSpPr>
          <p:cNvPr id="6" name="Footer Placeholder 5"/>
          <p:cNvSpPr>
            <a:spLocks noGrp="1"/>
          </p:cNvSpPr>
          <p:nvPr>
            <p:ph type="ftr" sz="quarter" idx="11"/>
          </p:nvPr>
        </p:nvSpPr>
        <p:spPr>
          <a:xfrm>
            <a:off x="685622" y="379942"/>
            <a:ext cx="6989671" cy="365125"/>
          </a:xfrm>
        </p:spPr>
        <p:txBody>
          <a:bodyPr/>
          <a:lstStyle/>
          <a:p>
            <a:endParaRPr lang="en-US" dirty="0"/>
          </a:p>
        </p:txBody>
      </p:sp>
      <p:sp>
        <p:nvSpPr>
          <p:cNvPr id="7" name="Slide Number Placeholder 6"/>
          <p:cNvSpPr>
            <a:spLocks noGrp="1"/>
          </p:cNvSpPr>
          <p:nvPr>
            <p:ph type="sldNum" sz="quarter" idx="12"/>
          </p:nvPr>
        </p:nvSpPr>
        <p:spPr>
          <a:xfrm>
            <a:off x="10859623" y="381001"/>
            <a:ext cx="643580" cy="365125"/>
          </a:xfrm>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3643946217"/>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title"/>
          </p:nvPr>
        </p:nvSpPr>
        <p:spPr>
          <a:xfrm>
            <a:off x="1024201" y="753534"/>
            <a:ext cx="10148889" cy="2604495"/>
          </a:xfrm>
        </p:spPr>
        <p:txBody>
          <a:bodyPr anchor="ctr"/>
          <a:lstStyle>
            <a:lvl1pPr algn="l">
              <a:defRPr sz="3199"/>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525" y="3365557"/>
            <a:ext cx="9590238" cy="444443"/>
          </a:xfrm>
        </p:spPr>
        <p:txBody>
          <a:bodyPr anchor="t">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201" y="3959863"/>
            <a:ext cx="10148889" cy="679871"/>
          </a:xfrm>
        </p:spPr>
        <p:txBody>
          <a:bodyPr anchor="ctr">
            <a:normAutofit/>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2417" y="381001"/>
            <a:ext cx="2910082" cy="365125"/>
          </a:xfrm>
        </p:spPr>
        <p:txBody>
          <a:bodyPr/>
          <a:lstStyle>
            <a:lvl1pPr algn="r">
              <a:defRPr/>
            </a:lvl1pPr>
          </a:lstStyle>
          <a:p>
            <a:fld id="{9AFE8FB1-0A7A-443E-AAF7-31D4FA1AA312}" type="datetimeFigureOut">
              <a:rPr lang="en-US" smtClean="0"/>
              <a:pPr/>
              <a:t>3/13/2017</a:t>
            </a:fld>
            <a:endParaRPr lang="en-US" dirty="0"/>
          </a:p>
        </p:txBody>
      </p:sp>
      <p:sp>
        <p:nvSpPr>
          <p:cNvPr id="6" name="Footer Placeholder 5"/>
          <p:cNvSpPr>
            <a:spLocks noGrp="1"/>
          </p:cNvSpPr>
          <p:nvPr>
            <p:ph type="ftr" sz="quarter" idx="11"/>
          </p:nvPr>
        </p:nvSpPr>
        <p:spPr>
          <a:xfrm>
            <a:off x="685622" y="379942"/>
            <a:ext cx="6989671" cy="365125"/>
          </a:xfrm>
        </p:spPr>
        <p:txBody>
          <a:bodyPr/>
          <a:lstStyle/>
          <a:p>
            <a:endParaRPr lang="en-US" dirty="0"/>
          </a:p>
        </p:txBody>
      </p:sp>
      <p:sp>
        <p:nvSpPr>
          <p:cNvPr id="7" name="Slide Number Placeholder 6"/>
          <p:cNvSpPr>
            <a:spLocks noGrp="1"/>
          </p:cNvSpPr>
          <p:nvPr>
            <p:ph type="sldNum" sz="quarter" idx="12"/>
          </p:nvPr>
        </p:nvSpPr>
        <p:spPr>
          <a:xfrm>
            <a:off x="10859623" y="381001"/>
            <a:ext cx="643580" cy="365125"/>
          </a:xfrm>
        </p:spPr>
        <p:txBody>
          <a:bodyPr/>
          <a:lstStyle/>
          <a:p>
            <a:fld id="{25BA54BD-C84D-46CE-8B72-31BFB26ABA43}" type="slidenum">
              <a:rPr lang="en-US" smtClean="0"/>
              <a:pPr/>
              <a:t>‹#›</a:t>
            </a:fld>
            <a:endParaRPr lang="en-US"/>
          </a:p>
        </p:txBody>
      </p:sp>
      <p:sp>
        <p:nvSpPr>
          <p:cNvPr id="9" name="TextBox 8"/>
          <p:cNvSpPr txBox="1"/>
          <p:nvPr/>
        </p:nvSpPr>
        <p:spPr>
          <a:xfrm>
            <a:off x="476126" y="933450"/>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998" dirty="0">
                <a:solidFill>
                  <a:schemeClr val="tx1"/>
                </a:solidFill>
                <a:effectLst/>
              </a:rPr>
              <a:t>“</a:t>
            </a:r>
          </a:p>
        </p:txBody>
      </p:sp>
      <p:sp>
        <p:nvSpPr>
          <p:cNvPr id="10" name="TextBox 9"/>
          <p:cNvSpPr txBox="1"/>
          <p:nvPr/>
        </p:nvSpPr>
        <p:spPr>
          <a:xfrm>
            <a:off x="10981370" y="2701290"/>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Tree>
    <p:extLst>
      <p:ext uri="{BB962C8B-B14F-4D97-AF65-F5344CB8AC3E}">
        <p14:creationId xmlns:p14="http://schemas.microsoft.com/office/powerpoint/2010/main" val="334525427"/>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title"/>
          </p:nvPr>
        </p:nvSpPr>
        <p:spPr>
          <a:xfrm>
            <a:off x="1024228" y="1124702"/>
            <a:ext cx="10143544" cy="2511835"/>
          </a:xfrm>
        </p:spPr>
        <p:txBody>
          <a:bodyPr anchor="b"/>
          <a:lstStyle>
            <a:lvl1pPr algn="l">
              <a:defRPr sz="3199"/>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200" y="3648316"/>
            <a:ext cx="10142012" cy="999885"/>
          </a:xfrm>
        </p:spPr>
        <p:txBody>
          <a:bodyPr anchor="t"/>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2417" y="378884"/>
            <a:ext cx="2910082" cy="365125"/>
          </a:xfrm>
        </p:spPr>
        <p:txBody>
          <a:bodyPr/>
          <a:lstStyle>
            <a:lvl1pPr algn="r">
              <a:defRPr/>
            </a:lvl1pPr>
          </a:lstStyle>
          <a:p>
            <a:fld id="{9AFE8FB1-0A7A-443E-AAF7-31D4FA1AA312}" type="datetimeFigureOut">
              <a:rPr lang="en-US" smtClean="0"/>
              <a:pPr/>
              <a:t>3/13/2017</a:t>
            </a:fld>
            <a:endParaRPr lang="en-US" dirty="0"/>
          </a:p>
        </p:txBody>
      </p:sp>
      <p:sp>
        <p:nvSpPr>
          <p:cNvPr id="6" name="Footer Placeholder 5"/>
          <p:cNvSpPr>
            <a:spLocks noGrp="1"/>
          </p:cNvSpPr>
          <p:nvPr>
            <p:ph type="ftr" sz="quarter" idx="11"/>
          </p:nvPr>
        </p:nvSpPr>
        <p:spPr>
          <a:xfrm>
            <a:off x="685622" y="378884"/>
            <a:ext cx="6989671" cy="365125"/>
          </a:xfrm>
        </p:spPr>
        <p:txBody>
          <a:bodyPr/>
          <a:lstStyle/>
          <a:p>
            <a:endParaRPr lang="en-US" dirty="0"/>
          </a:p>
        </p:txBody>
      </p:sp>
      <p:sp>
        <p:nvSpPr>
          <p:cNvPr id="7" name="Slide Number Placeholder 6"/>
          <p:cNvSpPr>
            <a:spLocks noGrp="1"/>
          </p:cNvSpPr>
          <p:nvPr>
            <p:ph type="sldNum" sz="quarter" idx="12"/>
          </p:nvPr>
        </p:nvSpPr>
        <p:spPr>
          <a:xfrm>
            <a:off x="10859623" y="381001"/>
            <a:ext cx="643580" cy="365125"/>
          </a:xfrm>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46328136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5806" y="2421466"/>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152889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4846" y="762000"/>
            <a:ext cx="8608357"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621" y="2202080"/>
            <a:ext cx="3455532" cy="617320"/>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620" y="2904565"/>
            <a:ext cx="3455532" cy="331413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7662" y="2201333"/>
            <a:ext cx="3455532" cy="626534"/>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5721" y="2904067"/>
            <a:ext cx="3455532" cy="331461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49703" y="2192866"/>
            <a:ext cx="3455532" cy="626534"/>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49704" y="2904565"/>
            <a:ext cx="3455532" cy="331413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AFE8FB1-0A7A-443E-AAF7-31D4FA1AA312}" type="datetimeFigureOut">
              <a:rPr lang="en-US" smtClean="0"/>
              <a:pPr/>
              <a:t>3/13/2017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165153717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4846" y="762000"/>
            <a:ext cx="8608357"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439" y="4191001"/>
            <a:ext cx="3450683" cy="682765"/>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439" y="2362200"/>
            <a:ext cx="345068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439" y="4873765"/>
            <a:ext cx="3450683" cy="1344921"/>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3124" y="4191001"/>
            <a:ext cx="3448037" cy="682765"/>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3124" y="2362200"/>
            <a:ext cx="344803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3125" y="4873764"/>
            <a:ext cx="3448037" cy="1344921"/>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7635" y="4191001"/>
            <a:ext cx="3455569" cy="682765"/>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7759" y="2362200"/>
            <a:ext cx="344698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7635" y="4873762"/>
            <a:ext cx="3451546" cy="1344921"/>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AFE8FB1-0A7A-443E-AAF7-31D4FA1AA312}" type="datetimeFigureOut">
              <a:rPr lang="en-US" smtClean="0"/>
              <a:pPr/>
              <a:t>3/13/2017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403269267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622" y="2194560"/>
            <a:ext cx="10817582"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402374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Vertical Title 1"/>
          <p:cNvSpPr>
            <a:spLocks noGrp="1"/>
          </p:cNvSpPr>
          <p:nvPr>
            <p:ph type="title" orient="vert"/>
          </p:nvPr>
        </p:nvSpPr>
        <p:spPr>
          <a:xfrm>
            <a:off x="9446339" y="745067"/>
            <a:ext cx="2056864"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200" y="745068"/>
            <a:ext cx="8202064"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2417" y="379942"/>
            <a:ext cx="2910082" cy="365125"/>
          </a:xfrm>
        </p:spPr>
        <p:txBody>
          <a:bodyPr/>
          <a:lstStyle>
            <a:lvl1pPr algn="r">
              <a:defRPr/>
            </a:lvl1pPr>
          </a:lstStyle>
          <a:p>
            <a:fld id="{9AFE8FB1-0A7A-443E-AAF7-31D4FA1AA312}" type="datetimeFigureOut">
              <a:rPr lang="en-US" smtClean="0"/>
              <a:t>3/13/2017</a:t>
            </a:fld>
            <a:endParaRPr lang="en-US"/>
          </a:p>
        </p:txBody>
      </p:sp>
      <p:sp>
        <p:nvSpPr>
          <p:cNvPr id="5" name="Footer Placeholder 4"/>
          <p:cNvSpPr>
            <a:spLocks noGrp="1"/>
          </p:cNvSpPr>
          <p:nvPr>
            <p:ph type="ftr" sz="quarter" idx="11"/>
          </p:nvPr>
        </p:nvSpPr>
        <p:spPr>
          <a:xfrm>
            <a:off x="685622" y="381001"/>
            <a:ext cx="6989671" cy="365125"/>
          </a:xfrm>
        </p:spPr>
        <p:txBody>
          <a:bodyPr/>
          <a:lstStyle/>
          <a:p>
            <a:endParaRPr lang="en-US"/>
          </a:p>
        </p:txBody>
      </p:sp>
      <p:sp>
        <p:nvSpPr>
          <p:cNvPr id="6" name="Slide Number Placeholder 5"/>
          <p:cNvSpPr>
            <a:spLocks noGrp="1"/>
          </p:cNvSpPr>
          <p:nvPr>
            <p:ph type="sldNum" sz="quarter" idx="12"/>
          </p:nvPr>
        </p:nvSpPr>
        <p:spPr>
          <a:xfrm>
            <a:off x="10859623" y="381001"/>
            <a:ext cx="643580" cy="365125"/>
          </a:xfrm>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66706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ctrTitle"/>
          </p:nvPr>
        </p:nvSpPr>
        <p:spPr>
          <a:xfrm>
            <a:off x="1371243" y="1803405"/>
            <a:ext cx="9446339" cy="1825096"/>
          </a:xfrm>
        </p:spPr>
        <p:txBody>
          <a:bodyPr anchor="b">
            <a:normAutofit/>
          </a:bodyPr>
          <a:lstStyle>
            <a:lvl1pPr algn="l">
              <a:defRPr sz="5998"/>
            </a:lvl1pPr>
          </a:lstStyle>
          <a:p>
            <a:r>
              <a:rPr lang="en-US" smtClean="0"/>
              <a:t>Click to edit Master title style</a:t>
            </a:r>
            <a:endParaRPr lang="en-US" dirty="0"/>
          </a:p>
        </p:txBody>
      </p:sp>
      <p:sp>
        <p:nvSpPr>
          <p:cNvPr id="3" name="Subtitle 2"/>
          <p:cNvSpPr>
            <a:spLocks noGrp="1"/>
          </p:cNvSpPr>
          <p:nvPr>
            <p:ph type="subTitle" idx="1"/>
          </p:nvPr>
        </p:nvSpPr>
        <p:spPr>
          <a:xfrm>
            <a:off x="1371243" y="3632201"/>
            <a:ext cx="9446339" cy="685800"/>
          </a:xfrm>
        </p:spPr>
        <p:txBody>
          <a:bodyPr>
            <a:normAutofit/>
          </a:bodyPr>
          <a:lstStyle>
            <a:lvl1pPr marL="0" indent="0" algn="l">
              <a:buNone/>
              <a:defRPr sz="19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7501" y="4314328"/>
            <a:ext cx="2910082" cy="374642"/>
          </a:xfrm>
        </p:spPr>
        <p:txBody>
          <a:bodyPr/>
          <a:lstStyle/>
          <a:p>
            <a:fld id="{5586B75A-687E-405C-8A0B-8D00578BA2C3}" type="datetimeFigureOut">
              <a:rPr lang="en-US" smtClean="0"/>
              <a:pPr/>
              <a:t>3/13/2017</a:t>
            </a:fld>
            <a:endParaRPr lang="en-US" dirty="0"/>
          </a:p>
        </p:txBody>
      </p:sp>
      <p:sp>
        <p:nvSpPr>
          <p:cNvPr id="5" name="Footer Placeholder 4"/>
          <p:cNvSpPr>
            <a:spLocks noGrp="1"/>
          </p:cNvSpPr>
          <p:nvPr>
            <p:ph type="ftr" sz="quarter" idx="11"/>
          </p:nvPr>
        </p:nvSpPr>
        <p:spPr>
          <a:xfrm>
            <a:off x="1371243" y="4323846"/>
            <a:ext cx="6399133" cy="365125"/>
          </a:xfrm>
        </p:spPr>
        <p:txBody>
          <a:bodyPr/>
          <a:lstStyle/>
          <a:p>
            <a:endParaRPr lang="en-US" dirty="0"/>
          </a:p>
        </p:txBody>
      </p:sp>
      <p:sp>
        <p:nvSpPr>
          <p:cNvPr id="6" name="Slide Number Placeholder 5"/>
          <p:cNvSpPr>
            <a:spLocks noGrp="1"/>
          </p:cNvSpPr>
          <p:nvPr>
            <p:ph type="sldNum" sz="quarter" idx="12"/>
          </p:nvPr>
        </p:nvSpPr>
        <p:spPr>
          <a:xfrm>
            <a:off x="8075096" y="1430867"/>
            <a:ext cx="2742486"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9891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282472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title"/>
          </p:nvPr>
        </p:nvSpPr>
        <p:spPr>
          <a:xfrm>
            <a:off x="685622" y="753534"/>
            <a:ext cx="10817581" cy="2801935"/>
          </a:xfrm>
        </p:spPr>
        <p:txBody>
          <a:bodyPr anchor="b">
            <a:normAutofit/>
          </a:bodyPr>
          <a:lstStyle>
            <a:lvl1pPr algn="r">
              <a:defRPr sz="3999"/>
            </a:lvl1pPr>
          </a:lstStyle>
          <a:p>
            <a:r>
              <a:rPr lang="en-US" smtClean="0"/>
              <a:t>Click to edit Master title style</a:t>
            </a:r>
            <a:endParaRPr lang="en-US" dirty="0"/>
          </a:p>
        </p:txBody>
      </p:sp>
      <p:sp>
        <p:nvSpPr>
          <p:cNvPr id="3" name="Text Placeholder 2"/>
          <p:cNvSpPr>
            <a:spLocks noGrp="1"/>
          </p:cNvSpPr>
          <p:nvPr>
            <p:ph type="body" idx="1"/>
          </p:nvPr>
        </p:nvSpPr>
        <p:spPr>
          <a:xfrm>
            <a:off x="1024200" y="3641726"/>
            <a:ext cx="10487468" cy="955675"/>
          </a:xfrm>
        </p:spPr>
        <p:txBody>
          <a:bodyPr>
            <a:normAutofit/>
          </a:bodyPr>
          <a:lstStyle>
            <a:lvl1pPr marL="0" indent="0" algn="r">
              <a:buNone/>
              <a:defRPr sz="21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2417" y="381001"/>
            <a:ext cx="2910082" cy="365125"/>
          </a:xfrm>
        </p:spPr>
        <p:txBody>
          <a:bodyPr/>
          <a:lstStyle>
            <a:lvl1pPr algn="r">
              <a:defRPr/>
            </a:lvl1pPr>
          </a:lstStyle>
          <a:p>
            <a:fld id="{9AFE8FB1-0A7A-443E-AAF7-31D4FA1AA312}" type="datetimeFigureOut">
              <a:rPr lang="en-US" smtClean="0"/>
              <a:t>3/13/2017</a:t>
            </a:fld>
            <a:endParaRPr lang="en-US"/>
          </a:p>
        </p:txBody>
      </p:sp>
      <p:sp>
        <p:nvSpPr>
          <p:cNvPr id="5" name="Footer Placeholder 4"/>
          <p:cNvSpPr>
            <a:spLocks noGrp="1"/>
          </p:cNvSpPr>
          <p:nvPr>
            <p:ph type="ftr" sz="quarter" idx="11"/>
          </p:nvPr>
        </p:nvSpPr>
        <p:spPr>
          <a:xfrm>
            <a:off x="685622" y="381002"/>
            <a:ext cx="6989671" cy="364065"/>
          </a:xfrm>
        </p:spPr>
        <p:txBody>
          <a:bodyPr/>
          <a:lstStyle/>
          <a:p>
            <a:endParaRPr lang="en-US"/>
          </a:p>
        </p:txBody>
      </p:sp>
      <p:sp>
        <p:nvSpPr>
          <p:cNvPr id="6" name="Slide Number Placeholder 5"/>
          <p:cNvSpPr>
            <a:spLocks noGrp="1"/>
          </p:cNvSpPr>
          <p:nvPr>
            <p:ph type="sldNum" sz="quarter" idx="12"/>
          </p:nvPr>
        </p:nvSpPr>
        <p:spPr>
          <a:xfrm>
            <a:off x="10859623" y="381001"/>
            <a:ext cx="643580" cy="365125"/>
          </a:xfrm>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20322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621" y="2194560"/>
            <a:ext cx="5332611"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593" y="2194560"/>
            <a:ext cx="5332611"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FE8FB1-0A7A-443E-AAF7-31D4FA1AA312}"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730926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4846" y="762000"/>
            <a:ext cx="8608358"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171" y="2183802"/>
            <a:ext cx="5078668" cy="823912"/>
          </a:xfrm>
        </p:spPr>
        <p:txBody>
          <a:bodyPr anchor="b">
            <a:normAutofit/>
          </a:bodyPr>
          <a:lstStyle>
            <a:lvl1pPr marL="0" indent="0">
              <a:buNone/>
              <a:defRPr sz="27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622" y="3132667"/>
            <a:ext cx="5310392"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9133" y="2183802"/>
            <a:ext cx="5104070" cy="823912"/>
          </a:xfrm>
        </p:spPr>
        <p:txBody>
          <a:bodyPr anchor="b">
            <a:normAutofit/>
          </a:bodyPr>
          <a:lstStyle>
            <a:lvl1pPr marL="0" indent="0">
              <a:buNone/>
              <a:defRPr sz="27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593" y="3132667"/>
            <a:ext cx="5332611"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FE8FB1-0A7A-443E-AAF7-31D4FA1AA312}" type="datetimeFigureOut">
              <a:rPr lang="en-US" smtClean="0"/>
              <a:t>3/13/2017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96454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AFE8FB1-0A7A-443E-AAF7-31D4FA1AA312}" type="datetimeFigureOut">
              <a:rPr lang="en-US" smtClean="0"/>
              <a:t>3/13/2017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293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4544" y="1752606"/>
            <a:ext cx="8156563" cy="1822514"/>
          </a:xfrm>
        </p:spPr>
        <p:txBody>
          <a:bodyPr anchor="b">
            <a:normAutofit/>
          </a:bodyPr>
          <a:lstStyle>
            <a:lvl1pPr algn="ctr">
              <a:defRPr sz="43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4542" y="3846052"/>
            <a:ext cx="8156565" cy="954547"/>
          </a:xfrm>
        </p:spPr>
        <p:txBody>
          <a:bodyPr anchor="t">
            <a:normAutofit/>
          </a:bodyPr>
          <a:lstStyle>
            <a:lvl1pPr marL="0" indent="0" algn="ctr">
              <a:buNone/>
              <a:defRPr sz="23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cxnSp>
        <p:nvCxnSpPr>
          <p:cNvPr id="16" name="Straight Connector 15"/>
          <p:cNvCxnSpPr/>
          <p:nvPr/>
        </p:nvCxnSpPr>
        <p:spPr>
          <a:xfrm>
            <a:off x="2012199" y="3710585"/>
            <a:ext cx="816125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586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t>3/13/2017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11158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622" y="1524000"/>
            <a:ext cx="4113728" cy="1600200"/>
          </a:xfrm>
        </p:spPr>
        <p:txBody>
          <a:bodyPr anchor="b"/>
          <a:lstStyle>
            <a:lvl1pPr algn="l">
              <a:defRPr sz="3199"/>
            </a:lvl1pPr>
          </a:lstStyle>
          <a:p>
            <a:r>
              <a:rPr lang="en-US" smtClean="0"/>
              <a:t>Click to edit Master title style</a:t>
            </a:r>
            <a:endParaRPr lang="en-US" dirty="0"/>
          </a:p>
        </p:txBody>
      </p:sp>
      <p:sp>
        <p:nvSpPr>
          <p:cNvPr id="3" name="Content Placeholder 2"/>
          <p:cNvSpPr>
            <a:spLocks noGrp="1"/>
          </p:cNvSpPr>
          <p:nvPr>
            <p:ph idx="1"/>
          </p:nvPr>
        </p:nvSpPr>
        <p:spPr>
          <a:xfrm>
            <a:off x="4994281" y="746760"/>
            <a:ext cx="6508923"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622" y="3124200"/>
            <a:ext cx="4113728" cy="3094485"/>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818160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621" y="1524000"/>
            <a:ext cx="6871450" cy="1600200"/>
          </a:xfrm>
        </p:spPr>
        <p:txBody>
          <a:bodyPr anchor="b"/>
          <a:lstStyle>
            <a:lvl1pPr algn="l">
              <a:defRPr sz="319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59191" y="751242"/>
            <a:ext cx="3644013" cy="5467443"/>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Click icon to add picture</a:t>
            </a:r>
            <a:endParaRPr lang="en-US" dirty="0"/>
          </a:p>
        </p:txBody>
      </p:sp>
      <p:sp>
        <p:nvSpPr>
          <p:cNvPr id="4" name="Text Placeholder 3"/>
          <p:cNvSpPr>
            <a:spLocks noGrp="1"/>
          </p:cNvSpPr>
          <p:nvPr>
            <p:ph type="body" sz="half" idx="2"/>
          </p:nvPr>
        </p:nvSpPr>
        <p:spPr>
          <a:xfrm>
            <a:off x="685621" y="3124200"/>
            <a:ext cx="6871450" cy="3094485"/>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27897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598" y="4697361"/>
            <a:ext cx="10819216" cy="819355"/>
          </a:xfrm>
        </p:spPr>
        <p:txBody>
          <a:bodyPr anchor="b"/>
          <a:lstStyle>
            <a:lvl1pPr algn="l">
              <a:defRPr sz="319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549" y="941440"/>
            <a:ext cx="10819022" cy="3478161"/>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Click icon to add picture</a:t>
            </a:r>
            <a:endParaRPr lang="en-US" dirty="0"/>
          </a:p>
        </p:txBody>
      </p:sp>
      <p:sp>
        <p:nvSpPr>
          <p:cNvPr id="4" name="Text Placeholder 3"/>
          <p:cNvSpPr>
            <a:spLocks noGrp="1"/>
          </p:cNvSpPr>
          <p:nvPr>
            <p:ph type="body" sz="half" idx="2"/>
          </p:nvPr>
        </p:nvSpPr>
        <p:spPr>
          <a:xfrm>
            <a:off x="685622" y="5516716"/>
            <a:ext cx="10817582" cy="701969"/>
          </a:xfrm>
        </p:spPr>
        <p:txBody>
          <a:bodyPr/>
          <a:lstStyle>
            <a:lvl1pPr marL="0" indent="0" algn="l">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3/13/2017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2962870860"/>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title"/>
          </p:nvPr>
        </p:nvSpPr>
        <p:spPr>
          <a:xfrm>
            <a:off x="685622" y="753533"/>
            <a:ext cx="10817582" cy="2802467"/>
          </a:xfrm>
        </p:spPr>
        <p:txBody>
          <a:bodyPr anchor="ctr"/>
          <a:lstStyle>
            <a:lvl1pPr algn="l">
              <a:defRPr sz="3199"/>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200" y="3649134"/>
            <a:ext cx="10127878" cy="999067"/>
          </a:xfrm>
        </p:spPr>
        <p:txBody>
          <a:bodyPr anchor="ct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2417" y="381001"/>
            <a:ext cx="2910082" cy="365125"/>
          </a:xfrm>
        </p:spPr>
        <p:txBody>
          <a:bodyPr/>
          <a:lstStyle>
            <a:lvl1pPr algn="r">
              <a:defRPr/>
            </a:lvl1pPr>
          </a:lstStyle>
          <a:p>
            <a:fld id="{9AFE8FB1-0A7A-443E-AAF7-31D4FA1AA312}" type="datetimeFigureOut">
              <a:rPr lang="en-US" smtClean="0"/>
              <a:pPr/>
              <a:t>3/13/2017</a:t>
            </a:fld>
            <a:endParaRPr lang="en-US" dirty="0"/>
          </a:p>
        </p:txBody>
      </p:sp>
      <p:sp>
        <p:nvSpPr>
          <p:cNvPr id="6" name="Footer Placeholder 5"/>
          <p:cNvSpPr>
            <a:spLocks noGrp="1"/>
          </p:cNvSpPr>
          <p:nvPr>
            <p:ph type="ftr" sz="quarter" idx="11"/>
          </p:nvPr>
        </p:nvSpPr>
        <p:spPr>
          <a:xfrm>
            <a:off x="685622" y="379942"/>
            <a:ext cx="6989671" cy="365125"/>
          </a:xfrm>
        </p:spPr>
        <p:txBody>
          <a:bodyPr/>
          <a:lstStyle/>
          <a:p>
            <a:endParaRPr lang="en-US" dirty="0"/>
          </a:p>
        </p:txBody>
      </p:sp>
      <p:sp>
        <p:nvSpPr>
          <p:cNvPr id="7" name="Slide Number Placeholder 6"/>
          <p:cNvSpPr>
            <a:spLocks noGrp="1"/>
          </p:cNvSpPr>
          <p:nvPr>
            <p:ph type="sldNum" sz="quarter" idx="12"/>
          </p:nvPr>
        </p:nvSpPr>
        <p:spPr>
          <a:xfrm>
            <a:off x="10859623" y="381001"/>
            <a:ext cx="643580" cy="365125"/>
          </a:xfrm>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310076220"/>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title"/>
          </p:nvPr>
        </p:nvSpPr>
        <p:spPr>
          <a:xfrm>
            <a:off x="1024201" y="753534"/>
            <a:ext cx="10148889" cy="2604495"/>
          </a:xfrm>
        </p:spPr>
        <p:txBody>
          <a:bodyPr anchor="ctr"/>
          <a:lstStyle>
            <a:lvl1pPr algn="l">
              <a:defRPr sz="3199"/>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525" y="3365557"/>
            <a:ext cx="9590238" cy="444443"/>
          </a:xfrm>
        </p:spPr>
        <p:txBody>
          <a:bodyPr anchor="t">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201" y="3959863"/>
            <a:ext cx="10148889" cy="679871"/>
          </a:xfrm>
        </p:spPr>
        <p:txBody>
          <a:bodyPr anchor="ctr">
            <a:normAutofit/>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2417" y="381001"/>
            <a:ext cx="2910082" cy="365125"/>
          </a:xfrm>
        </p:spPr>
        <p:txBody>
          <a:bodyPr/>
          <a:lstStyle>
            <a:lvl1pPr algn="r">
              <a:defRPr/>
            </a:lvl1pPr>
          </a:lstStyle>
          <a:p>
            <a:fld id="{9AFE8FB1-0A7A-443E-AAF7-31D4FA1AA312}" type="datetimeFigureOut">
              <a:rPr lang="en-US" smtClean="0"/>
              <a:pPr/>
              <a:t>3/13/2017</a:t>
            </a:fld>
            <a:endParaRPr lang="en-US" dirty="0"/>
          </a:p>
        </p:txBody>
      </p:sp>
      <p:sp>
        <p:nvSpPr>
          <p:cNvPr id="6" name="Footer Placeholder 5"/>
          <p:cNvSpPr>
            <a:spLocks noGrp="1"/>
          </p:cNvSpPr>
          <p:nvPr>
            <p:ph type="ftr" sz="quarter" idx="11"/>
          </p:nvPr>
        </p:nvSpPr>
        <p:spPr>
          <a:xfrm>
            <a:off x="685622" y="379942"/>
            <a:ext cx="6989671" cy="365125"/>
          </a:xfrm>
        </p:spPr>
        <p:txBody>
          <a:bodyPr/>
          <a:lstStyle/>
          <a:p>
            <a:endParaRPr lang="en-US" dirty="0"/>
          </a:p>
        </p:txBody>
      </p:sp>
      <p:sp>
        <p:nvSpPr>
          <p:cNvPr id="7" name="Slide Number Placeholder 6"/>
          <p:cNvSpPr>
            <a:spLocks noGrp="1"/>
          </p:cNvSpPr>
          <p:nvPr>
            <p:ph type="sldNum" sz="quarter" idx="12"/>
          </p:nvPr>
        </p:nvSpPr>
        <p:spPr>
          <a:xfrm>
            <a:off x="10859623" y="381001"/>
            <a:ext cx="643580" cy="365125"/>
          </a:xfrm>
        </p:spPr>
        <p:txBody>
          <a:bodyPr/>
          <a:lstStyle/>
          <a:p>
            <a:fld id="{25BA54BD-C84D-46CE-8B72-31BFB26ABA43}" type="slidenum">
              <a:rPr lang="en-US" smtClean="0"/>
              <a:pPr/>
              <a:t>‹#›</a:t>
            </a:fld>
            <a:endParaRPr lang="en-US"/>
          </a:p>
        </p:txBody>
      </p:sp>
      <p:sp>
        <p:nvSpPr>
          <p:cNvPr id="9" name="TextBox 8"/>
          <p:cNvSpPr txBox="1"/>
          <p:nvPr/>
        </p:nvSpPr>
        <p:spPr>
          <a:xfrm>
            <a:off x="476126" y="933450"/>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998" dirty="0">
                <a:solidFill>
                  <a:schemeClr val="tx1"/>
                </a:solidFill>
                <a:effectLst/>
              </a:rPr>
              <a:t>“</a:t>
            </a:r>
          </a:p>
        </p:txBody>
      </p:sp>
      <p:sp>
        <p:nvSpPr>
          <p:cNvPr id="10" name="TextBox 9"/>
          <p:cNvSpPr txBox="1"/>
          <p:nvPr/>
        </p:nvSpPr>
        <p:spPr>
          <a:xfrm>
            <a:off x="10981370" y="2701290"/>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Tree>
    <p:extLst>
      <p:ext uri="{BB962C8B-B14F-4D97-AF65-F5344CB8AC3E}">
        <p14:creationId xmlns:p14="http://schemas.microsoft.com/office/powerpoint/2010/main" val="3414409471"/>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title"/>
          </p:nvPr>
        </p:nvSpPr>
        <p:spPr>
          <a:xfrm>
            <a:off x="1024228" y="1124702"/>
            <a:ext cx="10143544" cy="2511835"/>
          </a:xfrm>
        </p:spPr>
        <p:txBody>
          <a:bodyPr anchor="b"/>
          <a:lstStyle>
            <a:lvl1pPr algn="l">
              <a:defRPr sz="3199"/>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200" y="3648316"/>
            <a:ext cx="10142012" cy="999885"/>
          </a:xfrm>
        </p:spPr>
        <p:txBody>
          <a:bodyPr anchor="t"/>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2417" y="378884"/>
            <a:ext cx="2910082" cy="365125"/>
          </a:xfrm>
        </p:spPr>
        <p:txBody>
          <a:bodyPr/>
          <a:lstStyle>
            <a:lvl1pPr algn="r">
              <a:defRPr/>
            </a:lvl1pPr>
          </a:lstStyle>
          <a:p>
            <a:fld id="{9AFE8FB1-0A7A-443E-AAF7-31D4FA1AA312}" type="datetimeFigureOut">
              <a:rPr lang="en-US" smtClean="0"/>
              <a:pPr/>
              <a:t>3/13/2017</a:t>
            </a:fld>
            <a:endParaRPr lang="en-US" dirty="0"/>
          </a:p>
        </p:txBody>
      </p:sp>
      <p:sp>
        <p:nvSpPr>
          <p:cNvPr id="6" name="Footer Placeholder 5"/>
          <p:cNvSpPr>
            <a:spLocks noGrp="1"/>
          </p:cNvSpPr>
          <p:nvPr>
            <p:ph type="ftr" sz="quarter" idx="11"/>
          </p:nvPr>
        </p:nvSpPr>
        <p:spPr>
          <a:xfrm>
            <a:off x="685622" y="378884"/>
            <a:ext cx="6989671" cy="365125"/>
          </a:xfrm>
        </p:spPr>
        <p:txBody>
          <a:bodyPr/>
          <a:lstStyle/>
          <a:p>
            <a:endParaRPr lang="en-US" dirty="0"/>
          </a:p>
        </p:txBody>
      </p:sp>
      <p:sp>
        <p:nvSpPr>
          <p:cNvPr id="7" name="Slide Number Placeholder 6"/>
          <p:cNvSpPr>
            <a:spLocks noGrp="1"/>
          </p:cNvSpPr>
          <p:nvPr>
            <p:ph type="sldNum" sz="quarter" idx="12"/>
          </p:nvPr>
        </p:nvSpPr>
        <p:spPr>
          <a:xfrm>
            <a:off x="10859623" y="381001"/>
            <a:ext cx="643580" cy="365125"/>
          </a:xfrm>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3029782022"/>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4846" y="762000"/>
            <a:ext cx="8608357"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621" y="2202080"/>
            <a:ext cx="3455532" cy="617320"/>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620" y="2904565"/>
            <a:ext cx="3455532" cy="331413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7662" y="2201333"/>
            <a:ext cx="3455532" cy="626534"/>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5721" y="2904067"/>
            <a:ext cx="3455532" cy="331461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49703" y="2192866"/>
            <a:ext cx="3455532" cy="626534"/>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49704" y="2904565"/>
            <a:ext cx="3455532" cy="331413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AFE8FB1-0A7A-443E-AAF7-31D4FA1AA312}" type="datetimeFigureOut">
              <a:rPr lang="en-US" smtClean="0"/>
              <a:pPr/>
              <a:t>3/13/2017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336484281"/>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4846" y="762000"/>
            <a:ext cx="8608357"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439" y="4191001"/>
            <a:ext cx="3450683" cy="682765"/>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439" y="2362200"/>
            <a:ext cx="345068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439" y="4873765"/>
            <a:ext cx="3450683" cy="1344921"/>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3124" y="4191001"/>
            <a:ext cx="3448037" cy="682765"/>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3124" y="2362200"/>
            <a:ext cx="344803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3125" y="4873764"/>
            <a:ext cx="3448037" cy="1344921"/>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7635" y="4191001"/>
            <a:ext cx="3455569" cy="682765"/>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7759" y="2362200"/>
            <a:ext cx="344698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7635" y="4873762"/>
            <a:ext cx="3451546" cy="1344921"/>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AFE8FB1-0A7A-443E-AAF7-31D4FA1AA312}" type="datetimeFigureOut">
              <a:rPr lang="en-US" smtClean="0"/>
              <a:pPr/>
              <a:t>3/13/2017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3013341622"/>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622" y="2194560"/>
            <a:ext cx="10817582"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9491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5806" y="2421466"/>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110" y="2560320"/>
            <a:ext cx="4717075"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9734" y="2560320"/>
            <a:ext cx="4717075"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FE8FB1-0A7A-443E-AAF7-31D4FA1AA312}"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55679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Vertical Title 1"/>
          <p:cNvSpPr>
            <a:spLocks noGrp="1"/>
          </p:cNvSpPr>
          <p:nvPr>
            <p:ph type="title" orient="vert"/>
          </p:nvPr>
        </p:nvSpPr>
        <p:spPr>
          <a:xfrm>
            <a:off x="9446339" y="745067"/>
            <a:ext cx="2056864"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200" y="745068"/>
            <a:ext cx="8202064"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2417" y="379942"/>
            <a:ext cx="2910082" cy="365125"/>
          </a:xfrm>
        </p:spPr>
        <p:txBody>
          <a:bodyPr/>
          <a:lstStyle>
            <a:lvl1pPr algn="r">
              <a:defRPr/>
            </a:lvl1pPr>
          </a:lstStyle>
          <a:p>
            <a:fld id="{9AFE8FB1-0A7A-443E-AAF7-31D4FA1AA312}" type="datetimeFigureOut">
              <a:rPr lang="en-US" smtClean="0"/>
              <a:t>3/13/2017</a:t>
            </a:fld>
            <a:endParaRPr lang="en-US"/>
          </a:p>
        </p:txBody>
      </p:sp>
      <p:sp>
        <p:nvSpPr>
          <p:cNvPr id="5" name="Footer Placeholder 4"/>
          <p:cNvSpPr>
            <a:spLocks noGrp="1"/>
          </p:cNvSpPr>
          <p:nvPr>
            <p:ph type="ftr" sz="quarter" idx="11"/>
          </p:nvPr>
        </p:nvSpPr>
        <p:spPr>
          <a:xfrm>
            <a:off x="685622" y="381001"/>
            <a:ext cx="6989671" cy="365125"/>
          </a:xfrm>
        </p:spPr>
        <p:txBody>
          <a:bodyPr/>
          <a:lstStyle/>
          <a:p>
            <a:endParaRPr lang="en-US"/>
          </a:p>
        </p:txBody>
      </p:sp>
      <p:sp>
        <p:nvSpPr>
          <p:cNvPr id="6" name="Slide Number Placeholder 5"/>
          <p:cNvSpPr>
            <a:spLocks noGrp="1"/>
          </p:cNvSpPr>
          <p:nvPr>
            <p:ph type="sldNum" sz="quarter" idx="12"/>
          </p:nvPr>
        </p:nvSpPr>
        <p:spPr>
          <a:xfrm>
            <a:off x="10859623" y="381001"/>
            <a:ext cx="643580" cy="365125"/>
          </a:xfrm>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39149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063" y="2658533"/>
            <a:ext cx="4717075" cy="576262"/>
          </a:xfrm>
        </p:spPr>
        <p:txBody>
          <a:bodyPr anchor="b">
            <a:noAutofit/>
          </a:bodyPr>
          <a:lstStyle>
            <a:lvl1pPr marL="0" indent="0">
              <a:spcBef>
                <a:spcPts val="672"/>
              </a:spcBef>
              <a:spcAft>
                <a:spcPts val="600"/>
              </a:spcAft>
              <a:buNone/>
              <a:defRPr sz="27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063" y="3243263"/>
            <a:ext cx="4717075"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9061" y="2658533"/>
            <a:ext cx="4717075" cy="576262"/>
          </a:xfrm>
        </p:spPr>
        <p:txBody>
          <a:bodyPr anchor="b">
            <a:noAutofit/>
          </a:bodyPr>
          <a:lstStyle>
            <a:lvl1pPr marL="0" indent="0">
              <a:spcBef>
                <a:spcPts val="672"/>
              </a:spcBef>
              <a:spcAft>
                <a:spcPts val="600"/>
              </a:spcAft>
              <a:buNone/>
              <a:defRPr sz="27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9061" y="3243263"/>
            <a:ext cx="4717075"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FE8FB1-0A7A-443E-AAF7-31D4FA1AA312}" type="datetimeFigureOut">
              <a:rPr lang="en-US" smtClean="0"/>
              <a:t>3/13/2017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a:p>
        </p:txBody>
      </p:sp>
      <p:cxnSp>
        <p:nvCxnSpPr>
          <p:cNvPr id="18" name="Straight Connector 17"/>
          <p:cNvCxnSpPr/>
          <p:nvPr/>
        </p:nvCxnSpPr>
        <p:spPr>
          <a:xfrm>
            <a:off x="1395806" y="2421466"/>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769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AFE8FB1-0A7A-443E-AAF7-31D4FA1AA312}" type="datetimeFigureOut">
              <a:rPr lang="en-US" smtClean="0"/>
              <a:t>3/13/2017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a:p>
        </p:txBody>
      </p:sp>
      <p:cxnSp>
        <p:nvCxnSpPr>
          <p:cNvPr id="14" name="Straight Connector 13"/>
          <p:cNvCxnSpPr/>
          <p:nvPr/>
        </p:nvCxnSpPr>
        <p:spPr>
          <a:xfrm>
            <a:off x="1395806" y="2421466"/>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433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t>3/13/2017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844842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474" y="1388534"/>
            <a:ext cx="3717487" cy="1371600"/>
          </a:xfrm>
        </p:spPr>
        <p:txBody>
          <a:bodyPr anchor="b">
            <a:normAutofit/>
          </a:bodyPr>
          <a:lstStyle>
            <a:lvl1pPr algn="ctr">
              <a:defRPr sz="2399" b="0"/>
            </a:lvl1pPr>
          </a:lstStyle>
          <a:p>
            <a:r>
              <a:rPr lang="en-US" smtClean="0"/>
              <a:t>Click to edit Master title style</a:t>
            </a:r>
            <a:endParaRPr lang="en-US" dirty="0"/>
          </a:p>
        </p:txBody>
      </p:sp>
      <p:sp>
        <p:nvSpPr>
          <p:cNvPr id="3" name="Content Placeholder 2"/>
          <p:cNvSpPr>
            <a:spLocks noGrp="1"/>
          </p:cNvSpPr>
          <p:nvPr>
            <p:ph idx="1"/>
          </p:nvPr>
        </p:nvSpPr>
        <p:spPr>
          <a:xfrm>
            <a:off x="5417257" y="982132"/>
            <a:ext cx="5468042"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474" y="3031065"/>
            <a:ext cx="3717487" cy="2438404"/>
          </a:xfrm>
        </p:spPr>
        <p:txBody>
          <a:bodyPr anchor="t">
            <a:normAutofit/>
          </a:bodyPr>
          <a:lstStyle>
            <a:lvl1pPr marL="0" indent="0" algn="ctr">
              <a:buNone/>
              <a:defRPr sz="16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cxnSp>
        <p:nvCxnSpPr>
          <p:cNvPr id="16" name="Straight Connector 15"/>
          <p:cNvCxnSpPr/>
          <p:nvPr/>
        </p:nvCxnSpPr>
        <p:spPr>
          <a:xfrm>
            <a:off x="1395805" y="2912533"/>
            <a:ext cx="35135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1589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3/13/2017</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061" y="1883832"/>
            <a:ext cx="6240191" cy="1371600"/>
          </a:xfrm>
        </p:spPr>
        <p:txBody>
          <a:bodyPr anchor="b">
            <a:normAutofit/>
          </a:bodyPr>
          <a:lstStyle>
            <a:lvl1pPr algn="ctr">
              <a:defRPr sz="2799"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2724" y="1041400"/>
            <a:ext cx="3062549"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061" y="3255432"/>
            <a:ext cx="6240191" cy="1828800"/>
          </a:xfrm>
        </p:spPr>
        <p:txBody>
          <a:bodyPr anchor="t">
            <a:normAutofit/>
          </a:bodyPr>
          <a:lstStyle>
            <a:lvl1pPr marL="0" indent="0" algn="ctr">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669335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064" y="4815415"/>
            <a:ext cx="9607163" cy="566738"/>
          </a:xfrm>
        </p:spPr>
        <p:txBody>
          <a:bodyPr anchor="b">
            <a:normAutofit/>
          </a:bodyPr>
          <a:lstStyle>
            <a:lvl1pPr algn="ctr">
              <a:defRPr sz="2399"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156" y="1041400"/>
            <a:ext cx="10103340"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064" y="5382153"/>
            <a:ext cx="9607163" cy="493712"/>
          </a:xfrm>
        </p:spPr>
        <p:txBody>
          <a:bodyPr>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3/13/2017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3530235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528" y="982132"/>
            <a:ext cx="9590234" cy="2954868"/>
          </a:xfrm>
        </p:spPr>
        <p:txBody>
          <a:bodyPr anchor="ctr">
            <a:normAutofit/>
          </a:bodyPr>
          <a:lstStyle>
            <a:lvl1pPr algn="ctr">
              <a:defRPr sz="31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528" y="4343400"/>
            <a:ext cx="9590234" cy="1532467"/>
          </a:xfrm>
        </p:spPr>
        <p:txBody>
          <a:bodyPr anchor="ctr">
            <a:normAutofit/>
          </a:bodyPr>
          <a:lstStyle>
            <a:lvl1pPr marL="0" indent="0" algn="ctr">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pPr/>
              <a:t>3/13/2017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cxnSp>
        <p:nvCxnSpPr>
          <p:cNvPr id="15" name="Straight Connector 14"/>
          <p:cNvCxnSpPr/>
          <p:nvPr/>
        </p:nvCxnSpPr>
        <p:spPr>
          <a:xfrm>
            <a:off x="1395806" y="4140199"/>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0952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5836" y="982132"/>
            <a:ext cx="9293977" cy="2370668"/>
          </a:xfrm>
        </p:spPr>
        <p:txBody>
          <a:bodyPr anchor="ctr">
            <a:normAutofit/>
          </a:bodyPr>
          <a:lstStyle>
            <a:lvl1pPr algn="ctr">
              <a:defRPr sz="3199"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376" y="3352800"/>
            <a:ext cx="8836900" cy="584200"/>
          </a:xfrm>
        </p:spPr>
        <p:txBody>
          <a:bodyPr anchor="ctr">
            <a:normAutofit/>
          </a:bodyPr>
          <a:lstStyle>
            <a:lvl1pPr marL="0" indent="0" algn="r">
              <a:buFontTx/>
              <a:buNone/>
              <a:defRPr sz="1999"/>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064" y="4343400"/>
            <a:ext cx="9607163" cy="1532467"/>
          </a:xfrm>
        </p:spPr>
        <p:txBody>
          <a:bodyPr anchor="ctr">
            <a:normAutofit/>
          </a:bodyPr>
          <a:lstStyle>
            <a:lvl1pPr marL="0" indent="0" algn="ctr">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pPr/>
              <a:t>3/13/2017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
        <p:nvSpPr>
          <p:cNvPr id="14" name="TextBox 13"/>
          <p:cNvSpPr txBox="1"/>
          <p:nvPr/>
        </p:nvSpPr>
        <p:spPr>
          <a:xfrm>
            <a:off x="861789" y="879961"/>
            <a:ext cx="609441" cy="584776"/>
          </a:xfrm>
          <a:prstGeom prst="rect">
            <a:avLst/>
          </a:prstGeom>
        </p:spPr>
        <p:txBody>
          <a:bodyPr vert="horz" lIns="91416" tIns="45708" rIns="91416" bIns="45708" rtlCol="0" anchor="ctr">
            <a:noAutofit/>
          </a:bodyPr>
          <a:lstStyle/>
          <a:p>
            <a:pPr lvl="0"/>
            <a:r>
              <a:rPr lang="en-US" sz="7998" dirty="0">
                <a:solidFill>
                  <a:schemeClr val="tx1"/>
                </a:solidFill>
                <a:effectLst/>
              </a:rPr>
              <a:t>“</a:t>
            </a:r>
          </a:p>
        </p:txBody>
      </p:sp>
      <p:sp>
        <p:nvSpPr>
          <p:cNvPr id="15" name="TextBox 14"/>
          <p:cNvSpPr txBox="1"/>
          <p:nvPr/>
        </p:nvSpPr>
        <p:spPr>
          <a:xfrm>
            <a:off x="10597507" y="2827870"/>
            <a:ext cx="609441" cy="584776"/>
          </a:xfrm>
          <a:prstGeom prst="rect">
            <a:avLst/>
          </a:prstGeom>
        </p:spPr>
        <p:txBody>
          <a:bodyPr vert="horz" lIns="91416" tIns="45708" rIns="91416" bIns="45708" rtlCol="0" anchor="ctr">
            <a:noAutofit/>
          </a:bodyPr>
          <a:lstStyle/>
          <a:p>
            <a:pPr lvl="0" algn="r"/>
            <a:r>
              <a:rPr lang="en-US" sz="7998" dirty="0">
                <a:solidFill>
                  <a:schemeClr val="tx1"/>
                </a:solidFill>
                <a:effectLst/>
              </a:rPr>
              <a:t>”</a:t>
            </a:r>
          </a:p>
        </p:txBody>
      </p:sp>
      <p:cxnSp>
        <p:nvCxnSpPr>
          <p:cNvPr id="19" name="Straight Connector 18"/>
          <p:cNvCxnSpPr/>
          <p:nvPr/>
        </p:nvCxnSpPr>
        <p:spPr>
          <a:xfrm>
            <a:off x="1395806" y="4140199"/>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25262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065" y="3308581"/>
            <a:ext cx="9607165" cy="1468800"/>
          </a:xfrm>
        </p:spPr>
        <p:txBody>
          <a:bodyPr anchor="b">
            <a:normAutofit/>
          </a:bodyPr>
          <a:lstStyle>
            <a:lvl1pPr algn="l">
              <a:defRPr sz="31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064" y="4777381"/>
            <a:ext cx="9607165" cy="860400"/>
          </a:xfrm>
        </p:spPr>
        <p:txBody>
          <a:bodyPr anchor="t">
            <a:normAutofit/>
          </a:bodyPr>
          <a:lstStyle>
            <a:lvl1pPr marL="0" indent="0" algn="l">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pPr/>
              <a:t>3/13/2017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2308647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5836" y="982132"/>
            <a:ext cx="9293977" cy="2243668"/>
          </a:xfrm>
        </p:spPr>
        <p:txBody>
          <a:bodyPr anchor="ctr">
            <a:normAutofit/>
          </a:bodyPr>
          <a:lstStyle>
            <a:lvl1pPr algn="ctr">
              <a:defRPr sz="3199"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064" y="3639312"/>
            <a:ext cx="9607165" cy="886968"/>
          </a:xfrm>
        </p:spPr>
        <p:txBody>
          <a:bodyPr anchor="b">
            <a:normAutofit/>
          </a:bodyPr>
          <a:lstStyle>
            <a:lvl1pPr marL="0" indent="0" algn="l">
              <a:spcBef>
                <a:spcPts val="0"/>
              </a:spcBef>
              <a:buNone/>
              <a:defRPr sz="23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064" y="4529667"/>
            <a:ext cx="9607165" cy="1346200"/>
          </a:xfrm>
        </p:spPr>
        <p:txBody>
          <a:bodyPr anchor="t">
            <a:normAutofit/>
          </a:bodyPr>
          <a:lstStyle>
            <a:lvl1pPr marL="0" indent="0" algn="l">
              <a:buNone/>
              <a:defRPr sz="17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pPr/>
              <a:t>3/13/2017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
        <p:nvSpPr>
          <p:cNvPr id="12" name="TextBox 11"/>
          <p:cNvSpPr txBox="1"/>
          <p:nvPr/>
        </p:nvSpPr>
        <p:spPr>
          <a:xfrm>
            <a:off x="861789" y="879961"/>
            <a:ext cx="609441" cy="584776"/>
          </a:xfrm>
          <a:prstGeom prst="rect">
            <a:avLst/>
          </a:prstGeom>
        </p:spPr>
        <p:txBody>
          <a:bodyPr vert="horz" lIns="91416" tIns="45708" rIns="91416" bIns="45708" rtlCol="0" anchor="ctr">
            <a:noAutofit/>
          </a:bodyPr>
          <a:lstStyle/>
          <a:p>
            <a:pPr lvl="0"/>
            <a:r>
              <a:rPr lang="en-US" sz="7998" dirty="0">
                <a:solidFill>
                  <a:schemeClr val="tx1"/>
                </a:solidFill>
                <a:effectLst/>
              </a:rPr>
              <a:t>“</a:t>
            </a:r>
          </a:p>
        </p:txBody>
      </p:sp>
      <p:sp>
        <p:nvSpPr>
          <p:cNvPr id="13" name="TextBox 12"/>
          <p:cNvSpPr txBox="1"/>
          <p:nvPr/>
        </p:nvSpPr>
        <p:spPr>
          <a:xfrm>
            <a:off x="10597507" y="2599261"/>
            <a:ext cx="609441" cy="584776"/>
          </a:xfrm>
          <a:prstGeom prst="rect">
            <a:avLst/>
          </a:prstGeom>
        </p:spPr>
        <p:txBody>
          <a:bodyPr vert="horz" lIns="91416" tIns="45708" rIns="91416" bIns="45708" rtlCol="0" anchor="ctr">
            <a:noAutofit/>
          </a:bodyPr>
          <a:lstStyle/>
          <a:p>
            <a:pPr lvl="0" algn="r"/>
            <a:r>
              <a:rPr lang="en-US" sz="7998" dirty="0">
                <a:solidFill>
                  <a:schemeClr val="tx1"/>
                </a:solidFill>
                <a:effectLst/>
              </a:rPr>
              <a:t>”</a:t>
            </a:r>
          </a:p>
        </p:txBody>
      </p:sp>
      <p:cxnSp>
        <p:nvCxnSpPr>
          <p:cNvPr id="26" name="Straight Connector 25"/>
          <p:cNvCxnSpPr/>
          <p:nvPr/>
        </p:nvCxnSpPr>
        <p:spPr>
          <a:xfrm>
            <a:off x="1395806" y="3429000"/>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48662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064" y="982132"/>
            <a:ext cx="9607163"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064" y="3630168"/>
            <a:ext cx="9607165" cy="841248"/>
          </a:xfrm>
        </p:spPr>
        <p:txBody>
          <a:bodyPr anchor="b">
            <a:normAutofit/>
          </a:bodyPr>
          <a:lstStyle>
            <a:lvl1pPr marL="0" indent="0" algn="l">
              <a:spcBef>
                <a:spcPts val="0"/>
              </a:spcBef>
              <a:buNone/>
              <a:defRPr sz="27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063" y="4470400"/>
            <a:ext cx="9607167" cy="1405467"/>
          </a:xfrm>
        </p:spPr>
        <p:txBody>
          <a:bodyPr anchor="t">
            <a:normAutofit/>
          </a:bodyPr>
          <a:lstStyle>
            <a:lvl1pPr marL="0" indent="0" algn="l">
              <a:buNone/>
              <a:defRPr sz="17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pPr/>
              <a:t>3/13/2017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cxnSp>
        <p:nvCxnSpPr>
          <p:cNvPr id="15" name="Straight Connector 14"/>
          <p:cNvCxnSpPr/>
          <p:nvPr/>
        </p:nvCxnSpPr>
        <p:spPr>
          <a:xfrm>
            <a:off x="1395806" y="3429000"/>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9954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cxnSp>
        <p:nvCxnSpPr>
          <p:cNvPr id="14" name="Straight Connector 13"/>
          <p:cNvCxnSpPr/>
          <p:nvPr/>
        </p:nvCxnSpPr>
        <p:spPr>
          <a:xfrm>
            <a:off x="1395806" y="2421466"/>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371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7013" y="982132"/>
            <a:ext cx="1890403"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061" y="982132"/>
            <a:ext cx="7431089"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cxnSp>
        <p:nvCxnSpPr>
          <p:cNvPr id="14" name="Straight Connector 13"/>
          <p:cNvCxnSpPr/>
          <p:nvPr/>
        </p:nvCxnSpPr>
        <p:spPr>
          <a:xfrm>
            <a:off x="8861582"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198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6675" y="2404534"/>
            <a:ext cx="7764913" cy="1646302"/>
          </a:xfrm>
        </p:spPr>
        <p:txBody>
          <a:bodyPr anchor="b">
            <a:noAutofit/>
          </a:bodyPr>
          <a:lstStyle>
            <a:lvl1pPr algn="r">
              <a:defRPr sz="5398">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6675" y="4050834"/>
            <a:ext cx="7764913" cy="1096899"/>
          </a:xfrm>
        </p:spPr>
        <p:txBody>
          <a:bodyPr anchor="t"/>
          <a:lstStyle>
            <a:lvl1pPr marL="0" indent="0" algn="r">
              <a:buNone/>
              <a:defRPr>
                <a:solidFill>
                  <a:schemeClr val="tx1">
                    <a:lumMod val="50000"/>
                    <a:lumOff val="5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6624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smtClean="0"/>
              <a:t>Click to edit Master title style</a:t>
            </a:r>
            <a:endParaRP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3/13/2017</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99"/>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362577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159" y="2700868"/>
            <a:ext cx="8594429" cy="1826581"/>
          </a:xfrm>
        </p:spPr>
        <p:txBody>
          <a:bodyPr anchor="b"/>
          <a:lstStyle>
            <a:lvl1pPr algn="l">
              <a:defRPr sz="39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527448"/>
            <a:ext cx="8594429" cy="860400"/>
          </a:xfrm>
        </p:spPr>
        <p:txBody>
          <a:bodyPr anchor="t"/>
          <a:lstStyle>
            <a:lvl1pPr marL="0" indent="0" algn="l">
              <a:buNone/>
              <a:defRPr sz="19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17964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158" y="2160589"/>
            <a:ext cx="418294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8645" y="2160590"/>
            <a:ext cx="418294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FE8FB1-0A7A-443E-AAF7-31D4FA1AA312}"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408451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570" y="2160983"/>
            <a:ext cx="4184533"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570" y="2737246"/>
            <a:ext cx="418453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7058" y="2160983"/>
            <a:ext cx="4184528"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7059" y="2737246"/>
            <a:ext cx="418452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FE8FB1-0A7A-443E-AAF7-31D4FA1AA312}" type="datetimeFigureOut">
              <a:rPr lang="en-US" smtClean="0"/>
              <a:t>3/13/2017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852253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158" y="609600"/>
            <a:ext cx="8594429"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AFE8FB1-0A7A-443E-AAF7-31D4FA1AA312}" type="datetimeFigureOut">
              <a:rPr lang="en-US" smtClean="0"/>
              <a:t>3/13/2017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48157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t>3/13/2017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93534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1498604"/>
            <a:ext cx="3853524" cy="1278466"/>
          </a:xfrm>
        </p:spPr>
        <p:txBody>
          <a:bodyPr anchor="b">
            <a:normAutofit/>
          </a:bodyPr>
          <a:lstStyle>
            <a:lvl1pPr>
              <a:defRPr sz="1999"/>
            </a:lvl1pPr>
          </a:lstStyle>
          <a:p>
            <a:r>
              <a:rPr lang="en-US" smtClean="0"/>
              <a:t>Click to edit Master title style</a:t>
            </a:r>
            <a:endParaRPr lang="en-US" dirty="0"/>
          </a:p>
        </p:txBody>
      </p:sp>
      <p:sp>
        <p:nvSpPr>
          <p:cNvPr id="3" name="Content Placeholder 2"/>
          <p:cNvSpPr>
            <a:spLocks noGrp="1"/>
          </p:cNvSpPr>
          <p:nvPr>
            <p:ph idx="1"/>
          </p:nvPr>
        </p:nvSpPr>
        <p:spPr>
          <a:xfrm>
            <a:off x="4759222" y="514925"/>
            <a:ext cx="451236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158" y="2777069"/>
            <a:ext cx="3853524" cy="2584449"/>
          </a:xfrm>
        </p:spPr>
        <p:txBody>
          <a:bodyPr>
            <a:normAutofit/>
          </a:bodyPr>
          <a:lstStyle>
            <a:lvl1pPr marL="0" indent="0">
              <a:buNone/>
              <a:defRPr sz="1400"/>
            </a:lvl1pPr>
            <a:lvl2pPr marL="456926" indent="0">
              <a:buNone/>
              <a:defRPr sz="1400"/>
            </a:lvl2pPr>
            <a:lvl3pPr marL="913852" indent="0">
              <a:buNone/>
              <a:defRPr sz="1200"/>
            </a:lvl3pPr>
            <a:lvl4pPr marL="1370778" indent="0">
              <a:buNone/>
              <a:defRPr sz="1000"/>
            </a:lvl4pPr>
            <a:lvl5pPr marL="1827703" indent="0">
              <a:buNone/>
              <a:defRPr sz="1000"/>
            </a:lvl5pPr>
            <a:lvl6pPr marL="2284628" indent="0">
              <a:buNone/>
              <a:defRPr sz="1000"/>
            </a:lvl6pPr>
            <a:lvl7pPr marL="2741554" indent="0">
              <a:buNone/>
              <a:defRPr sz="1000"/>
            </a:lvl7pPr>
            <a:lvl8pPr marL="3198480" indent="0">
              <a:buNone/>
              <a:defRPr sz="1000"/>
            </a:lvl8pPr>
            <a:lvl9pPr marL="365540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401850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4800600"/>
            <a:ext cx="8594428" cy="566738"/>
          </a:xfrm>
        </p:spPr>
        <p:txBody>
          <a:bodyPr anchor="b">
            <a:normAutofit/>
          </a:bodyPr>
          <a:lstStyle>
            <a:lvl1pPr algn="l">
              <a:defRPr sz="2399"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158" y="609600"/>
            <a:ext cx="8594429" cy="3845718"/>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158" y="5367338"/>
            <a:ext cx="8594428" cy="674024"/>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31917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9" y="609600"/>
            <a:ext cx="8594429" cy="3403600"/>
          </a:xfrm>
        </p:spPr>
        <p:txBody>
          <a:bodyPr anchor="ctr">
            <a:normAutofit/>
          </a:bodyPr>
          <a:lstStyle>
            <a:lvl1pPr algn="l">
              <a:defRPr sz="43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pPr/>
              <a:t>3/13/2017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132828835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5783" y="3632200"/>
            <a:ext cx="7222643" cy="381000"/>
          </a:xfrm>
        </p:spPr>
        <p:txBody>
          <a:bodyPr anchor="ctr">
            <a:noAutofit/>
          </a:bodyPr>
          <a:lstStyle>
            <a:lvl1pPr marL="0" indent="0">
              <a:buFontTx/>
              <a:buNone/>
              <a:defRPr sz="1600">
                <a:solidFill>
                  <a:schemeClr val="tx1">
                    <a:lumMod val="50000"/>
                    <a:lumOff val="50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pPr/>
              <a:t>3/13/2017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
        <p:nvSpPr>
          <p:cNvPr id="20" name="TextBox 19"/>
          <p:cNvSpPr txBox="1"/>
          <p:nvPr/>
        </p:nvSpPr>
        <p:spPr>
          <a:xfrm>
            <a:off x="541729" y="790378"/>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0695" y="288655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latin typeface="Arial"/>
              </a:rPr>
              <a:t>”</a:t>
            </a:r>
            <a:endParaRPr lang="en-US" sz="1799" dirty="0">
              <a:solidFill>
                <a:schemeClr val="accent1">
                  <a:lumMod val="60000"/>
                  <a:lumOff val="40000"/>
                </a:schemeClr>
              </a:solidFill>
              <a:latin typeface="Arial"/>
            </a:endParaRPr>
          </a:p>
        </p:txBody>
      </p:sp>
    </p:spTree>
    <p:extLst>
      <p:ext uri="{BB962C8B-B14F-4D97-AF65-F5344CB8AC3E}">
        <p14:creationId xmlns:p14="http://schemas.microsoft.com/office/powerpoint/2010/main" val="34981143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3/13/2017</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159" y="1931988"/>
            <a:ext cx="8594429" cy="2595460"/>
          </a:xfrm>
        </p:spPr>
        <p:txBody>
          <a:bodyPr anchor="b">
            <a:normAutofit/>
          </a:bodyPr>
          <a:lstStyle>
            <a:lvl1pPr algn="l">
              <a:defRPr sz="43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pPr/>
              <a:t>3/13/2017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110004975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tx1">
                    <a:lumMod val="75000"/>
                    <a:lumOff val="25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pPr/>
              <a:t>3/13/2017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
        <p:nvSpPr>
          <p:cNvPr id="24" name="TextBox 23"/>
          <p:cNvSpPr txBox="1"/>
          <p:nvPr/>
        </p:nvSpPr>
        <p:spPr>
          <a:xfrm>
            <a:off x="541729" y="790378"/>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0695" y="288655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5259450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621" y="609600"/>
            <a:ext cx="858596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pPr/>
              <a:t>3/13/2017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247474253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99351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5599" y="609600"/>
            <a:ext cx="130440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159" y="609600"/>
            <a:ext cx="7058311"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423086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913923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67849" y="762000"/>
            <a:ext cx="2924556"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569" y="1298448"/>
            <a:ext cx="7313295" cy="3255264"/>
          </a:xfrm>
        </p:spPr>
        <p:txBody>
          <a:bodyPr anchor="b">
            <a:normAutofit/>
          </a:bodyPr>
          <a:lstStyle>
            <a:lvl1pPr algn="l">
              <a:defRPr sz="5898"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099729" y="4670246"/>
            <a:ext cx="7313295" cy="914400"/>
          </a:xfrm>
        </p:spPr>
        <p:txBody>
          <a:bodyPr anchor="t">
            <a:normAutofit/>
          </a:bodyPr>
          <a:lstStyle>
            <a:lvl1pPr marL="0" indent="0" algn="l">
              <a:buNone/>
              <a:defRPr sz="2199" cap="none" spc="0" baseline="0">
                <a:solidFill>
                  <a:schemeClr val="accent1">
                    <a:lumMod val="20000"/>
                    <a:lumOff val="80000"/>
                  </a:schemeClr>
                </a:solidFill>
              </a:defRPr>
            </a:lvl1pPr>
            <a:lvl2pPr marL="457063" indent="0" algn="ctr">
              <a:buNone/>
              <a:defRPr sz="2199"/>
            </a:lvl2pPr>
            <a:lvl3pPr marL="914126" indent="0" algn="ctr">
              <a:buNone/>
              <a:defRPr sz="21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9405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2691912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6905" y="1298448"/>
            <a:ext cx="7313295" cy="3255264"/>
          </a:xfrm>
        </p:spPr>
        <p:txBody>
          <a:bodyPr anchor="b">
            <a:normAutofit/>
          </a:bodyPr>
          <a:lstStyle>
            <a:lvl1pPr>
              <a:defRPr sz="5898"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5188" y="4672584"/>
            <a:ext cx="7313295" cy="914400"/>
          </a:xfrm>
        </p:spPr>
        <p:txBody>
          <a:bodyPr anchor="t">
            <a:normAutofit/>
          </a:bodyPr>
          <a:lstStyle>
            <a:lvl1pPr marL="0" indent="0">
              <a:buNone/>
              <a:defRPr sz="2199" cap="none" spc="0" baseline="0">
                <a:solidFill>
                  <a:schemeClr val="tx1">
                    <a:lumMod val="65000"/>
                    <a:lumOff val="3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655532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6905" y="868680"/>
            <a:ext cx="3473815" cy="5120640"/>
          </a:xfrm>
        </p:spPr>
        <p:txBody>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6084" y="868680"/>
            <a:ext cx="3473815" cy="5120640"/>
          </a:xfrm>
        </p:spPr>
        <p:txBody>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9AFE8FB1-0A7A-443E-AAF7-31D4FA1AA312}" type="datetimeFigureOut">
              <a:rPr lang="en-US" smtClean="0"/>
              <a:t>3/13/2017</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603160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6905" y="1023586"/>
            <a:ext cx="3473815" cy="807720"/>
          </a:xfrm>
        </p:spPr>
        <p:txBody>
          <a:bodyPr anchor="b">
            <a:normAutofit/>
          </a:bodyPr>
          <a:lstStyle>
            <a:lvl1pPr marL="0" indent="0">
              <a:spcBef>
                <a:spcPts val="0"/>
              </a:spcBef>
              <a:buNone/>
              <a:defRPr sz="1999" b="1">
                <a:solidFill>
                  <a:schemeClr val="tx1">
                    <a:lumMod val="65000"/>
                    <a:lumOff val="35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6905" y="1930936"/>
            <a:ext cx="3473815" cy="4023360"/>
          </a:xfrm>
        </p:spPr>
        <p:txBody>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6427" y="1023587"/>
            <a:ext cx="3473815" cy="813171"/>
          </a:xfrm>
        </p:spPr>
        <p:txBody>
          <a:bodyPr anchor="b">
            <a:normAutofit/>
          </a:bodyPr>
          <a:lstStyle>
            <a:lvl1pPr marL="0" indent="0">
              <a:spcBef>
                <a:spcPts val="0"/>
              </a:spcBef>
              <a:buNone/>
              <a:defRPr sz="1999" b="1">
                <a:solidFill>
                  <a:schemeClr val="tx1">
                    <a:lumMod val="65000"/>
                    <a:lumOff val="35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6427" y="1930936"/>
            <a:ext cx="3473815" cy="4023360"/>
          </a:xfrm>
        </p:spPr>
        <p:txBody>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9AFE8FB1-0A7A-443E-AAF7-31D4FA1AA312}" type="datetimeFigureOut">
              <a:rPr lang="en-US" smtClean="0"/>
              <a:t>3/13/2017</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5864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lvl1pPr>
              <a:defRPr/>
            </a:lvl1pPr>
          </a:lstStyle>
          <a:p>
            <a:r>
              <a:rPr lang="en-US" smtClean="0"/>
              <a:t>Click to edit Master title style</a:t>
            </a:r>
            <a:endParaRPr/>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t>3/13/2017</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9AFE8FB1-0A7A-443E-AAF7-31D4FA1AA312}" type="datetimeFigureOut">
              <a:rPr lang="en-US" smtClean="0"/>
              <a:t>3/13/2017</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043022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AFE8FB1-0A7A-443E-AAF7-31D4FA1AA312}"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55022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5965" y="1143000"/>
            <a:ext cx="2833902" cy="2377440"/>
          </a:xfrm>
        </p:spPr>
        <p:txBody>
          <a:bodyPr anchor="b">
            <a:normAutofit/>
          </a:bodyPr>
          <a:lstStyle>
            <a:lvl1pPr>
              <a:defRPr sz="3199" b="0" baseline="0"/>
            </a:lvl1pPr>
          </a:lstStyle>
          <a:p>
            <a:r>
              <a:rPr lang="en-US" smtClean="0"/>
              <a:t>Click to edit Master title style</a:t>
            </a:r>
            <a:endParaRPr lang="en-US" dirty="0"/>
          </a:p>
        </p:txBody>
      </p:sp>
      <p:sp>
        <p:nvSpPr>
          <p:cNvPr id="3" name="Content Placeholder 2"/>
          <p:cNvSpPr>
            <a:spLocks noGrp="1"/>
          </p:cNvSpPr>
          <p:nvPr>
            <p:ph idx="1"/>
          </p:nvPr>
        </p:nvSpPr>
        <p:spPr>
          <a:xfrm>
            <a:off x="3866905" y="868680"/>
            <a:ext cx="7313295" cy="5120640"/>
          </a:xfrm>
        </p:spPr>
        <p:txBody>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5965" y="3494176"/>
            <a:ext cx="2833902" cy="2321990"/>
          </a:xfrm>
        </p:spPr>
        <p:txBody>
          <a:bodyPr anchor="t">
            <a:normAutofit/>
          </a:bodyPr>
          <a:lstStyle>
            <a:lvl1pPr marL="0" indent="0">
              <a:lnSpc>
                <a:spcPct val="100000"/>
              </a:lnSpc>
              <a:buNone/>
              <a:defRPr sz="14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AFE8FB1-0A7A-443E-AAF7-31D4FA1AA312}" type="datetimeFigureOut">
              <a:rPr lang="en-US" smtClean="0"/>
              <a:t>3/13/2017</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20662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5965" y="1143000"/>
            <a:ext cx="2833902" cy="2377440"/>
          </a:xfrm>
        </p:spPr>
        <p:txBody>
          <a:bodyPr anchor="b">
            <a:normAutofit/>
          </a:bodyPr>
          <a:lstStyle>
            <a:lvl1pPr>
              <a:defRPr sz="3199"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69714" y="767419"/>
            <a:ext cx="8113117" cy="5330952"/>
          </a:xfrm>
          <a:solidFill>
            <a:schemeClr val="bg1">
              <a:lumMod val="75000"/>
            </a:schemeClr>
          </a:solidFill>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Click icon to add picture</a:t>
            </a:r>
            <a:endParaRPr lang="en-US" dirty="0"/>
          </a:p>
        </p:txBody>
      </p:sp>
      <p:sp>
        <p:nvSpPr>
          <p:cNvPr id="4" name="Text Placeholder 3"/>
          <p:cNvSpPr>
            <a:spLocks noGrp="1"/>
          </p:cNvSpPr>
          <p:nvPr>
            <p:ph type="body" sz="half" idx="2"/>
          </p:nvPr>
        </p:nvSpPr>
        <p:spPr>
          <a:xfrm>
            <a:off x="255965" y="3493008"/>
            <a:ext cx="2833902" cy="2322576"/>
          </a:xfrm>
        </p:spPr>
        <p:txBody>
          <a:bodyPr anchor="t">
            <a:normAutofit/>
          </a:bodyPr>
          <a:lstStyle>
            <a:lvl1pPr marL="0" indent="0">
              <a:lnSpc>
                <a:spcPct val="100000"/>
              </a:lnSpc>
              <a:buNone/>
              <a:defRPr sz="14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AFE8FB1-0A7A-443E-AAF7-31D4FA1AA312}" type="datetimeFigureOut">
              <a:rPr lang="en-US" smtClean="0"/>
              <a:t>3/13/2017</a:t>
            </a:fld>
            <a:endParaRPr lang="en-US"/>
          </a:p>
        </p:txBody>
      </p:sp>
      <p:sp>
        <p:nvSpPr>
          <p:cNvPr id="9" name="Footer Placeholder 8"/>
          <p:cNvSpPr>
            <a:spLocks noGrp="1"/>
          </p:cNvSpPr>
          <p:nvPr>
            <p:ph type="ftr" sz="quarter" idx="11"/>
          </p:nvPr>
        </p:nvSpPr>
        <p:spPr>
          <a:xfrm>
            <a:off x="3498190" y="6356351"/>
            <a:ext cx="5909978" cy="365125"/>
          </a:xfrm>
        </p:spPr>
        <p:txBody>
          <a:bodyPr/>
          <a:lstStyle/>
          <a:p>
            <a:endParaRPr lang="en-US"/>
          </a:p>
        </p:txBody>
      </p:sp>
      <p:sp>
        <p:nvSpPr>
          <p:cNvPr id="10" name="Slide Number Placeholder 9"/>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44792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FE8FB1-0A7A-443E-AAF7-31D4FA1AA312}" type="datetimeFigureOut">
              <a:rPr lang="en-US" smtClean="0"/>
              <a:t>3/13/2017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39041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0901" y="990600"/>
            <a:ext cx="2818666"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6905" y="868680"/>
            <a:ext cx="7313295"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FE8FB1-0A7A-443E-AAF7-31D4FA1AA312}" type="datetimeFigureOut">
              <a:rPr lang="en-US" smtClean="0"/>
              <a:t>3/13/2017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91710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9139238"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67849" y="762000"/>
            <a:ext cx="2924556" cy="533400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569" y="1298448"/>
            <a:ext cx="7313295" cy="3255264"/>
          </a:xfrm>
        </p:spPr>
        <p:txBody>
          <a:bodyPr anchor="b">
            <a:normAutofit/>
          </a:bodyPr>
          <a:lstStyle>
            <a:lvl1pPr algn="l">
              <a:defRPr sz="5898"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099729" y="4670246"/>
            <a:ext cx="7313295" cy="914400"/>
          </a:xfrm>
        </p:spPr>
        <p:txBody>
          <a:bodyPr anchor="t">
            <a:normAutofit/>
          </a:bodyPr>
          <a:lstStyle>
            <a:lvl1pPr marL="0" indent="0" algn="l">
              <a:buNone/>
              <a:defRPr sz="2199" cap="none" spc="0" baseline="0">
                <a:solidFill>
                  <a:schemeClr val="accent1">
                    <a:lumMod val="20000"/>
                    <a:lumOff val="80000"/>
                  </a:schemeClr>
                </a:solidFill>
              </a:defRPr>
            </a:lvl1pPr>
            <a:lvl2pPr marL="457063" indent="0" algn="ctr">
              <a:buNone/>
              <a:defRPr sz="2199"/>
            </a:lvl2pPr>
            <a:lvl3pPr marL="914126" indent="0" algn="ctr">
              <a:buNone/>
              <a:defRPr sz="21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9229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77115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6905" y="1298448"/>
            <a:ext cx="7313295" cy="3255264"/>
          </a:xfrm>
        </p:spPr>
        <p:txBody>
          <a:bodyPr anchor="b">
            <a:normAutofit/>
          </a:bodyPr>
          <a:lstStyle>
            <a:lvl1pPr>
              <a:defRPr sz="5898"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5188" y="4672584"/>
            <a:ext cx="7313295" cy="914400"/>
          </a:xfrm>
        </p:spPr>
        <p:txBody>
          <a:bodyPr anchor="t">
            <a:normAutofit/>
          </a:bodyPr>
          <a:lstStyle>
            <a:lvl1pPr marL="0" indent="0">
              <a:buNone/>
              <a:defRPr sz="2199" cap="none" spc="0" baseline="0">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79289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6905" y="868680"/>
            <a:ext cx="3473815" cy="5120640"/>
          </a:xfrm>
        </p:spPr>
        <p:txBody>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6084" y="868680"/>
            <a:ext cx="3473815" cy="5120640"/>
          </a:xfrm>
        </p:spPr>
        <p:txBody>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9AFE8FB1-0A7A-443E-AAF7-31D4FA1AA312}" type="datetimeFigureOut">
              <a:rPr lang="en-US" smtClean="0"/>
              <a:t>3/13/2017</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84095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AFE8FB1-0A7A-443E-AAF7-31D4FA1AA312}" type="datetimeFigureOut">
              <a:rPr lang="en-US"/>
              <a:t>3/13/2017</a:t>
            </a:fld>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6905" y="1023586"/>
            <a:ext cx="3473815" cy="807720"/>
          </a:xfrm>
        </p:spPr>
        <p:txBody>
          <a:bodyPr anchor="b">
            <a:normAutofit/>
          </a:bodyPr>
          <a:lstStyle>
            <a:lvl1pPr marL="0" indent="0">
              <a:spcBef>
                <a:spcPts val="0"/>
              </a:spcBef>
              <a:buNone/>
              <a:defRPr sz="1999" b="1">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6905" y="1930936"/>
            <a:ext cx="3473815" cy="4023360"/>
          </a:xfrm>
        </p:spPr>
        <p:txBody>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6427" y="1023587"/>
            <a:ext cx="3473815" cy="813171"/>
          </a:xfrm>
        </p:spPr>
        <p:txBody>
          <a:bodyPr anchor="b">
            <a:normAutofit/>
          </a:bodyPr>
          <a:lstStyle>
            <a:lvl1pPr marL="0" indent="0">
              <a:spcBef>
                <a:spcPts val="0"/>
              </a:spcBef>
              <a:buNone/>
              <a:defRPr sz="1999" b="1">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6427" y="1930936"/>
            <a:ext cx="3473815" cy="4023360"/>
          </a:xfrm>
        </p:spPr>
        <p:txBody>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9AFE8FB1-0A7A-443E-AAF7-31D4FA1AA312}" type="datetimeFigureOut">
              <a:rPr lang="en-US" smtClean="0"/>
              <a:t>3/13/2017</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90288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9AFE8FB1-0A7A-443E-AAF7-31D4FA1AA312}" type="datetimeFigureOut">
              <a:rPr lang="en-US" smtClean="0"/>
              <a:t>3/13/2017</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83873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AFE8FB1-0A7A-443E-AAF7-31D4FA1AA312}"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471513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5965" y="1143000"/>
            <a:ext cx="2833902" cy="2377440"/>
          </a:xfrm>
        </p:spPr>
        <p:txBody>
          <a:bodyPr anchor="b">
            <a:normAutofit/>
          </a:bodyPr>
          <a:lstStyle>
            <a:lvl1pPr>
              <a:defRPr sz="3199" b="0" baseline="0"/>
            </a:lvl1pPr>
          </a:lstStyle>
          <a:p>
            <a:r>
              <a:rPr lang="en-US" smtClean="0"/>
              <a:t>Click to edit Master title style</a:t>
            </a:r>
            <a:endParaRPr lang="en-US" dirty="0"/>
          </a:p>
        </p:txBody>
      </p:sp>
      <p:sp>
        <p:nvSpPr>
          <p:cNvPr id="3" name="Content Placeholder 2"/>
          <p:cNvSpPr>
            <a:spLocks noGrp="1"/>
          </p:cNvSpPr>
          <p:nvPr>
            <p:ph idx="1"/>
          </p:nvPr>
        </p:nvSpPr>
        <p:spPr>
          <a:xfrm>
            <a:off x="3866905" y="868680"/>
            <a:ext cx="7313295" cy="5120640"/>
          </a:xfrm>
        </p:spPr>
        <p:txBody>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5965" y="3494176"/>
            <a:ext cx="2833902" cy="2321990"/>
          </a:xfrm>
        </p:spPr>
        <p:txBody>
          <a:bodyPr anchor="t">
            <a:normAutofit/>
          </a:bodyPr>
          <a:lstStyle>
            <a:lvl1pPr marL="0" indent="0">
              <a:lnSpc>
                <a:spcPct val="100000"/>
              </a:lnSpc>
              <a:buNone/>
              <a:defRPr sz="14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AFE8FB1-0A7A-443E-AAF7-31D4FA1AA312}" type="datetimeFigureOut">
              <a:rPr lang="en-US" smtClean="0"/>
              <a:t>3/13/2017</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899682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5965" y="1143000"/>
            <a:ext cx="2833902" cy="2377440"/>
          </a:xfrm>
        </p:spPr>
        <p:txBody>
          <a:bodyPr anchor="b">
            <a:normAutofit/>
          </a:bodyPr>
          <a:lstStyle>
            <a:lvl1pPr>
              <a:defRPr sz="3199"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69714" y="767419"/>
            <a:ext cx="8113117" cy="5330952"/>
          </a:xfrm>
          <a:solidFill>
            <a:schemeClr val="bg1">
              <a:lumMod val="50000"/>
              <a:lumOff val="50000"/>
            </a:schemeClr>
          </a:solidFill>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Click icon to add picture</a:t>
            </a:r>
            <a:endParaRPr lang="en-US" dirty="0"/>
          </a:p>
        </p:txBody>
      </p:sp>
      <p:sp>
        <p:nvSpPr>
          <p:cNvPr id="4" name="Text Placeholder 3"/>
          <p:cNvSpPr>
            <a:spLocks noGrp="1"/>
          </p:cNvSpPr>
          <p:nvPr>
            <p:ph type="body" sz="half" idx="2"/>
          </p:nvPr>
        </p:nvSpPr>
        <p:spPr>
          <a:xfrm>
            <a:off x="255965" y="3493008"/>
            <a:ext cx="2833902" cy="2322576"/>
          </a:xfrm>
        </p:spPr>
        <p:txBody>
          <a:bodyPr anchor="t">
            <a:normAutofit/>
          </a:bodyPr>
          <a:lstStyle>
            <a:lvl1pPr marL="0" indent="0">
              <a:lnSpc>
                <a:spcPct val="100000"/>
              </a:lnSpc>
              <a:buNone/>
              <a:defRPr sz="14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AFE8FB1-0A7A-443E-AAF7-31D4FA1AA312}" type="datetimeFigureOut">
              <a:rPr lang="en-US" smtClean="0"/>
              <a:t>3/13/2017</a:t>
            </a:fld>
            <a:endParaRPr lang="en-US"/>
          </a:p>
        </p:txBody>
      </p:sp>
      <p:sp>
        <p:nvSpPr>
          <p:cNvPr id="9" name="Footer Placeholder 8"/>
          <p:cNvSpPr>
            <a:spLocks noGrp="1"/>
          </p:cNvSpPr>
          <p:nvPr>
            <p:ph type="ftr" sz="quarter" idx="11"/>
          </p:nvPr>
        </p:nvSpPr>
        <p:spPr>
          <a:xfrm>
            <a:off x="3498190" y="6356351"/>
            <a:ext cx="5909978" cy="365125"/>
          </a:xfrm>
        </p:spPr>
        <p:txBody>
          <a:bodyPr/>
          <a:lstStyle/>
          <a:p>
            <a:endParaRPr lang="en-US"/>
          </a:p>
        </p:txBody>
      </p:sp>
      <p:sp>
        <p:nvSpPr>
          <p:cNvPr id="10" name="Slide Number Placeholder 9"/>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75028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FE8FB1-0A7A-443E-AAF7-31D4FA1AA312}" type="datetimeFigureOut">
              <a:rPr lang="en-US" smtClean="0"/>
              <a:t>3/13/2017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874091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0901" y="990600"/>
            <a:ext cx="2818666"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6905" y="868680"/>
            <a:ext cx="7313295"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FE8FB1-0A7A-443E-AAF7-31D4FA1AA312}" type="datetimeFigureOut">
              <a:rPr lang="en-US" smtClean="0"/>
              <a:t>3/13/2017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5903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5651"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1697" y="1871132"/>
            <a:ext cx="6813894" cy="1515533"/>
          </a:xfrm>
        </p:spPr>
        <p:txBody>
          <a:bodyPr anchor="b">
            <a:noAutofit/>
          </a:bodyPr>
          <a:lstStyle>
            <a:lvl1pPr algn="ctr">
              <a:defRPr sz="5398">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1697" y="3657597"/>
            <a:ext cx="6813894" cy="1320802"/>
          </a:xfrm>
        </p:spPr>
        <p:txBody>
          <a:bodyPr anchor="t">
            <a:normAutofit/>
          </a:bodyPr>
          <a:lstStyle>
            <a:lvl1pPr marL="0" indent="0" algn="ctr">
              <a:buNone/>
              <a:defRPr sz="2099">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1154" y="5037663"/>
            <a:ext cx="897233" cy="279400"/>
          </a:xfrm>
        </p:spPr>
        <p:txBody>
          <a:bodyPr/>
          <a:lstStyle/>
          <a:p>
            <a:fld id="{5586B75A-687E-405C-8A0B-8D00578BA2C3}" type="datetimeFigureOut">
              <a:rPr lang="en-US" smtClean="0"/>
              <a:pPr/>
              <a:t>3/13/2017</a:t>
            </a:fld>
            <a:endParaRPr lang="en-US" dirty="0"/>
          </a:p>
        </p:txBody>
      </p:sp>
      <p:sp>
        <p:nvSpPr>
          <p:cNvPr id="5" name="Footer Placeholder 4"/>
          <p:cNvSpPr>
            <a:spLocks noGrp="1"/>
          </p:cNvSpPr>
          <p:nvPr>
            <p:ph type="ftr" sz="quarter" idx="11"/>
          </p:nvPr>
        </p:nvSpPr>
        <p:spPr>
          <a:xfrm>
            <a:off x="2691696" y="5037663"/>
            <a:ext cx="5213277" cy="279400"/>
          </a:xfrm>
        </p:spPr>
        <p:txBody>
          <a:bodyPr/>
          <a:lstStyle/>
          <a:p>
            <a:endParaRPr lang="en-US" dirty="0"/>
          </a:p>
        </p:txBody>
      </p:sp>
      <p:sp>
        <p:nvSpPr>
          <p:cNvPr id="6" name="Slide Number Placeholder 5"/>
          <p:cNvSpPr>
            <a:spLocks noGrp="1"/>
          </p:cNvSpPr>
          <p:nvPr>
            <p:ph type="sldNum" sz="quarter" idx="12"/>
          </p:nvPr>
        </p:nvSpPr>
        <p:spPr>
          <a:xfrm>
            <a:off x="8954568" y="5037663"/>
            <a:ext cx="551023" cy="279400"/>
          </a:xfrm>
        </p:spPr>
        <p:txBody>
          <a:bodyPr/>
          <a:lstStyle/>
          <a:p>
            <a:fld id="{4FAB73BC-B049-4115-A692-8D63A059BFB8}" type="slidenum">
              <a:rPr lang="en-US" smtClean="0"/>
              <a:pPr/>
              <a:t>‹#›</a:t>
            </a:fld>
            <a:endParaRPr lang="en-US" dirty="0"/>
          </a:p>
        </p:txBody>
      </p:sp>
      <p:cxnSp>
        <p:nvCxnSpPr>
          <p:cNvPr id="15" name="Straight Connector 14"/>
          <p:cNvCxnSpPr/>
          <p:nvPr/>
        </p:nvCxnSpPr>
        <p:spPr>
          <a:xfrm>
            <a:off x="2691698" y="3522131"/>
            <a:ext cx="6813893"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668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5806" y="2421466"/>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1541398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4544" y="1752606"/>
            <a:ext cx="8156563" cy="1822514"/>
          </a:xfrm>
        </p:spPr>
        <p:txBody>
          <a:bodyPr anchor="b">
            <a:normAutofit/>
          </a:bodyPr>
          <a:lstStyle>
            <a:lvl1pPr algn="ctr">
              <a:defRPr sz="43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4542" y="3846052"/>
            <a:ext cx="8156565" cy="954547"/>
          </a:xfrm>
        </p:spPr>
        <p:txBody>
          <a:bodyPr anchor="t">
            <a:normAutofit/>
          </a:bodyPr>
          <a:lstStyle>
            <a:lvl1pPr marL="0" indent="0" algn="ctr">
              <a:buNone/>
              <a:defRPr sz="23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cxnSp>
        <p:nvCxnSpPr>
          <p:cNvPr id="16" name="Straight Connector 15"/>
          <p:cNvCxnSpPr/>
          <p:nvPr/>
        </p:nvCxnSpPr>
        <p:spPr>
          <a:xfrm>
            <a:off x="2012199" y="3710585"/>
            <a:ext cx="816125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755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t>3/13/2017</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110" y="2560320"/>
            <a:ext cx="4717075"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9734" y="2560320"/>
            <a:ext cx="4717075"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FE8FB1-0A7A-443E-AAF7-31D4FA1AA312}"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cxnSp>
        <p:nvCxnSpPr>
          <p:cNvPr id="8" name="Straight Connector 7"/>
          <p:cNvCxnSpPr/>
          <p:nvPr/>
        </p:nvCxnSpPr>
        <p:spPr>
          <a:xfrm>
            <a:off x="1395806" y="2421466"/>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932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063" y="2658533"/>
            <a:ext cx="4717075" cy="576262"/>
          </a:xfrm>
        </p:spPr>
        <p:txBody>
          <a:bodyPr anchor="b">
            <a:noAutofit/>
          </a:bodyPr>
          <a:lstStyle>
            <a:lvl1pPr marL="0" indent="0">
              <a:buNone/>
              <a:defRPr sz="27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063" y="3243263"/>
            <a:ext cx="4717075"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9062" y="2658533"/>
            <a:ext cx="4717075" cy="576262"/>
          </a:xfrm>
        </p:spPr>
        <p:txBody>
          <a:bodyPr anchor="b">
            <a:noAutofit/>
          </a:bodyPr>
          <a:lstStyle>
            <a:lvl1pPr marL="0" indent="0">
              <a:buNone/>
              <a:defRPr sz="27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9062" y="3243263"/>
            <a:ext cx="4717075"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FE8FB1-0A7A-443E-AAF7-31D4FA1AA312}" type="datetimeFigureOut">
              <a:rPr lang="en-US" smtClean="0"/>
              <a:t>3/13/2017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a:p>
        </p:txBody>
      </p:sp>
      <p:cxnSp>
        <p:nvCxnSpPr>
          <p:cNvPr id="18" name="Straight Connector 17"/>
          <p:cNvCxnSpPr/>
          <p:nvPr/>
        </p:nvCxnSpPr>
        <p:spPr>
          <a:xfrm>
            <a:off x="1395806" y="2421466"/>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757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AFE8FB1-0A7A-443E-AAF7-31D4FA1AA312}" type="datetimeFigureOut">
              <a:rPr lang="en-US" smtClean="0"/>
              <a:t>3/13/2017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a:p>
        </p:txBody>
      </p:sp>
      <p:cxnSp>
        <p:nvCxnSpPr>
          <p:cNvPr id="14" name="Straight Connector 13"/>
          <p:cNvCxnSpPr/>
          <p:nvPr/>
        </p:nvCxnSpPr>
        <p:spPr>
          <a:xfrm>
            <a:off x="1395806" y="2421466"/>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4255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t>3/13/2017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68485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474" y="1388534"/>
            <a:ext cx="3717487" cy="1371600"/>
          </a:xfrm>
        </p:spPr>
        <p:txBody>
          <a:bodyPr anchor="b">
            <a:normAutofit/>
          </a:bodyPr>
          <a:lstStyle>
            <a:lvl1pPr algn="ctr">
              <a:defRPr sz="2399" b="0"/>
            </a:lvl1pPr>
          </a:lstStyle>
          <a:p>
            <a:r>
              <a:rPr lang="en-US" smtClean="0"/>
              <a:t>Click to edit Master title style</a:t>
            </a:r>
            <a:endParaRPr lang="en-US" dirty="0"/>
          </a:p>
        </p:txBody>
      </p:sp>
      <p:sp>
        <p:nvSpPr>
          <p:cNvPr id="3" name="Content Placeholder 2"/>
          <p:cNvSpPr>
            <a:spLocks noGrp="1"/>
          </p:cNvSpPr>
          <p:nvPr>
            <p:ph idx="1"/>
          </p:nvPr>
        </p:nvSpPr>
        <p:spPr>
          <a:xfrm>
            <a:off x="5417257" y="982132"/>
            <a:ext cx="5468042"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474" y="3031065"/>
            <a:ext cx="3717487" cy="2438404"/>
          </a:xfrm>
        </p:spPr>
        <p:txBody>
          <a:bodyPr anchor="t">
            <a:normAutofit/>
          </a:bodyPr>
          <a:lstStyle>
            <a:lvl1pPr marL="0" indent="0" algn="ctr">
              <a:buNone/>
              <a:defRPr sz="16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cxnSp>
        <p:nvCxnSpPr>
          <p:cNvPr id="16" name="Straight Connector 15"/>
          <p:cNvCxnSpPr/>
          <p:nvPr/>
        </p:nvCxnSpPr>
        <p:spPr>
          <a:xfrm>
            <a:off x="1395805" y="2912533"/>
            <a:ext cx="35135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000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061" y="1883832"/>
            <a:ext cx="6240191" cy="1371600"/>
          </a:xfrm>
        </p:spPr>
        <p:txBody>
          <a:bodyPr anchor="b">
            <a:normAutofit/>
          </a:bodyPr>
          <a:lstStyle>
            <a:lvl1pPr algn="ctr">
              <a:defRPr sz="2799"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2724" y="1041400"/>
            <a:ext cx="3062549"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061" y="3255432"/>
            <a:ext cx="6240191" cy="1828800"/>
          </a:xfrm>
        </p:spPr>
        <p:txBody>
          <a:bodyPr anchor="t">
            <a:normAutofit/>
          </a:bodyPr>
          <a:lstStyle>
            <a:lvl1pPr marL="0" indent="0" algn="ctr">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9497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064" y="4815415"/>
            <a:ext cx="9607163" cy="566738"/>
          </a:xfrm>
        </p:spPr>
        <p:txBody>
          <a:bodyPr anchor="b">
            <a:normAutofit/>
          </a:bodyPr>
          <a:lstStyle>
            <a:lvl1pPr algn="ctr">
              <a:defRPr sz="2399"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156" y="1041400"/>
            <a:ext cx="10103340"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064" y="5382153"/>
            <a:ext cx="9607163" cy="493712"/>
          </a:xfrm>
        </p:spPr>
        <p:txBody>
          <a:bodyPr>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3/13/2017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646456071"/>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528" y="982132"/>
            <a:ext cx="9590234" cy="2954868"/>
          </a:xfrm>
        </p:spPr>
        <p:txBody>
          <a:bodyPr anchor="ctr">
            <a:normAutofit/>
          </a:bodyPr>
          <a:lstStyle>
            <a:lvl1pPr algn="ctr">
              <a:defRPr sz="31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528" y="4343400"/>
            <a:ext cx="9590234" cy="1532467"/>
          </a:xfrm>
        </p:spPr>
        <p:txBody>
          <a:bodyPr anchor="ctr">
            <a:normAutofit/>
          </a:bodyPr>
          <a:lstStyle>
            <a:lvl1pPr marL="0" indent="0" algn="ctr">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pPr/>
              <a:t>3/13/2017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cxnSp>
        <p:nvCxnSpPr>
          <p:cNvPr id="15" name="Straight Connector 14"/>
          <p:cNvCxnSpPr/>
          <p:nvPr/>
        </p:nvCxnSpPr>
        <p:spPr>
          <a:xfrm>
            <a:off x="1395806" y="4140199"/>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1564267"/>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5836" y="982132"/>
            <a:ext cx="9293977" cy="2370668"/>
          </a:xfrm>
        </p:spPr>
        <p:txBody>
          <a:bodyPr anchor="ctr">
            <a:normAutofit/>
          </a:bodyPr>
          <a:lstStyle>
            <a:lvl1pPr algn="ctr">
              <a:defRPr sz="3199"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376" y="3352800"/>
            <a:ext cx="8836900" cy="584200"/>
          </a:xfrm>
        </p:spPr>
        <p:txBody>
          <a:bodyPr anchor="ctr">
            <a:normAutofit/>
          </a:bodyPr>
          <a:lstStyle>
            <a:lvl1pPr marL="0" indent="0" algn="r">
              <a:buFontTx/>
              <a:buNone/>
              <a:defRPr sz="1999"/>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064" y="4343400"/>
            <a:ext cx="9607163" cy="1532467"/>
          </a:xfrm>
        </p:spPr>
        <p:txBody>
          <a:bodyPr anchor="ctr">
            <a:normAutofit/>
          </a:bodyPr>
          <a:lstStyle>
            <a:lvl1pPr marL="0" indent="0" algn="ctr">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pPr/>
              <a:t>3/13/2017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
        <p:nvSpPr>
          <p:cNvPr id="14" name="TextBox 13"/>
          <p:cNvSpPr txBox="1"/>
          <p:nvPr/>
        </p:nvSpPr>
        <p:spPr>
          <a:xfrm>
            <a:off x="861789" y="879961"/>
            <a:ext cx="609441" cy="584776"/>
          </a:xfrm>
          <a:prstGeom prst="rect">
            <a:avLst/>
          </a:prstGeom>
        </p:spPr>
        <p:txBody>
          <a:bodyPr vert="horz" lIns="91416" tIns="45708" rIns="91416" bIns="45708" rtlCol="0" anchor="ctr">
            <a:noAutofit/>
          </a:bodyPr>
          <a:lstStyle/>
          <a:p>
            <a:pPr lvl="0"/>
            <a:r>
              <a:rPr lang="en-US" sz="7998" dirty="0">
                <a:solidFill>
                  <a:schemeClr val="tx1"/>
                </a:solidFill>
                <a:effectLst/>
              </a:rPr>
              <a:t>“</a:t>
            </a:r>
          </a:p>
        </p:txBody>
      </p:sp>
      <p:sp>
        <p:nvSpPr>
          <p:cNvPr id="15" name="TextBox 14"/>
          <p:cNvSpPr txBox="1"/>
          <p:nvPr/>
        </p:nvSpPr>
        <p:spPr>
          <a:xfrm>
            <a:off x="10597507" y="2827870"/>
            <a:ext cx="609441" cy="584776"/>
          </a:xfrm>
          <a:prstGeom prst="rect">
            <a:avLst/>
          </a:prstGeom>
        </p:spPr>
        <p:txBody>
          <a:bodyPr vert="horz" lIns="91416" tIns="45708" rIns="91416" bIns="45708" rtlCol="0" anchor="ctr">
            <a:noAutofit/>
          </a:bodyPr>
          <a:lstStyle/>
          <a:p>
            <a:pPr lvl="0" algn="r"/>
            <a:r>
              <a:rPr lang="en-US" sz="7998" dirty="0">
                <a:solidFill>
                  <a:schemeClr val="tx1"/>
                </a:solidFill>
                <a:effectLst/>
              </a:rPr>
              <a:t>”</a:t>
            </a:r>
          </a:p>
        </p:txBody>
      </p:sp>
      <p:cxnSp>
        <p:nvCxnSpPr>
          <p:cNvPr id="19" name="Straight Connector 18"/>
          <p:cNvCxnSpPr/>
          <p:nvPr/>
        </p:nvCxnSpPr>
        <p:spPr>
          <a:xfrm>
            <a:off x="1395806" y="4140199"/>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2775"/>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065" y="3308581"/>
            <a:ext cx="9607165" cy="1468800"/>
          </a:xfrm>
        </p:spPr>
        <p:txBody>
          <a:bodyPr anchor="b">
            <a:normAutofit/>
          </a:bodyPr>
          <a:lstStyle>
            <a:lvl1pPr algn="l">
              <a:defRPr sz="31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064" y="4777381"/>
            <a:ext cx="9607165" cy="860400"/>
          </a:xfrm>
        </p:spPr>
        <p:txBody>
          <a:bodyPr anchor="t">
            <a:normAutofit/>
          </a:bodyPr>
          <a:lstStyle>
            <a:lvl1pPr marL="0" indent="0" algn="l">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pPr/>
              <a:t>3/13/2017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142128895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3/13/2017</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5836" y="982132"/>
            <a:ext cx="9293977" cy="2243668"/>
          </a:xfrm>
        </p:spPr>
        <p:txBody>
          <a:bodyPr anchor="ctr">
            <a:normAutofit/>
          </a:bodyPr>
          <a:lstStyle>
            <a:lvl1pPr algn="ctr">
              <a:defRPr sz="3199"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064" y="3639312"/>
            <a:ext cx="9607165" cy="886968"/>
          </a:xfrm>
        </p:spPr>
        <p:txBody>
          <a:bodyPr anchor="b">
            <a:normAutofit/>
          </a:bodyPr>
          <a:lstStyle>
            <a:lvl1pPr marL="0" indent="0" algn="l">
              <a:spcBef>
                <a:spcPts val="0"/>
              </a:spcBef>
              <a:buNone/>
              <a:defRPr sz="23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064" y="4529667"/>
            <a:ext cx="9607165" cy="1346200"/>
          </a:xfrm>
        </p:spPr>
        <p:txBody>
          <a:bodyPr anchor="t">
            <a:normAutofit/>
          </a:bodyPr>
          <a:lstStyle>
            <a:lvl1pPr marL="0" indent="0" algn="l">
              <a:buNone/>
              <a:defRPr sz="17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pPr/>
              <a:t>3/13/2017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
        <p:nvSpPr>
          <p:cNvPr id="12" name="TextBox 11"/>
          <p:cNvSpPr txBox="1"/>
          <p:nvPr/>
        </p:nvSpPr>
        <p:spPr>
          <a:xfrm>
            <a:off x="861789" y="879961"/>
            <a:ext cx="609441" cy="584776"/>
          </a:xfrm>
          <a:prstGeom prst="rect">
            <a:avLst/>
          </a:prstGeom>
        </p:spPr>
        <p:txBody>
          <a:bodyPr vert="horz" lIns="91416" tIns="45708" rIns="91416" bIns="45708" rtlCol="0" anchor="ctr">
            <a:noAutofit/>
          </a:bodyPr>
          <a:lstStyle/>
          <a:p>
            <a:pPr lvl="0"/>
            <a:r>
              <a:rPr lang="en-US" sz="7998" dirty="0">
                <a:solidFill>
                  <a:schemeClr val="tx1"/>
                </a:solidFill>
                <a:effectLst/>
              </a:rPr>
              <a:t>“</a:t>
            </a:r>
          </a:p>
        </p:txBody>
      </p:sp>
      <p:sp>
        <p:nvSpPr>
          <p:cNvPr id="13" name="TextBox 12"/>
          <p:cNvSpPr txBox="1"/>
          <p:nvPr/>
        </p:nvSpPr>
        <p:spPr>
          <a:xfrm>
            <a:off x="10597507" y="2599261"/>
            <a:ext cx="609441" cy="584776"/>
          </a:xfrm>
          <a:prstGeom prst="rect">
            <a:avLst/>
          </a:prstGeom>
        </p:spPr>
        <p:txBody>
          <a:bodyPr vert="horz" lIns="91416" tIns="45708" rIns="91416" bIns="45708" rtlCol="0" anchor="ctr">
            <a:noAutofit/>
          </a:bodyPr>
          <a:lstStyle/>
          <a:p>
            <a:pPr lvl="0" algn="r"/>
            <a:r>
              <a:rPr lang="en-US" sz="7998" dirty="0">
                <a:solidFill>
                  <a:schemeClr val="tx1"/>
                </a:solidFill>
                <a:effectLst/>
              </a:rPr>
              <a:t>”</a:t>
            </a:r>
          </a:p>
        </p:txBody>
      </p:sp>
      <p:cxnSp>
        <p:nvCxnSpPr>
          <p:cNvPr id="26" name="Straight Connector 25"/>
          <p:cNvCxnSpPr/>
          <p:nvPr/>
        </p:nvCxnSpPr>
        <p:spPr>
          <a:xfrm>
            <a:off x="1395806" y="3429000"/>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9210467"/>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064" y="982132"/>
            <a:ext cx="9607163"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064" y="3630168"/>
            <a:ext cx="9607165" cy="841248"/>
          </a:xfrm>
        </p:spPr>
        <p:txBody>
          <a:bodyPr anchor="b">
            <a:normAutofit/>
          </a:bodyPr>
          <a:lstStyle>
            <a:lvl1pPr marL="0" indent="0" algn="l">
              <a:spcBef>
                <a:spcPts val="0"/>
              </a:spcBef>
              <a:buNone/>
              <a:defRPr sz="27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063" y="4470400"/>
            <a:ext cx="9607167" cy="1405467"/>
          </a:xfrm>
        </p:spPr>
        <p:txBody>
          <a:bodyPr anchor="t">
            <a:normAutofit/>
          </a:bodyPr>
          <a:lstStyle>
            <a:lvl1pPr marL="0" indent="0" algn="l">
              <a:buNone/>
              <a:defRPr sz="17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pPr/>
              <a:t>3/13/2017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cxnSp>
        <p:nvCxnSpPr>
          <p:cNvPr id="15" name="Straight Connector 14"/>
          <p:cNvCxnSpPr/>
          <p:nvPr/>
        </p:nvCxnSpPr>
        <p:spPr>
          <a:xfrm>
            <a:off x="1395806" y="3429000"/>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9674176"/>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cxnSp>
        <p:nvCxnSpPr>
          <p:cNvPr id="14" name="Straight Connector 13"/>
          <p:cNvCxnSpPr/>
          <p:nvPr/>
        </p:nvCxnSpPr>
        <p:spPr>
          <a:xfrm>
            <a:off x="1395806" y="2421466"/>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52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7013" y="982132"/>
            <a:ext cx="1890403"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061" y="982132"/>
            <a:ext cx="7431089"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cxnSp>
        <p:nvCxnSpPr>
          <p:cNvPr id="14" name="Straight Connector 13"/>
          <p:cNvCxnSpPr/>
          <p:nvPr/>
        </p:nvCxnSpPr>
        <p:spPr>
          <a:xfrm>
            <a:off x="8861582"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771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88825"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6675" y="2404534"/>
            <a:ext cx="7764913" cy="1646302"/>
          </a:xfrm>
        </p:spPr>
        <p:txBody>
          <a:bodyPr anchor="b">
            <a:noAutofit/>
          </a:bodyPr>
          <a:lstStyle>
            <a:lvl1pPr algn="r">
              <a:defRPr sz="5398">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6675" y="4050834"/>
            <a:ext cx="7764913" cy="1096899"/>
          </a:xfrm>
        </p:spPr>
        <p:txBody>
          <a:bodyPr anchor="t"/>
          <a:lstStyle>
            <a:lvl1pPr marL="0" indent="0" algn="r">
              <a:buNone/>
              <a:defRPr>
                <a:solidFill>
                  <a:schemeClr val="tx1">
                    <a:lumMod val="50000"/>
                    <a:lumOff val="5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4789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99"/>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184876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159" y="2700868"/>
            <a:ext cx="8594429" cy="1826581"/>
          </a:xfrm>
        </p:spPr>
        <p:txBody>
          <a:bodyPr anchor="b"/>
          <a:lstStyle>
            <a:lvl1pPr algn="l">
              <a:defRPr sz="39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527448"/>
            <a:ext cx="8594429" cy="860400"/>
          </a:xfrm>
        </p:spPr>
        <p:txBody>
          <a:bodyPr anchor="t"/>
          <a:lstStyle>
            <a:lvl1pPr marL="0" indent="0" algn="l">
              <a:buNone/>
              <a:defRPr sz="19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41987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158" y="2160589"/>
            <a:ext cx="418294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8645" y="2160590"/>
            <a:ext cx="418294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FE8FB1-0A7A-443E-AAF7-31D4FA1AA312}"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63230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570" y="2160983"/>
            <a:ext cx="4184533"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570" y="2737246"/>
            <a:ext cx="418453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7058" y="2160983"/>
            <a:ext cx="4184528"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7059" y="2737246"/>
            <a:ext cx="418452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FE8FB1-0A7A-443E-AAF7-31D4FA1AA312}" type="datetimeFigureOut">
              <a:rPr lang="en-US" smtClean="0"/>
              <a:t>3/13/2017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46473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158" y="609600"/>
            <a:ext cx="8594429"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AFE8FB1-0A7A-443E-AAF7-31D4FA1AA312}" type="datetimeFigureOut">
              <a:rPr lang="en-US" smtClean="0"/>
              <a:t>3/13/2017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425018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3/13/2017</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t>3/13/2017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065559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1498604"/>
            <a:ext cx="3853524" cy="1278466"/>
          </a:xfrm>
        </p:spPr>
        <p:txBody>
          <a:bodyPr anchor="b">
            <a:normAutofit/>
          </a:bodyPr>
          <a:lstStyle>
            <a:lvl1pPr>
              <a:defRPr sz="1999"/>
            </a:lvl1pPr>
          </a:lstStyle>
          <a:p>
            <a:r>
              <a:rPr lang="en-US" smtClean="0"/>
              <a:t>Click to edit Master title style</a:t>
            </a:r>
            <a:endParaRPr lang="en-US" dirty="0"/>
          </a:p>
        </p:txBody>
      </p:sp>
      <p:sp>
        <p:nvSpPr>
          <p:cNvPr id="3" name="Content Placeholder 2"/>
          <p:cNvSpPr>
            <a:spLocks noGrp="1"/>
          </p:cNvSpPr>
          <p:nvPr>
            <p:ph idx="1"/>
          </p:nvPr>
        </p:nvSpPr>
        <p:spPr>
          <a:xfrm>
            <a:off x="4759222" y="514925"/>
            <a:ext cx="451236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158" y="2777069"/>
            <a:ext cx="3853524" cy="2584449"/>
          </a:xfrm>
        </p:spPr>
        <p:txBody>
          <a:bodyPr>
            <a:normAutofit/>
          </a:bodyPr>
          <a:lstStyle>
            <a:lvl1pPr marL="0" indent="0">
              <a:buNone/>
              <a:defRPr sz="1400"/>
            </a:lvl1pPr>
            <a:lvl2pPr marL="456926" indent="0">
              <a:buNone/>
              <a:defRPr sz="1400"/>
            </a:lvl2pPr>
            <a:lvl3pPr marL="913852" indent="0">
              <a:buNone/>
              <a:defRPr sz="1200"/>
            </a:lvl3pPr>
            <a:lvl4pPr marL="1370778" indent="0">
              <a:buNone/>
              <a:defRPr sz="1000"/>
            </a:lvl4pPr>
            <a:lvl5pPr marL="1827703" indent="0">
              <a:buNone/>
              <a:defRPr sz="1000"/>
            </a:lvl5pPr>
            <a:lvl6pPr marL="2284628" indent="0">
              <a:buNone/>
              <a:defRPr sz="1000"/>
            </a:lvl6pPr>
            <a:lvl7pPr marL="2741554" indent="0">
              <a:buNone/>
              <a:defRPr sz="1000"/>
            </a:lvl7pPr>
            <a:lvl8pPr marL="3198480" indent="0">
              <a:buNone/>
              <a:defRPr sz="1000"/>
            </a:lvl8pPr>
            <a:lvl9pPr marL="365540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82056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4800600"/>
            <a:ext cx="8594428" cy="566738"/>
          </a:xfrm>
        </p:spPr>
        <p:txBody>
          <a:bodyPr anchor="b">
            <a:normAutofit/>
          </a:bodyPr>
          <a:lstStyle>
            <a:lvl1pPr algn="l">
              <a:defRPr sz="2399"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158" y="609600"/>
            <a:ext cx="8594429" cy="3845718"/>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158" y="5367338"/>
            <a:ext cx="8594428" cy="674024"/>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4212516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9" y="609600"/>
            <a:ext cx="8594429" cy="3403600"/>
          </a:xfrm>
        </p:spPr>
        <p:txBody>
          <a:bodyPr anchor="ctr">
            <a:normAutofit/>
          </a:bodyPr>
          <a:lstStyle>
            <a:lvl1pPr algn="l">
              <a:defRPr sz="43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pPr/>
              <a:t>3/13/2017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1197763203"/>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5783" y="3632200"/>
            <a:ext cx="7222643" cy="381000"/>
          </a:xfrm>
        </p:spPr>
        <p:txBody>
          <a:bodyPr anchor="ctr">
            <a:noAutofit/>
          </a:bodyPr>
          <a:lstStyle>
            <a:lvl1pPr marL="0" indent="0">
              <a:buFontTx/>
              <a:buNone/>
              <a:defRPr sz="1600">
                <a:solidFill>
                  <a:schemeClr val="tx1">
                    <a:lumMod val="50000"/>
                    <a:lumOff val="50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pPr/>
              <a:t>3/13/2017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
        <p:nvSpPr>
          <p:cNvPr id="20" name="TextBox 19"/>
          <p:cNvSpPr txBox="1"/>
          <p:nvPr/>
        </p:nvSpPr>
        <p:spPr>
          <a:xfrm>
            <a:off x="541729" y="790378"/>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solidFill>
                <a:effectLst/>
                <a:latin typeface="Arial"/>
              </a:rPr>
              <a:t>“</a:t>
            </a:r>
          </a:p>
        </p:txBody>
      </p:sp>
      <p:sp>
        <p:nvSpPr>
          <p:cNvPr id="22" name="TextBox 21"/>
          <p:cNvSpPr txBox="1"/>
          <p:nvPr/>
        </p:nvSpPr>
        <p:spPr>
          <a:xfrm>
            <a:off x="8890695" y="288655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25639740"/>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159" y="1931988"/>
            <a:ext cx="8594429" cy="2595460"/>
          </a:xfrm>
        </p:spPr>
        <p:txBody>
          <a:bodyPr anchor="b">
            <a:normAutofit/>
          </a:bodyPr>
          <a:lstStyle>
            <a:lvl1pPr algn="l">
              <a:defRPr sz="43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pPr/>
              <a:t>3/13/2017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3505648291"/>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tx1">
                    <a:lumMod val="75000"/>
                    <a:lumOff val="25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pPr/>
              <a:t>3/13/2017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
        <p:nvSpPr>
          <p:cNvPr id="24" name="TextBox 23"/>
          <p:cNvSpPr txBox="1"/>
          <p:nvPr/>
        </p:nvSpPr>
        <p:spPr>
          <a:xfrm>
            <a:off x="541729" y="790378"/>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solidFill>
                <a:effectLst/>
                <a:latin typeface="Arial"/>
              </a:rPr>
              <a:t>“</a:t>
            </a:r>
          </a:p>
        </p:txBody>
      </p:sp>
      <p:sp>
        <p:nvSpPr>
          <p:cNvPr id="25" name="TextBox 24"/>
          <p:cNvSpPr txBox="1"/>
          <p:nvPr/>
        </p:nvSpPr>
        <p:spPr>
          <a:xfrm>
            <a:off x="8890695" y="288655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14601329"/>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621" y="609600"/>
            <a:ext cx="858596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pPr/>
              <a:t>3/13/2017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2674960489"/>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54294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5599" y="609600"/>
            <a:ext cx="130440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159" y="609600"/>
            <a:ext cx="7058311"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59892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18" Type="http://schemas.openxmlformats.org/officeDocument/2006/relationships/theme" Target="../theme/theme10.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slideLayout" Target="../slideLayouts/slideLayout148.xml"/><Relationship Id="rId10" Type="http://schemas.openxmlformats.org/officeDocument/2006/relationships/slideLayout" Target="../slideLayouts/slideLayout143.xml"/><Relationship Id="rId19" Type="http://schemas.openxmlformats.org/officeDocument/2006/relationships/image" Target="../media/image16.png"/><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5.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theme" Target="../theme/theme6.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image" Target="../media/image10.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19" Type="http://schemas.openxmlformats.org/officeDocument/2006/relationships/image" Target="../media/image9.png"/><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theme" Target="../theme/theme7.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theme" Target="../theme/theme8.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theme" Target="../theme/theme9.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10" Type="http://schemas.openxmlformats.org/officeDocument/2006/relationships/slideLayout" Target="../slideLayouts/slideLayout126.xml"/><Relationship Id="rId19" Type="http://schemas.openxmlformats.org/officeDocument/2006/relationships/image" Target="../media/image14.png"/><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3/13/2017</a:t>
            </a:fld>
            <a:endParaRPr lang="en-US"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1441450"/>
          </a:xfrm>
          <a:prstGeom prst="rect">
            <a:avLst/>
          </a:prstGeom>
        </p:spPr>
      </p:pic>
      <p:sp>
        <p:nvSpPr>
          <p:cNvPr id="2" name="Title Placeholder 1"/>
          <p:cNvSpPr>
            <a:spLocks noGrp="1"/>
          </p:cNvSpPr>
          <p:nvPr>
            <p:ph type="title"/>
          </p:nvPr>
        </p:nvSpPr>
        <p:spPr>
          <a:xfrm>
            <a:off x="2894846" y="764373"/>
            <a:ext cx="8608358"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622" y="2194561"/>
            <a:ext cx="10817582"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3122" y="6356351"/>
            <a:ext cx="2910082"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AFE8FB1-0A7A-443E-AAF7-31D4FA1AA312}" type="datetimeFigureOut">
              <a:rPr lang="en-US" smtClean="0"/>
              <a:pPr/>
              <a:t>3/13/2017</a:t>
            </a:fld>
            <a:endParaRPr lang="en-US" dirty="0"/>
          </a:p>
        </p:txBody>
      </p:sp>
      <p:sp>
        <p:nvSpPr>
          <p:cNvPr id="5" name="Footer Placeholder 4"/>
          <p:cNvSpPr>
            <a:spLocks noGrp="1"/>
          </p:cNvSpPr>
          <p:nvPr>
            <p:ph type="ftr" sz="quarter" idx="3"/>
          </p:nvPr>
        </p:nvSpPr>
        <p:spPr>
          <a:xfrm>
            <a:off x="685621" y="6355846"/>
            <a:ext cx="7770376"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0718" y="381001"/>
            <a:ext cx="2742486"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3079041549"/>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r" defTabSz="914126" rtl="0" eaLnBrk="1" latinLnBrk="0" hangingPunct="1">
        <a:lnSpc>
          <a:spcPct val="90000"/>
        </a:lnSpc>
        <a:spcBef>
          <a:spcPct val="0"/>
        </a:spcBef>
        <a:buNone/>
        <a:defRPr sz="3999" kern="1200" cap="all" baseline="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1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2" y="0"/>
            <a:ext cx="12226777"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065" y="982133"/>
            <a:ext cx="95986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064" y="2556932"/>
            <a:ext cx="95986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5241" y="5969000"/>
            <a:ext cx="15997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AFE8FB1-0A7A-443E-AAF7-31D4FA1AA312}" type="datetimeFigureOut">
              <a:rPr lang="en-US" smtClean="0"/>
              <a:pPr/>
              <a:t>3/13/2017</a:t>
            </a:fld>
            <a:endParaRPr lang="en-US" dirty="0"/>
          </a:p>
        </p:txBody>
      </p:sp>
      <p:sp>
        <p:nvSpPr>
          <p:cNvPr id="5" name="Footer Placeholder 4"/>
          <p:cNvSpPr>
            <a:spLocks noGrp="1"/>
          </p:cNvSpPr>
          <p:nvPr>
            <p:ph type="ftr" sz="quarter" idx="3"/>
          </p:nvPr>
        </p:nvSpPr>
        <p:spPr>
          <a:xfrm>
            <a:off x="1295064" y="5969000"/>
            <a:ext cx="730399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1205" y="5969000"/>
            <a:ext cx="542556"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34024556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457063" rtl="0" eaLnBrk="1" latinLnBrk="0" hangingPunct="1">
        <a:spcBef>
          <a:spcPct val="0"/>
        </a:spcBef>
        <a:buNone/>
        <a:defRPr sz="4399"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664" indent="-285664" algn="l" defTabSz="457063" rtl="0" eaLnBrk="1" latinLnBrk="0" hangingPunct="1">
        <a:spcBef>
          <a:spcPct val="20000"/>
        </a:spcBef>
        <a:spcAft>
          <a:spcPts val="600"/>
        </a:spcAft>
        <a:buClr>
          <a:schemeClr val="accent1"/>
        </a:buClr>
        <a:buSzPct val="115000"/>
        <a:buFont typeface="Arial"/>
        <a:buChar char="•"/>
        <a:defRPr sz="2399" kern="1200" cap="none">
          <a:solidFill>
            <a:schemeClr val="tx1">
              <a:lumMod val="85000"/>
              <a:lumOff val="15000"/>
            </a:schemeClr>
          </a:solidFill>
          <a:effectLst/>
          <a:latin typeface="+mn-lt"/>
          <a:ea typeface="+mn-ea"/>
          <a:cs typeface="+mn-cs"/>
        </a:defRPr>
      </a:lvl1pPr>
      <a:lvl2pPr marL="742727" indent="-285664" algn="l" defTabSz="457063" rtl="0" eaLnBrk="1" latinLnBrk="0" hangingPunct="1">
        <a:spcBef>
          <a:spcPct val="20000"/>
        </a:spcBef>
        <a:spcAft>
          <a:spcPts val="600"/>
        </a:spcAft>
        <a:buClr>
          <a:schemeClr val="accent1"/>
        </a:buClr>
        <a:buSzPct val="115000"/>
        <a:buFont typeface="Arial"/>
        <a:buChar char="•"/>
        <a:defRPr sz="1999" kern="1200" cap="none">
          <a:solidFill>
            <a:schemeClr val="tx1">
              <a:lumMod val="85000"/>
              <a:lumOff val="15000"/>
            </a:schemeClr>
          </a:solidFill>
          <a:effectLst/>
          <a:latin typeface="+mn-lt"/>
          <a:ea typeface="+mn-ea"/>
          <a:cs typeface="+mn-cs"/>
        </a:defRPr>
      </a:lvl2pPr>
      <a:lvl3pPr marL="1199790" indent="-285664" algn="l" defTabSz="457063" rtl="0" eaLnBrk="1" latinLnBrk="0" hangingPunct="1">
        <a:spcBef>
          <a:spcPct val="20000"/>
        </a:spcBef>
        <a:spcAft>
          <a:spcPts val="600"/>
        </a:spcAft>
        <a:buClr>
          <a:schemeClr val="accent1"/>
        </a:buClr>
        <a:buSzPct val="115000"/>
        <a:buFont typeface="Arial"/>
        <a:buChar char="•"/>
        <a:defRPr sz="1799" kern="1200" cap="none">
          <a:solidFill>
            <a:schemeClr val="tx1">
              <a:lumMod val="85000"/>
              <a:lumOff val="15000"/>
            </a:schemeClr>
          </a:solidFill>
          <a:effectLst/>
          <a:latin typeface="+mn-lt"/>
          <a:ea typeface="+mn-ea"/>
          <a:cs typeface="+mn-cs"/>
        </a:defRPr>
      </a:lvl3pPr>
      <a:lvl4pPr marL="1542587" indent="-171399" algn="l" defTabSz="457063"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1999650" indent="-171399"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3846"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0908"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7971"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5034"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158" y="609600"/>
            <a:ext cx="8594429"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158" y="2160590"/>
            <a:ext cx="8594429"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3257" y="6041363"/>
            <a:ext cx="91170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AFE8FB1-0A7A-443E-AAF7-31D4FA1AA312}" type="datetimeFigureOut">
              <a:rPr lang="en-US" smtClean="0"/>
              <a:pPr/>
              <a:t>3/13/2017</a:t>
            </a:fld>
            <a:endParaRPr lang="en-US" dirty="0"/>
          </a:p>
        </p:txBody>
      </p:sp>
      <p:sp>
        <p:nvSpPr>
          <p:cNvPr id="5" name="Footer Placeholder 4"/>
          <p:cNvSpPr>
            <a:spLocks noGrp="1"/>
          </p:cNvSpPr>
          <p:nvPr>
            <p:ph type="ftr" sz="quarter" idx="3"/>
          </p:nvPr>
        </p:nvSpPr>
        <p:spPr>
          <a:xfrm>
            <a:off x="677158" y="6041363"/>
            <a:ext cx="629597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88426" y="6041363"/>
            <a:ext cx="683161" cy="365125"/>
          </a:xfrm>
          <a:prstGeom prst="rect">
            <a:avLst/>
          </a:prstGeom>
        </p:spPr>
        <p:txBody>
          <a:bodyPr vert="horz" lIns="91440" tIns="45720" rIns="91440" bIns="45720" rtlCol="0" anchor="ctr"/>
          <a:lstStyle>
            <a:lvl1pPr algn="r">
              <a:defRPr sz="900">
                <a:solidFill>
                  <a:schemeClr val="accent1"/>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127156174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063" rtl="0" eaLnBrk="1" latinLnBrk="0" hangingPunct="1">
        <a:spcBef>
          <a:spcPct val="0"/>
        </a:spcBef>
        <a:buNone/>
        <a:defRPr sz="3599"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853" y="1123838"/>
            <a:ext cx="2946714"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2787" y="758952"/>
            <a:ext cx="3839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8260" y="864108"/>
            <a:ext cx="7313295"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396" y="6356351"/>
            <a:ext cx="2742486"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9AFE8FB1-0A7A-443E-AAF7-31D4FA1AA312}" type="datetimeFigureOut">
              <a:rPr lang="en-US" smtClean="0"/>
              <a:pPr/>
              <a:t>3/13/2017</a:t>
            </a:fld>
            <a:endParaRPr lang="en-US" dirty="0"/>
          </a:p>
        </p:txBody>
      </p:sp>
      <p:sp>
        <p:nvSpPr>
          <p:cNvPr id="5" name="Footer Placeholder 4"/>
          <p:cNvSpPr>
            <a:spLocks noGrp="1"/>
          </p:cNvSpPr>
          <p:nvPr>
            <p:ph type="ftr" sz="quarter" idx="3"/>
          </p:nvPr>
        </p:nvSpPr>
        <p:spPr>
          <a:xfrm>
            <a:off x="3868261" y="6356351"/>
            <a:ext cx="5909978"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1366" y="6356351"/>
            <a:ext cx="1530528" cy="365125"/>
          </a:xfrm>
          <a:prstGeom prst="rect">
            <a:avLst/>
          </a:prstGeom>
        </p:spPr>
        <p:txBody>
          <a:bodyPr vert="horz" lIns="91440" tIns="45720" rIns="91440" bIns="45720" rtlCol="0" anchor="ctr"/>
          <a:lstStyle>
            <a:lvl1pPr algn="r">
              <a:defRPr sz="1200" b="1">
                <a:solidFill>
                  <a:schemeClr val="accent1"/>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404836044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126" rtl="0" eaLnBrk="1" latinLnBrk="0" hangingPunct="1">
        <a:lnSpc>
          <a:spcPct val="90000"/>
        </a:lnSpc>
        <a:spcBef>
          <a:spcPct val="0"/>
        </a:spcBef>
        <a:buNone/>
        <a:defRPr sz="3599" kern="1200" spc="-60" baseline="0">
          <a:solidFill>
            <a:srgbClr val="FFFFFF"/>
          </a:solidFill>
          <a:latin typeface="+mj-lt"/>
          <a:ea typeface="+mj-ea"/>
          <a:cs typeface="+mj-cs"/>
        </a:defRPr>
      </a:lvl1pPr>
    </p:titleStyle>
    <p:bodyStyle>
      <a:lvl1pPr marL="182825" indent="-182825" algn="l" defTabSz="914126" rtl="0" eaLnBrk="1" latinLnBrk="0" hangingPunct="1">
        <a:lnSpc>
          <a:spcPct val="90000"/>
        </a:lnSpc>
        <a:spcBef>
          <a:spcPts val="1200"/>
        </a:spcBef>
        <a:buClr>
          <a:schemeClr val="accent1"/>
        </a:buClr>
        <a:buFont typeface="Wingdings 2" pitchFamily="18" charset="2"/>
        <a:buChar char=""/>
        <a:defRPr sz="1999" kern="1200">
          <a:solidFill>
            <a:schemeClr val="tx1">
              <a:lumMod val="65000"/>
              <a:lumOff val="35000"/>
            </a:schemeClr>
          </a:solidFill>
          <a:latin typeface="+mn-lt"/>
          <a:ea typeface="+mn-ea"/>
          <a:cs typeface="+mn-cs"/>
        </a:defRPr>
      </a:lvl1pPr>
      <a:lvl2pPr marL="685594" indent="-182825" algn="l" defTabSz="914126" rtl="0" eaLnBrk="1" latinLnBrk="0" hangingPunct="1">
        <a:lnSpc>
          <a:spcPct val="90000"/>
        </a:lnSpc>
        <a:spcBef>
          <a:spcPts val="250"/>
        </a:spcBef>
        <a:spcAft>
          <a:spcPts val="250"/>
        </a:spcAft>
        <a:buClr>
          <a:schemeClr val="accent1"/>
        </a:buClr>
        <a:buFont typeface="Wingdings 2" pitchFamily="18" charset="2"/>
        <a:buChar char=""/>
        <a:defRPr sz="1799" kern="1200">
          <a:solidFill>
            <a:schemeClr val="tx1">
              <a:lumMod val="65000"/>
              <a:lumOff val="35000"/>
            </a:schemeClr>
          </a:solidFill>
          <a:latin typeface="+mn-lt"/>
          <a:ea typeface="+mn-ea"/>
          <a:cs typeface="+mn-cs"/>
        </a:defRPr>
      </a:lvl2pPr>
      <a:lvl3pPr marL="1142657" indent="-182825" algn="l" defTabSz="914126"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599720" indent="-182825" algn="l" defTabSz="914126"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6783" indent="-182825" algn="l" defTabSz="914126"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3846" indent="-228531" algn="l" defTabSz="914126"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0908" indent="-228531" algn="l" defTabSz="914126"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7971" indent="-228531" algn="l" defTabSz="914126"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5034" indent="-228531" algn="l" defTabSz="914126"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758952"/>
            <a:ext cx="3442693" cy="5330952"/>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853" y="1123838"/>
            <a:ext cx="2946714"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2787" y="758952"/>
            <a:ext cx="3839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8260" y="864108"/>
            <a:ext cx="7313295"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396" y="6356351"/>
            <a:ext cx="2742486"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fld id="{9AFE8FB1-0A7A-443E-AAF7-31D4FA1AA312}" type="datetimeFigureOut">
              <a:rPr lang="en-US" smtClean="0"/>
              <a:pPr/>
              <a:t>3/13/2017</a:t>
            </a:fld>
            <a:endParaRPr lang="en-US" dirty="0"/>
          </a:p>
        </p:txBody>
      </p:sp>
      <p:sp>
        <p:nvSpPr>
          <p:cNvPr id="5" name="Footer Placeholder 4"/>
          <p:cNvSpPr>
            <a:spLocks noGrp="1"/>
          </p:cNvSpPr>
          <p:nvPr>
            <p:ph type="ftr" sz="quarter" idx="3"/>
          </p:nvPr>
        </p:nvSpPr>
        <p:spPr>
          <a:xfrm>
            <a:off x="3868261" y="6356351"/>
            <a:ext cx="5909978"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0631366" y="6356351"/>
            <a:ext cx="1530528" cy="365125"/>
          </a:xfrm>
          <a:prstGeom prst="rect">
            <a:avLst/>
          </a:prstGeom>
        </p:spPr>
        <p:txBody>
          <a:bodyPr vert="horz" lIns="91440" tIns="45720" rIns="91440" bIns="45720" rtlCol="0" anchor="ctr"/>
          <a:lstStyle>
            <a:lvl1pPr algn="r">
              <a:defRPr sz="1200" b="1">
                <a:solidFill>
                  <a:schemeClr val="accent1"/>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2433551375"/>
      </p:ext>
    </p:extLst>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126" rtl="0" eaLnBrk="1" latinLnBrk="0" hangingPunct="1">
        <a:lnSpc>
          <a:spcPct val="90000"/>
        </a:lnSpc>
        <a:spcBef>
          <a:spcPct val="0"/>
        </a:spcBef>
        <a:buNone/>
        <a:defRPr sz="3599" kern="1200" spc="-60" baseline="0">
          <a:solidFill>
            <a:srgbClr val="FFFFFF"/>
          </a:solidFill>
          <a:latin typeface="+mj-lt"/>
          <a:ea typeface="+mj-ea"/>
          <a:cs typeface="+mj-cs"/>
        </a:defRPr>
      </a:lvl1pPr>
    </p:titleStyle>
    <p:bodyStyle>
      <a:lvl1pPr marL="182825" indent="-182825" algn="l" defTabSz="914126" rtl="0" eaLnBrk="1" latinLnBrk="0" hangingPunct="1">
        <a:lnSpc>
          <a:spcPct val="90000"/>
        </a:lnSpc>
        <a:spcBef>
          <a:spcPts val="1200"/>
        </a:spcBef>
        <a:buClr>
          <a:schemeClr val="accent1"/>
        </a:buClr>
        <a:buFont typeface="Wingdings 2" pitchFamily="18" charset="2"/>
        <a:buChar char=""/>
        <a:tabLst>
          <a:tab pos="1142657" algn="l"/>
        </a:tabLst>
        <a:defRPr sz="1999" kern="1200">
          <a:solidFill>
            <a:schemeClr val="bg2">
              <a:lumMod val="20000"/>
              <a:lumOff val="80000"/>
            </a:schemeClr>
          </a:solidFill>
          <a:latin typeface="+mn-lt"/>
          <a:ea typeface="+mn-ea"/>
          <a:cs typeface="+mn-cs"/>
        </a:defRPr>
      </a:lvl1pPr>
      <a:lvl2pPr marL="685594" indent="-182825" algn="l" defTabSz="914126" rtl="0" eaLnBrk="1" latinLnBrk="0" hangingPunct="1">
        <a:lnSpc>
          <a:spcPct val="90000"/>
        </a:lnSpc>
        <a:spcBef>
          <a:spcPts val="250"/>
        </a:spcBef>
        <a:spcAft>
          <a:spcPts val="250"/>
        </a:spcAft>
        <a:buClr>
          <a:schemeClr val="accent1"/>
        </a:buClr>
        <a:buFont typeface="Wingdings 2" pitchFamily="18" charset="2"/>
        <a:buChar char=""/>
        <a:tabLst>
          <a:tab pos="1142657" algn="l"/>
        </a:tabLst>
        <a:defRPr sz="1799" kern="1200">
          <a:solidFill>
            <a:schemeClr val="bg2">
              <a:lumMod val="20000"/>
              <a:lumOff val="80000"/>
            </a:schemeClr>
          </a:solidFill>
          <a:latin typeface="+mn-lt"/>
          <a:ea typeface="+mn-ea"/>
          <a:cs typeface="+mn-cs"/>
        </a:defRPr>
      </a:lvl2pPr>
      <a:lvl3pPr marL="1142657" indent="-182825" algn="l" defTabSz="914126" rtl="0" eaLnBrk="1" latinLnBrk="0" hangingPunct="1">
        <a:lnSpc>
          <a:spcPct val="90000"/>
        </a:lnSpc>
        <a:spcBef>
          <a:spcPts val="250"/>
        </a:spcBef>
        <a:spcAft>
          <a:spcPts val="250"/>
        </a:spcAft>
        <a:buClr>
          <a:schemeClr val="accent1"/>
        </a:buClr>
        <a:buFont typeface="Wingdings 2" pitchFamily="18" charset="2"/>
        <a:buChar char=""/>
        <a:tabLst>
          <a:tab pos="1142657" algn="l"/>
        </a:tabLst>
        <a:defRPr sz="1600" kern="1200">
          <a:solidFill>
            <a:schemeClr val="bg2">
              <a:lumMod val="20000"/>
              <a:lumOff val="80000"/>
            </a:schemeClr>
          </a:solidFill>
          <a:latin typeface="+mn-lt"/>
          <a:ea typeface="+mn-ea"/>
          <a:cs typeface="+mn-cs"/>
        </a:defRPr>
      </a:lvl3pPr>
      <a:lvl4pPr marL="1599720" indent="-182825" algn="l" defTabSz="914126" rtl="0" eaLnBrk="1" latinLnBrk="0" hangingPunct="1">
        <a:lnSpc>
          <a:spcPct val="90000"/>
        </a:lnSpc>
        <a:spcBef>
          <a:spcPts val="250"/>
        </a:spcBef>
        <a:spcAft>
          <a:spcPts val="250"/>
        </a:spcAft>
        <a:buClr>
          <a:schemeClr val="accent1"/>
        </a:buClr>
        <a:buFont typeface="Wingdings 2" pitchFamily="18" charset="2"/>
        <a:buChar char=""/>
        <a:tabLst>
          <a:tab pos="1142657" algn="l"/>
        </a:tabLst>
        <a:defRPr sz="1400" kern="1200">
          <a:solidFill>
            <a:schemeClr val="bg2">
              <a:lumMod val="20000"/>
              <a:lumOff val="80000"/>
            </a:schemeClr>
          </a:solidFill>
          <a:latin typeface="+mn-lt"/>
          <a:ea typeface="+mn-ea"/>
          <a:cs typeface="+mn-cs"/>
        </a:defRPr>
      </a:lvl4pPr>
      <a:lvl5pPr marL="2056783" indent="-182825" algn="l" defTabSz="914126" rtl="0" eaLnBrk="1" latinLnBrk="0" hangingPunct="1">
        <a:lnSpc>
          <a:spcPct val="90000"/>
        </a:lnSpc>
        <a:spcBef>
          <a:spcPts val="250"/>
        </a:spcBef>
        <a:spcAft>
          <a:spcPts val="250"/>
        </a:spcAft>
        <a:buClr>
          <a:schemeClr val="accent1"/>
        </a:buClr>
        <a:buFont typeface="Wingdings 2" pitchFamily="18" charset="2"/>
        <a:buChar char=""/>
        <a:tabLst>
          <a:tab pos="1142657" algn="l"/>
        </a:tabLst>
        <a:defRPr sz="1400" kern="1200">
          <a:solidFill>
            <a:schemeClr val="bg2">
              <a:lumMod val="20000"/>
              <a:lumOff val="80000"/>
            </a:schemeClr>
          </a:solidFill>
          <a:latin typeface="+mn-lt"/>
          <a:ea typeface="+mn-ea"/>
          <a:cs typeface="+mn-cs"/>
        </a:defRPr>
      </a:lvl5pPr>
      <a:lvl6pPr marL="2513846" indent="-228531" algn="l" defTabSz="914126" rtl="0" eaLnBrk="1" latinLnBrk="0" hangingPunct="1">
        <a:lnSpc>
          <a:spcPct val="90000"/>
        </a:lnSpc>
        <a:spcBef>
          <a:spcPts val="250"/>
        </a:spcBef>
        <a:spcAft>
          <a:spcPts val="250"/>
        </a:spcAft>
        <a:buClr>
          <a:schemeClr val="accent1"/>
        </a:buClr>
        <a:buFont typeface="Wingdings 2" pitchFamily="18" charset="2"/>
        <a:buChar char=""/>
        <a:tabLst>
          <a:tab pos="1142657" algn="l"/>
        </a:tabLst>
        <a:defRPr sz="1400" kern="1200">
          <a:solidFill>
            <a:schemeClr val="bg2">
              <a:lumMod val="20000"/>
              <a:lumOff val="80000"/>
            </a:schemeClr>
          </a:solidFill>
          <a:latin typeface="+mn-lt"/>
          <a:ea typeface="+mn-ea"/>
          <a:cs typeface="+mn-cs"/>
        </a:defRPr>
      </a:lvl6pPr>
      <a:lvl7pPr marL="2970908" indent="-228531" algn="l" defTabSz="914126" rtl="0" eaLnBrk="1" latinLnBrk="0" hangingPunct="1">
        <a:lnSpc>
          <a:spcPct val="90000"/>
        </a:lnSpc>
        <a:spcBef>
          <a:spcPts val="250"/>
        </a:spcBef>
        <a:spcAft>
          <a:spcPts val="250"/>
        </a:spcAft>
        <a:buClr>
          <a:schemeClr val="accent1"/>
        </a:buClr>
        <a:buFont typeface="Wingdings 2" pitchFamily="18" charset="2"/>
        <a:buChar char=""/>
        <a:tabLst>
          <a:tab pos="1142657" algn="l"/>
        </a:tabLst>
        <a:defRPr sz="1400" kern="1200">
          <a:solidFill>
            <a:schemeClr val="bg2">
              <a:lumMod val="20000"/>
              <a:lumOff val="80000"/>
            </a:schemeClr>
          </a:solidFill>
          <a:latin typeface="+mn-lt"/>
          <a:ea typeface="+mn-ea"/>
          <a:cs typeface="+mn-cs"/>
        </a:defRPr>
      </a:lvl7pPr>
      <a:lvl8pPr marL="3427971" indent="-228531" algn="l" defTabSz="914126" rtl="0" eaLnBrk="1" latinLnBrk="0" hangingPunct="1">
        <a:lnSpc>
          <a:spcPct val="90000"/>
        </a:lnSpc>
        <a:spcBef>
          <a:spcPts val="250"/>
        </a:spcBef>
        <a:spcAft>
          <a:spcPts val="250"/>
        </a:spcAft>
        <a:buClr>
          <a:schemeClr val="accent1"/>
        </a:buClr>
        <a:buFont typeface="Wingdings 2" pitchFamily="18" charset="2"/>
        <a:buChar char=""/>
        <a:tabLst>
          <a:tab pos="1142657" algn="l"/>
        </a:tabLst>
        <a:defRPr sz="1400" kern="1200">
          <a:solidFill>
            <a:schemeClr val="bg2">
              <a:lumMod val="20000"/>
              <a:lumOff val="80000"/>
            </a:schemeClr>
          </a:solidFill>
          <a:latin typeface="+mn-lt"/>
          <a:ea typeface="+mn-ea"/>
          <a:cs typeface="+mn-cs"/>
        </a:defRPr>
      </a:lvl8pPr>
      <a:lvl9pPr marL="3885034" indent="-228531" algn="l" defTabSz="914126" rtl="0" eaLnBrk="1" latinLnBrk="0" hangingPunct="1">
        <a:lnSpc>
          <a:spcPct val="90000"/>
        </a:lnSpc>
        <a:spcBef>
          <a:spcPts val="250"/>
        </a:spcBef>
        <a:spcAft>
          <a:spcPts val="250"/>
        </a:spcAft>
        <a:buClr>
          <a:schemeClr val="accent1"/>
        </a:buClr>
        <a:buFont typeface="Wingdings 2" pitchFamily="18" charset="2"/>
        <a:buChar char=""/>
        <a:tabLst>
          <a:tab pos="1142657" algn="l"/>
        </a:tabLst>
        <a:defRPr sz="1400" kern="1200">
          <a:solidFill>
            <a:schemeClr val="bg2">
              <a:lumMod val="20000"/>
              <a:lumOff val="80000"/>
            </a:schemeClr>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1"/>
            <a:ext cx="12185651"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065" y="982133"/>
            <a:ext cx="95986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064" y="2556932"/>
            <a:ext cx="95986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5241" y="5969000"/>
            <a:ext cx="15997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AFE8FB1-0A7A-443E-AAF7-31D4FA1AA312}" type="datetimeFigureOut">
              <a:rPr lang="en-US" smtClean="0"/>
              <a:pPr/>
              <a:t>3/13/2017</a:t>
            </a:fld>
            <a:endParaRPr lang="en-US" dirty="0"/>
          </a:p>
        </p:txBody>
      </p:sp>
      <p:sp>
        <p:nvSpPr>
          <p:cNvPr id="5" name="Footer Placeholder 4"/>
          <p:cNvSpPr>
            <a:spLocks noGrp="1"/>
          </p:cNvSpPr>
          <p:nvPr>
            <p:ph type="ftr" sz="quarter" idx="3"/>
          </p:nvPr>
        </p:nvSpPr>
        <p:spPr>
          <a:xfrm>
            <a:off x="1295064" y="5969000"/>
            <a:ext cx="730399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1205" y="5969000"/>
            <a:ext cx="542556"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169822384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457063" rtl="0" eaLnBrk="1" latinLnBrk="0" hangingPunct="1">
        <a:spcBef>
          <a:spcPct val="0"/>
        </a:spcBef>
        <a:buNone/>
        <a:defRPr sz="4399"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664" indent="-285664" algn="l" defTabSz="457063" rtl="0" eaLnBrk="1" latinLnBrk="0" hangingPunct="1">
        <a:spcBef>
          <a:spcPct val="20000"/>
        </a:spcBef>
        <a:spcAft>
          <a:spcPts val="600"/>
        </a:spcAft>
        <a:buClr>
          <a:schemeClr val="accent1"/>
        </a:buClr>
        <a:buSzPct val="115000"/>
        <a:buFont typeface="Arial"/>
        <a:buChar char="•"/>
        <a:defRPr sz="2399" kern="1200" cap="none">
          <a:solidFill>
            <a:schemeClr val="tx1">
              <a:lumMod val="85000"/>
              <a:lumOff val="15000"/>
            </a:schemeClr>
          </a:solidFill>
          <a:effectLst/>
          <a:latin typeface="+mn-lt"/>
          <a:ea typeface="+mn-ea"/>
          <a:cs typeface="+mn-cs"/>
        </a:defRPr>
      </a:lvl1pPr>
      <a:lvl2pPr marL="742727" indent="-285664" algn="l" defTabSz="457063" rtl="0" eaLnBrk="1" latinLnBrk="0" hangingPunct="1">
        <a:spcBef>
          <a:spcPct val="20000"/>
        </a:spcBef>
        <a:spcAft>
          <a:spcPts val="600"/>
        </a:spcAft>
        <a:buClr>
          <a:schemeClr val="accent1"/>
        </a:buClr>
        <a:buSzPct val="115000"/>
        <a:buFont typeface="Arial"/>
        <a:buChar char="•"/>
        <a:defRPr sz="1999" kern="1200" cap="none">
          <a:solidFill>
            <a:schemeClr val="tx1">
              <a:lumMod val="85000"/>
              <a:lumOff val="15000"/>
            </a:schemeClr>
          </a:solidFill>
          <a:effectLst/>
          <a:latin typeface="+mn-lt"/>
          <a:ea typeface="+mn-ea"/>
          <a:cs typeface="+mn-cs"/>
        </a:defRPr>
      </a:lvl2pPr>
      <a:lvl3pPr marL="1199790" indent="-285664" algn="l" defTabSz="457063" rtl="0" eaLnBrk="1" latinLnBrk="0" hangingPunct="1">
        <a:spcBef>
          <a:spcPct val="20000"/>
        </a:spcBef>
        <a:spcAft>
          <a:spcPts val="600"/>
        </a:spcAft>
        <a:buClr>
          <a:schemeClr val="accent1"/>
        </a:buClr>
        <a:buSzPct val="115000"/>
        <a:buFont typeface="Arial"/>
        <a:buChar char="•"/>
        <a:defRPr sz="1799" kern="1200" cap="none">
          <a:solidFill>
            <a:schemeClr val="tx1">
              <a:lumMod val="85000"/>
              <a:lumOff val="15000"/>
            </a:schemeClr>
          </a:solidFill>
          <a:effectLst/>
          <a:latin typeface="+mn-lt"/>
          <a:ea typeface="+mn-ea"/>
          <a:cs typeface="+mn-cs"/>
        </a:defRPr>
      </a:lvl3pPr>
      <a:lvl4pPr marL="1542587" indent="-171399" algn="l" defTabSz="457063"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1999650" indent="-171399"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3846"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0908"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7971"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5034"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88825"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158" y="609600"/>
            <a:ext cx="8594429"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158" y="2160590"/>
            <a:ext cx="8594429"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3257" y="6041363"/>
            <a:ext cx="91170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AFE8FB1-0A7A-443E-AAF7-31D4FA1AA312}" type="datetimeFigureOut">
              <a:rPr lang="en-US" smtClean="0"/>
              <a:pPr/>
              <a:t>3/13/2017</a:t>
            </a:fld>
            <a:endParaRPr lang="en-US" dirty="0"/>
          </a:p>
        </p:txBody>
      </p:sp>
      <p:sp>
        <p:nvSpPr>
          <p:cNvPr id="5" name="Footer Placeholder 4"/>
          <p:cNvSpPr>
            <a:spLocks noGrp="1"/>
          </p:cNvSpPr>
          <p:nvPr>
            <p:ph type="ftr" sz="quarter" idx="3"/>
          </p:nvPr>
        </p:nvSpPr>
        <p:spPr>
          <a:xfrm>
            <a:off x="677158" y="6041363"/>
            <a:ext cx="629597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88426" y="6041363"/>
            <a:ext cx="683161" cy="365125"/>
          </a:xfrm>
          <a:prstGeom prst="rect">
            <a:avLst/>
          </a:prstGeom>
        </p:spPr>
        <p:txBody>
          <a:bodyPr vert="horz" lIns="91440" tIns="45720" rIns="91440" bIns="45720" rtlCol="0" anchor="ctr"/>
          <a:lstStyle>
            <a:lvl1pPr algn="r">
              <a:defRPr sz="900">
                <a:solidFill>
                  <a:schemeClr val="accent1"/>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1479316374"/>
      </p:ext>
    </p:extLst>
  </p:cSld>
  <p:clrMap bg1="dk1" tx1="lt1" bg2="dk2" tx2="lt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063" rtl="0" eaLnBrk="1" latinLnBrk="0" hangingPunct="1">
        <a:spcBef>
          <a:spcPct val="0"/>
        </a:spcBef>
        <a:buNone/>
        <a:defRPr sz="3599"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773" y="1"/>
            <a:ext cx="2436178"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3925" y="685801"/>
            <a:ext cx="10016104"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3924" y="2667000"/>
            <a:ext cx="10016104"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0122" y="5883276"/>
            <a:ext cx="1142702"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AFE8FB1-0A7A-443E-AAF7-31D4FA1AA312}" type="datetimeFigureOut">
              <a:rPr lang="en-US" smtClean="0"/>
              <a:pPr/>
              <a:t>3/13/2017</a:t>
            </a:fld>
            <a:endParaRPr lang="en-US" dirty="0"/>
          </a:p>
        </p:txBody>
      </p:sp>
      <p:sp>
        <p:nvSpPr>
          <p:cNvPr id="5" name="Footer Placeholder 4"/>
          <p:cNvSpPr>
            <a:spLocks noGrp="1"/>
          </p:cNvSpPr>
          <p:nvPr>
            <p:ph type="ftr" sz="quarter" idx="3"/>
          </p:nvPr>
        </p:nvSpPr>
        <p:spPr>
          <a:xfrm>
            <a:off x="2571610" y="5883276"/>
            <a:ext cx="7082332"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49005" y="5883276"/>
            <a:ext cx="55102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2591981952"/>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457063" rtl="0" eaLnBrk="1" latinLnBrk="0" hangingPunct="1">
        <a:spcBef>
          <a:spcPct val="0"/>
        </a:spcBef>
        <a:buNone/>
        <a:defRPr sz="3999"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664" indent="-285664" algn="l" defTabSz="457063" rtl="0" eaLnBrk="1" latinLnBrk="0" hangingPunct="1">
        <a:spcBef>
          <a:spcPct val="20000"/>
        </a:spcBef>
        <a:spcAft>
          <a:spcPts val="600"/>
        </a:spcAft>
        <a:buClr>
          <a:schemeClr val="accent1">
            <a:lumMod val="75000"/>
          </a:schemeClr>
        </a:buClr>
        <a:buSzPct val="145000"/>
        <a:buFont typeface="Arial"/>
        <a:buChar char="•"/>
        <a:defRPr sz="2399" kern="1200" cap="none">
          <a:solidFill>
            <a:schemeClr val="tx1"/>
          </a:solidFill>
          <a:effectLst/>
          <a:latin typeface="+mn-lt"/>
          <a:ea typeface="+mn-ea"/>
          <a:cs typeface="+mn-cs"/>
        </a:defRPr>
      </a:lvl1pPr>
      <a:lvl2pPr marL="742727" indent="-285664" algn="l" defTabSz="457063" rtl="0" eaLnBrk="1" latinLnBrk="0" hangingPunct="1">
        <a:spcBef>
          <a:spcPct val="20000"/>
        </a:spcBef>
        <a:spcAft>
          <a:spcPts val="600"/>
        </a:spcAft>
        <a:buClr>
          <a:schemeClr val="accent1">
            <a:lumMod val="75000"/>
          </a:schemeClr>
        </a:buClr>
        <a:buSzPct val="145000"/>
        <a:buFont typeface="Arial"/>
        <a:buChar char="•"/>
        <a:defRPr sz="1999" kern="1200" cap="none">
          <a:solidFill>
            <a:schemeClr val="tx1"/>
          </a:solidFill>
          <a:effectLst/>
          <a:latin typeface="+mn-lt"/>
          <a:ea typeface="+mn-ea"/>
          <a:cs typeface="+mn-cs"/>
        </a:defRPr>
      </a:lvl2pPr>
      <a:lvl3pPr marL="1199790" indent="-285664" algn="l" defTabSz="457063" rtl="0" eaLnBrk="1" latinLnBrk="0" hangingPunct="1">
        <a:spcBef>
          <a:spcPct val="20000"/>
        </a:spcBef>
        <a:spcAft>
          <a:spcPts val="600"/>
        </a:spcAft>
        <a:buClr>
          <a:schemeClr val="accent1">
            <a:lumMod val="75000"/>
          </a:schemeClr>
        </a:buClr>
        <a:buSzPct val="145000"/>
        <a:buFont typeface="Arial"/>
        <a:buChar char="•"/>
        <a:defRPr sz="1799" kern="1200" cap="none">
          <a:solidFill>
            <a:schemeClr val="tx1"/>
          </a:solidFill>
          <a:effectLst/>
          <a:latin typeface="+mn-lt"/>
          <a:ea typeface="+mn-ea"/>
          <a:cs typeface="+mn-cs"/>
        </a:defRPr>
      </a:lvl3pPr>
      <a:lvl4pPr marL="1542587" indent="-171399" algn="l" defTabSz="457063"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1999650" indent="-171399" algn="l" defTabSz="457063"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3846" indent="-228531" algn="l" defTabSz="457063"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0908" indent="-228531" algn="l" defTabSz="457063"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7971" indent="-228531" algn="l" defTabSz="457063"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5034" indent="-228531" algn="l" defTabSz="457063"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1441450"/>
          </a:xfrm>
          <a:prstGeom prst="rect">
            <a:avLst/>
          </a:prstGeom>
        </p:spPr>
      </p:pic>
      <p:sp>
        <p:nvSpPr>
          <p:cNvPr id="2" name="Title Placeholder 1"/>
          <p:cNvSpPr>
            <a:spLocks noGrp="1"/>
          </p:cNvSpPr>
          <p:nvPr>
            <p:ph type="title"/>
          </p:nvPr>
        </p:nvSpPr>
        <p:spPr>
          <a:xfrm>
            <a:off x="2894846" y="764373"/>
            <a:ext cx="8608358"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622" y="2194561"/>
            <a:ext cx="10817582"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3122" y="6356351"/>
            <a:ext cx="2910082"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AFE8FB1-0A7A-443E-AAF7-31D4FA1AA312}" type="datetimeFigureOut">
              <a:rPr lang="en-US" smtClean="0"/>
              <a:pPr/>
              <a:t>3/13/2017</a:t>
            </a:fld>
            <a:endParaRPr lang="en-US" dirty="0"/>
          </a:p>
        </p:txBody>
      </p:sp>
      <p:sp>
        <p:nvSpPr>
          <p:cNvPr id="5" name="Footer Placeholder 4"/>
          <p:cNvSpPr>
            <a:spLocks noGrp="1"/>
          </p:cNvSpPr>
          <p:nvPr>
            <p:ph type="ftr" sz="quarter" idx="3"/>
          </p:nvPr>
        </p:nvSpPr>
        <p:spPr>
          <a:xfrm>
            <a:off x="685621" y="6355846"/>
            <a:ext cx="7770376"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0718" y="381001"/>
            <a:ext cx="2742486"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1972285594"/>
      </p:ext>
    </p:extLst>
  </p:cSld>
  <p:clrMap bg1="dk1" tx1="lt1" bg2="dk2" tx2="lt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r" defTabSz="914126" rtl="0" eaLnBrk="1" latinLnBrk="0" hangingPunct="1">
        <a:lnSpc>
          <a:spcPct val="90000"/>
        </a:lnSpc>
        <a:spcBef>
          <a:spcPct val="0"/>
        </a:spcBef>
        <a:buNone/>
        <a:defRPr sz="3999" kern="1200" cap="all" baseline="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1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reference.com/hobbies-games/math-involved-designing-video-games-6a45fe832e6d9d71" TargetMode="External"/><Relationship Id="rId3" Type="http://schemas.openxmlformats.org/officeDocument/2006/relationships/hyperlink" Target="http://work.chron.com/nurses-use-math-jobs-10475.html" TargetMode="External"/><Relationship Id="rId7" Type="http://schemas.openxmlformats.org/officeDocument/2006/relationships/hyperlink" Target="https://www.quora.com/How-is-math-used-in-video-game-designing-and-programming" TargetMode="External"/><Relationship Id="rId2" Type="http://schemas.openxmlformats.org/officeDocument/2006/relationships/slideLayout" Target="../slideLayouts/slideLayout101.xml"/><Relationship Id="rId1" Type="http://schemas.openxmlformats.org/officeDocument/2006/relationships/themeOverride" Target="../theme/themeOverride1.xml"/><Relationship Id="rId6" Type="http://schemas.openxmlformats.org/officeDocument/2006/relationships/hyperlink" Target="http://archive.bridgesmathart.org/2012/bridges2012-453.pdf" TargetMode="External"/><Relationship Id="rId5" Type="http://schemas.openxmlformats.org/officeDocument/2006/relationships/hyperlink" Target="https://www.thinkthroughmath.com/math-real-life-examples/" TargetMode="External"/><Relationship Id="rId4" Type="http://schemas.openxmlformats.org/officeDocument/2006/relationships/hyperlink" Target="https://www.quora.com/In-what-ways-do-construction-workers-use-algebra-and-for-wha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5.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1.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We Need Algebra!</a:t>
            </a:r>
            <a:endParaRPr lang="en-US" dirty="0"/>
          </a:p>
        </p:txBody>
      </p:sp>
      <p:sp>
        <p:nvSpPr>
          <p:cNvPr id="3" name="Subtitle 2"/>
          <p:cNvSpPr>
            <a:spLocks noGrp="1"/>
          </p:cNvSpPr>
          <p:nvPr>
            <p:ph type="subTitle" idx="1"/>
          </p:nvPr>
        </p:nvSpPr>
        <p:spPr/>
        <p:txBody>
          <a:bodyPr/>
          <a:lstStyle/>
          <a:p>
            <a:r>
              <a:rPr lang="en-US" dirty="0" smtClean="0"/>
              <a:t>By Eliska Estrella</a:t>
            </a:r>
            <a:endParaRPr lang="en-US" dirty="0"/>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Video Game Designers</a:t>
            </a:r>
            <a:endParaRPr lang="en-US" dirty="0"/>
          </a:p>
        </p:txBody>
      </p:sp>
      <p:sp>
        <p:nvSpPr>
          <p:cNvPr id="4" name="Content Placeholder 3"/>
          <p:cNvSpPr>
            <a:spLocks noGrp="1"/>
          </p:cNvSpPr>
          <p:nvPr>
            <p:ph idx="1"/>
          </p:nvPr>
        </p:nvSpPr>
        <p:spPr/>
        <p:txBody>
          <a:bodyPr>
            <a:normAutofit/>
          </a:bodyPr>
          <a:lstStyle/>
          <a:p>
            <a:r>
              <a:rPr lang="en-US" dirty="0" smtClean="0"/>
              <a:t>Video games need math in order for characters to do what they can do like; jump, run up a slope, punch, </a:t>
            </a:r>
          </a:p>
          <a:p>
            <a:r>
              <a:rPr lang="en-US" dirty="0"/>
              <a:t>Determining the path of a bullet or the movement of a car over a race track </a:t>
            </a:r>
            <a:endParaRPr lang="en-US" dirty="0" smtClean="0"/>
          </a:p>
          <a:p>
            <a:r>
              <a:rPr lang="en-US" dirty="0" err="1" smtClean="0"/>
              <a:t>Probablity</a:t>
            </a:r>
            <a:r>
              <a:rPr lang="en-US" dirty="0" smtClean="0"/>
              <a:t> is a big deal in games, some games are based on probability so designers use probability as a form of math in video games.</a:t>
            </a:r>
            <a:endParaRPr lang="en-US" dirty="0" smtClean="0"/>
          </a:p>
          <a:p>
            <a:r>
              <a:rPr lang="en-US" dirty="0" smtClean="0"/>
              <a:t>Geometry is also used when making video games because shapes need to be made for characters, settings, and basically everything.</a:t>
            </a:r>
          </a:p>
        </p:txBody>
      </p:sp>
    </p:spTree>
    <p:extLst>
      <p:ext uri="{BB962C8B-B14F-4D97-AF65-F5344CB8AC3E}">
        <p14:creationId xmlns:p14="http://schemas.microsoft.com/office/powerpoint/2010/main" val="1705948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Image result for video game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7012" y="152400"/>
            <a:ext cx="4800600" cy="30003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uper smash bros charac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75" y="2895600"/>
            <a:ext cx="6929437" cy="3897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96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Construction Workers Need Math!</a:t>
            </a:r>
            <a:endParaRPr lang="en-US" dirty="0"/>
          </a:p>
        </p:txBody>
      </p:sp>
      <p:sp>
        <p:nvSpPr>
          <p:cNvPr id="3" name="Content Placeholder 2"/>
          <p:cNvSpPr>
            <a:spLocks noGrp="1"/>
          </p:cNvSpPr>
          <p:nvPr>
            <p:ph idx="1"/>
          </p:nvPr>
        </p:nvSpPr>
        <p:spPr/>
        <p:txBody>
          <a:bodyPr>
            <a:normAutofit/>
          </a:bodyPr>
          <a:lstStyle/>
          <a:p>
            <a:r>
              <a:rPr lang="en-US" b="1" dirty="0"/>
              <a:t>Construction workers have to know the dimensions of the pieces they work with, and make sure they use just the right amount, which requires adding and subtracting lengths of material. They also have to use math to work with their budget, like most people do.</a:t>
            </a:r>
            <a:endParaRPr lang="en-US" dirty="0"/>
          </a:p>
          <a:p>
            <a:r>
              <a:rPr lang="en-US" b="1" dirty="0" smtClean="0"/>
              <a:t>Construction </a:t>
            </a:r>
            <a:r>
              <a:rPr lang="en-US" b="1" dirty="0"/>
              <a:t>workers must use math in a variety of ways while practicing their trade, including taking measurements, converting quantities and solving equations.</a:t>
            </a:r>
            <a:endParaRPr lang="en-US" dirty="0"/>
          </a:p>
          <a:p>
            <a:pPr marL="0" indent="0">
              <a:buNone/>
            </a:pPr>
            <a:endParaRPr lang="en-US" dirty="0"/>
          </a:p>
        </p:txBody>
      </p:sp>
    </p:spTree>
    <p:extLst>
      <p:ext uri="{BB962C8B-B14F-4D97-AF65-F5344CB8AC3E}">
        <p14:creationId xmlns:p14="http://schemas.microsoft.com/office/powerpoint/2010/main" val="304105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Why Construction Workers Need Math!</a:t>
            </a:r>
          </a:p>
        </p:txBody>
      </p:sp>
      <p:pic>
        <p:nvPicPr>
          <p:cNvPr id="2050" name="Picture 2" descr="Image result for math in construc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1812" y="2286000"/>
            <a:ext cx="6200775" cy="34967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math in constru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1612" y="2772329"/>
            <a:ext cx="4810125" cy="25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5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Farmers Need Math!</a:t>
            </a:r>
            <a:endParaRPr lang="en-US" dirty="0"/>
          </a:p>
        </p:txBody>
      </p:sp>
      <p:sp>
        <p:nvSpPr>
          <p:cNvPr id="3" name="Content Placeholder 2"/>
          <p:cNvSpPr>
            <a:spLocks noGrp="1"/>
          </p:cNvSpPr>
          <p:nvPr>
            <p:ph idx="1"/>
          </p:nvPr>
        </p:nvSpPr>
        <p:spPr/>
        <p:txBody>
          <a:bodyPr/>
          <a:lstStyle/>
          <a:p>
            <a:pPr fontAlgn="base"/>
            <a:r>
              <a:rPr lang="en-US" b="1" dirty="0"/>
              <a:t>Create a feed ratio to meet livestock nutrient needs.</a:t>
            </a:r>
          </a:p>
          <a:p>
            <a:pPr fontAlgn="base"/>
            <a:r>
              <a:rPr lang="en-US" b="1" dirty="0"/>
              <a:t>Calibrate a </a:t>
            </a:r>
            <a:r>
              <a:rPr lang="en-US" b="1" dirty="0" smtClean="0"/>
              <a:t>fertilizer </a:t>
            </a:r>
            <a:r>
              <a:rPr lang="en-US" b="1" dirty="0"/>
              <a:t>spreader</a:t>
            </a:r>
          </a:p>
          <a:p>
            <a:pPr fontAlgn="base"/>
            <a:r>
              <a:rPr lang="en-US" b="1" dirty="0"/>
              <a:t>Create a fertilizer blend</a:t>
            </a:r>
          </a:p>
          <a:p>
            <a:pPr fontAlgn="base"/>
            <a:r>
              <a:rPr lang="en-US" b="1" dirty="0"/>
              <a:t>Apply a herbicide rate</a:t>
            </a:r>
          </a:p>
          <a:p>
            <a:pPr fontAlgn="base"/>
            <a:r>
              <a:rPr lang="en-US" b="1" dirty="0"/>
              <a:t>Determine the perimeter of a field.</a:t>
            </a:r>
          </a:p>
          <a:p>
            <a:pPr fontAlgn="base"/>
            <a:r>
              <a:rPr lang="en-US" b="1" dirty="0"/>
              <a:t>Determine how much fence wire, fence posts, staples and supplies needed to fence in the perimeter.</a:t>
            </a:r>
          </a:p>
          <a:p>
            <a:pPr fontAlgn="base"/>
            <a:r>
              <a:rPr lang="en-US" b="1" dirty="0"/>
              <a:t>Determine proper stocking rate</a:t>
            </a:r>
          </a:p>
          <a:p>
            <a:pPr fontAlgn="base"/>
            <a:r>
              <a:rPr lang="en-US" b="1" dirty="0"/>
              <a:t>Determine interest cost on an agriculture loan</a:t>
            </a:r>
          </a:p>
          <a:p>
            <a:endParaRPr lang="en-US" dirty="0"/>
          </a:p>
        </p:txBody>
      </p:sp>
    </p:spTree>
    <p:extLst>
      <p:ext uri="{BB962C8B-B14F-4D97-AF65-F5344CB8AC3E}">
        <p14:creationId xmlns:p14="http://schemas.microsoft.com/office/powerpoint/2010/main" val="132623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Farmers Need Math!</a:t>
            </a:r>
          </a:p>
        </p:txBody>
      </p:sp>
      <p:pic>
        <p:nvPicPr>
          <p:cNvPr id="3074" name="Picture 2" descr="Image result for fence wire farm"/>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77158" y="2133600"/>
            <a:ext cx="5175249" cy="388143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farm anim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5412" y="842961"/>
            <a:ext cx="5162109" cy="5172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04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Reasons We Need Math</a:t>
            </a:r>
            <a:endParaRPr lang="en-US" dirty="0"/>
          </a:p>
        </p:txBody>
      </p:sp>
      <p:sp>
        <p:nvSpPr>
          <p:cNvPr id="3" name="Content Placeholder 2"/>
          <p:cNvSpPr>
            <a:spLocks noGrp="1"/>
          </p:cNvSpPr>
          <p:nvPr>
            <p:ph idx="1"/>
          </p:nvPr>
        </p:nvSpPr>
        <p:spPr>
          <a:xfrm>
            <a:off x="1512240" y="1600200"/>
            <a:ext cx="9601198" cy="5410200"/>
          </a:xfrm>
        </p:spPr>
        <p:txBody>
          <a:bodyPr>
            <a:normAutofit fontScale="70000" lnSpcReduction="20000"/>
          </a:bodyPr>
          <a:lstStyle/>
          <a:p>
            <a:pPr marL="457200" indent="-457200">
              <a:buFont typeface="+mj-lt"/>
              <a:buAutoNum type="arabicPeriod"/>
            </a:pPr>
            <a:r>
              <a:rPr lang="en-US" sz="3200" dirty="0" smtClean="0"/>
              <a:t>Math helps you with money problems</a:t>
            </a:r>
          </a:p>
          <a:p>
            <a:pPr marL="457200" indent="-457200">
              <a:buFont typeface="+mj-lt"/>
              <a:buAutoNum type="arabicPeriod"/>
            </a:pPr>
            <a:r>
              <a:rPr lang="en-US" sz="3200" dirty="0"/>
              <a:t>You can build things </a:t>
            </a:r>
          </a:p>
          <a:p>
            <a:pPr marL="457200" indent="-457200">
              <a:buFont typeface="+mj-lt"/>
              <a:buAutoNum type="arabicPeriod"/>
            </a:pPr>
            <a:r>
              <a:rPr lang="en-US" sz="3200" dirty="0"/>
              <a:t>Can use it in the grocery store for many things</a:t>
            </a:r>
          </a:p>
          <a:p>
            <a:pPr marL="457200" indent="-457200">
              <a:buFont typeface="+mj-lt"/>
              <a:buAutoNum type="arabicPeriod"/>
            </a:pPr>
            <a:r>
              <a:rPr lang="en-US" sz="3200" dirty="0"/>
              <a:t>Use math to bake or cook using the measurements</a:t>
            </a:r>
          </a:p>
          <a:p>
            <a:pPr marL="457200" indent="-457200">
              <a:buFont typeface="+mj-lt"/>
              <a:buAutoNum type="arabicPeriod"/>
            </a:pPr>
            <a:r>
              <a:rPr lang="en-US" sz="3200" dirty="0"/>
              <a:t>Can use math when calculating fuel usage for traveling</a:t>
            </a:r>
          </a:p>
          <a:p>
            <a:pPr marL="457200" indent="-457200">
              <a:buFont typeface="+mj-lt"/>
              <a:buAutoNum type="arabicPeriod"/>
            </a:pPr>
            <a:r>
              <a:rPr lang="en-US" sz="3200" dirty="0"/>
              <a:t>Using math can help you save money and help you make less financial mistakes</a:t>
            </a:r>
          </a:p>
          <a:p>
            <a:pPr marL="457200" indent="-457200">
              <a:buFont typeface="+mj-lt"/>
              <a:buAutoNum type="arabicPeriod"/>
            </a:pPr>
            <a:r>
              <a:rPr lang="en-US" sz="3200" dirty="0"/>
              <a:t>You can use math to plan time or your schedule for the day</a:t>
            </a:r>
          </a:p>
          <a:p>
            <a:pPr marL="457200" indent="-457200">
              <a:buFont typeface="+mj-lt"/>
              <a:buAutoNum type="arabicPeriod"/>
            </a:pPr>
            <a:r>
              <a:rPr lang="en-US" sz="3200" dirty="0"/>
              <a:t>Dancers count with math in their head and use geometry for </a:t>
            </a:r>
            <a:r>
              <a:rPr lang="en-US" sz="3200" dirty="0" smtClean="0"/>
              <a:t>formations</a:t>
            </a:r>
          </a:p>
          <a:p>
            <a:pPr marL="457200" indent="-457200">
              <a:buFont typeface="+mj-lt"/>
              <a:buAutoNum type="arabicPeriod"/>
            </a:pPr>
            <a:r>
              <a:rPr lang="en-US" sz="3200" dirty="0" smtClean="0"/>
              <a:t>Determining Probability</a:t>
            </a:r>
          </a:p>
          <a:p>
            <a:pPr marL="457200" indent="-457200">
              <a:buFont typeface="+mj-lt"/>
              <a:buAutoNum type="arabicPeriod"/>
            </a:pPr>
            <a:r>
              <a:rPr lang="en-US" sz="3200" dirty="0" smtClean="0"/>
              <a:t>Converting to Metric System</a:t>
            </a:r>
          </a:p>
          <a:p>
            <a:pPr marL="0" indent="0">
              <a:buNone/>
            </a:pPr>
            <a:r>
              <a:rPr lang="en-US" sz="3200" i="1" dirty="0" smtClean="0"/>
              <a:t>There are many other times when we use math and we don’t even realize it</a:t>
            </a:r>
            <a:endParaRPr lang="en-US" sz="3200" i="1" dirty="0"/>
          </a:p>
          <a:p>
            <a:pPr marL="457200" indent="-457200">
              <a:buFont typeface="+mj-lt"/>
              <a:buAutoNum type="arabicPeriod"/>
            </a:pPr>
            <a:endParaRPr lang="en-US" dirty="0" smtClean="0"/>
          </a:p>
          <a:p>
            <a:pPr marL="457200" indent="-457200">
              <a:buFont typeface="+mj-lt"/>
              <a:buAutoNum type="arabicPeriod"/>
            </a:pPr>
            <a:endParaRPr lang="en-US" dirty="0"/>
          </a:p>
        </p:txBody>
      </p:sp>
    </p:spTree>
    <p:extLst>
      <p:ext uri="{BB962C8B-B14F-4D97-AF65-F5344CB8AC3E}">
        <p14:creationId xmlns:p14="http://schemas.microsoft.com/office/powerpoint/2010/main" val="102617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fontScale="70000" lnSpcReduction="20000"/>
          </a:bodyPr>
          <a:lstStyle/>
          <a:p>
            <a:r>
              <a:rPr lang="en-US" dirty="0">
                <a:hlinkClick r:id="rId3"/>
              </a:rPr>
              <a:t>http://</a:t>
            </a:r>
            <a:r>
              <a:rPr lang="en-US" dirty="0" smtClean="0">
                <a:hlinkClick r:id="rId3"/>
              </a:rPr>
              <a:t>startingwright.cs.wright.edu/Teacher/ingut/21-seriously-cool-careers.pdf </a:t>
            </a:r>
            <a:endParaRPr lang="en-US" dirty="0" smtClean="0">
              <a:hlinkClick r:id="rId3"/>
            </a:endParaRPr>
          </a:p>
          <a:p>
            <a:r>
              <a:rPr lang="en-US" dirty="0">
                <a:hlinkClick r:id="rId3"/>
              </a:rPr>
              <a:t>http://www.ipracticemath.com/learn/algebra/algebra_in_daily_life</a:t>
            </a:r>
            <a:endParaRPr lang="en-US" dirty="0">
              <a:hlinkClick r:id="rId3"/>
            </a:endParaRPr>
          </a:p>
          <a:p>
            <a:r>
              <a:rPr lang="en-US" dirty="0" smtClean="0">
                <a:hlinkClick r:id="rId3"/>
              </a:rPr>
              <a:t>http</a:t>
            </a:r>
            <a:r>
              <a:rPr lang="en-US" dirty="0">
                <a:hlinkClick r:id="rId3"/>
              </a:rPr>
              <a:t>://</a:t>
            </a:r>
            <a:r>
              <a:rPr lang="en-US" dirty="0" smtClean="0">
                <a:hlinkClick r:id="rId3"/>
              </a:rPr>
              <a:t>work.chron.com/nurses-use-math-jobs-10475.html</a:t>
            </a:r>
            <a:endParaRPr lang="en-US" dirty="0" smtClean="0"/>
          </a:p>
          <a:p>
            <a:r>
              <a:rPr lang="en-US" dirty="0">
                <a:hlinkClick r:id="rId4"/>
              </a:rPr>
              <a:t>https://</a:t>
            </a:r>
            <a:r>
              <a:rPr lang="en-US" dirty="0" smtClean="0">
                <a:hlinkClick r:id="rId4"/>
              </a:rPr>
              <a:t>www.quora.com/In-what-ways-do-construction-workers-use-algebra-and-for-what</a:t>
            </a:r>
            <a:endParaRPr lang="en-US" dirty="0" smtClean="0"/>
          </a:p>
          <a:p>
            <a:r>
              <a:rPr lang="en-US" dirty="0">
                <a:hlinkClick r:id="rId5"/>
              </a:rPr>
              <a:t>https://www.thinkthroughmath.com/math-real-life-examples</a:t>
            </a:r>
            <a:r>
              <a:rPr lang="en-US" dirty="0" smtClean="0">
                <a:hlinkClick r:id="rId5"/>
              </a:rPr>
              <a:t>/</a:t>
            </a:r>
            <a:r>
              <a:rPr lang="en-US" dirty="0" smtClean="0"/>
              <a:t> </a:t>
            </a:r>
          </a:p>
          <a:p>
            <a:r>
              <a:rPr lang="en-US" dirty="0">
                <a:hlinkClick r:id="rId6"/>
              </a:rPr>
              <a:t>http://</a:t>
            </a:r>
            <a:r>
              <a:rPr lang="en-US" dirty="0" smtClean="0">
                <a:hlinkClick r:id="rId6"/>
              </a:rPr>
              <a:t>archive.bridgesmathart.org/2012/bridges2012-453.pdf</a:t>
            </a:r>
            <a:endParaRPr lang="en-US" dirty="0" smtClean="0"/>
          </a:p>
          <a:p>
            <a:r>
              <a:rPr lang="en-US" dirty="0">
                <a:hlinkClick r:id="rId7"/>
              </a:rPr>
              <a:t>https://</a:t>
            </a:r>
            <a:r>
              <a:rPr lang="en-US" dirty="0" smtClean="0">
                <a:hlinkClick r:id="rId7"/>
              </a:rPr>
              <a:t>www.quora.com/How-is-math-used-in-video-game-designing-and-programming</a:t>
            </a:r>
            <a:r>
              <a:rPr lang="en-US" dirty="0" smtClean="0"/>
              <a:t> </a:t>
            </a:r>
          </a:p>
          <a:p>
            <a:r>
              <a:rPr lang="en-US" dirty="0">
                <a:hlinkClick r:id="rId8"/>
              </a:rPr>
              <a:t>https://</a:t>
            </a:r>
            <a:r>
              <a:rPr lang="en-US" dirty="0" smtClean="0">
                <a:hlinkClick r:id="rId8"/>
              </a:rPr>
              <a:t>www.reference.com/hobbies-games/math-involved-designing-video-games-6a45fe832e6d9d71</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04325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674812" y="990600"/>
            <a:ext cx="9143998" cy="1020762"/>
          </a:xfrm>
        </p:spPr>
        <p:txBody>
          <a:bodyPr>
            <a:normAutofit fontScale="90000"/>
          </a:bodyPr>
          <a:lstStyle/>
          <a:p>
            <a:r>
              <a:rPr lang="en-US" dirty="0"/>
              <a:t>Many people or different jobs need algebra.</a:t>
            </a:r>
            <a:br>
              <a:rPr lang="en-US" dirty="0"/>
            </a:br>
            <a:r>
              <a:rPr lang="en-US" dirty="0"/>
              <a:t/>
            </a:r>
            <a:br>
              <a:rPr lang="en-US" dirty="0"/>
            </a:br>
            <a:endParaRPr lang="en-US" dirty="0"/>
          </a:p>
        </p:txBody>
      </p:sp>
      <p:sp>
        <p:nvSpPr>
          <p:cNvPr id="14" name="Content Placeholder 13"/>
          <p:cNvSpPr>
            <a:spLocks noGrp="1"/>
          </p:cNvSpPr>
          <p:nvPr>
            <p:ph idx="1"/>
          </p:nvPr>
        </p:nvSpPr>
        <p:spPr/>
        <p:txBody>
          <a:bodyPr>
            <a:normAutofit fontScale="92500" lnSpcReduction="10000"/>
          </a:bodyPr>
          <a:lstStyle/>
          <a:p>
            <a:r>
              <a:rPr lang="en-US" dirty="0" smtClean="0"/>
              <a:t>Farmers</a:t>
            </a:r>
          </a:p>
          <a:p>
            <a:r>
              <a:rPr lang="en-US" dirty="0" smtClean="0"/>
              <a:t>Construction workers </a:t>
            </a:r>
          </a:p>
          <a:p>
            <a:r>
              <a:rPr lang="en-US" dirty="0" smtClean="0"/>
              <a:t>Animators</a:t>
            </a:r>
          </a:p>
          <a:p>
            <a:r>
              <a:rPr lang="en-US" dirty="0" smtClean="0"/>
              <a:t>Computer Scientist</a:t>
            </a:r>
          </a:p>
          <a:p>
            <a:r>
              <a:rPr lang="en-US" dirty="0" smtClean="0"/>
              <a:t>Astronaut</a:t>
            </a:r>
          </a:p>
          <a:p>
            <a:r>
              <a:rPr lang="en-US" dirty="0" smtClean="0"/>
              <a:t>Fashion Designer</a:t>
            </a:r>
          </a:p>
          <a:p>
            <a:r>
              <a:rPr lang="en-US" dirty="0" smtClean="0"/>
              <a:t>Computer  Game Designers</a:t>
            </a:r>
          </a:p>
          <a:p>
            <a:r>
              <a:rPr lang="en-US" dirty="0" smtClean="0"/>
              <a:t>Many jobs surrounding health and nutrition need math for their everyday life</a:t>
            </a:r>
          </a:p>
          <a:p>
            <a:pPr marL="0" indent="0">
              <a:buNone/>
            </a:pPr>
            <a:endParaRPr lang="en-US" dirty="0"/>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a:t>
            </a:r>
            <a:endParaRPr lang="en-US" dirty="0"/>
          </a:p>
        </p:txBody>
      </p:sp>
      <p:sp>
        <p:nvSpPr>
          <p:cNvPr id="3" name="Content Placeholder 2"/>
          <p:cNvSpPr>
            <a:spLocks noGrp="1"/>
          </p:cNvSpPr>
          <p:nvPr>
            <p:ph sz="half" idx="2"/>
          </p:nvPr>
        </p:nvSpPr>
        <p:spPr>
          <a:xfrm>
            <a:off x="1522413" y="1905001"/>
            <a:ext cx="4416552" cy="4267200"/>
          </a:xfrm>
        </p:spPr>
        <p:txBody>
          <a:bodyPr>
            <a:normAutofit fontScale="92500"/>
          </a:bodyPr>
          <a:lstStyle/>
          <a:p>
            <a:r>
              <a:rPr lang="en-US" dirty="0" smtClean="0"/>
              <a:t>We could use algebra when going shopping</a:t>
            </a:r>
          </a:p>
          <a:p>
            <a:pPr marL="0" indent="0">
              <a:buNone/>
            </a:pPr>
            <a:r>
              <a:rPr lang="en-US" dirty="0"/>
              <a:t>Ex: We use simple algebraic formula </a:t>
            </a:r>
            <a:r>
              <a:rPr lang="en-US" dirty="0" err="1"/>
              <a:t>xyxy</a:t>
            </a:r>
            <a:r>
              <a:rPr lang="en-US" dirty="0"/>
              <a:t> to calculate the number of bags</a:t>
            </a:r>
            <a:r>
              <a:rPr lang="en-US" dirty="0" smtClean="0"/>
              <a:t>.</a:t>
            </a:r>
            <a:endParaRPr lang="en-US" dirty="0"/>
          </a:p>
          <a:p>
            <a:pPr marL="0" indent="0">
              <a:buNone/>
            </a:pPr>
            <a:r>
              <a:rPr lang="en-US" dirty="0"/>
              <a:t>x = Number of items purchased = 10</a:t>
            </a:r>
          </a:p>
          <a:p>
            <a:pPr marL="0" indent="0">
              <a:buNone/>
            </a:pPr>
            <a:r>
              <a:rPr lang="en-US" dirty="0"/>
              <a:t>y = Capacity of 1 bag = 3</a:t>
            </a:r>
          </a:p>
          <a:p>
            <a:pPr marL="0" indent="0">
              <a:buNone/>
            </a:pPr>
            <a:r>
              <a:rPr lang="en-US" dirty="0" smtClean="0"/>
              <a:t>103103 </a:t>
            </a:r>
            <a:r>
              <a:rPr lang="en-US" dirty="0"/>
              <a:t>= 3.333.33 bags ≈ 44 bags</a:t>
            </a:r>
          </a:p>
          <a:p>
            <a:pPr marL="0" indent="0">
              <a:buNone/>
            </a:pPr>
            <a:r>
              <a:rPr lang="en-US" dirty="0" err="1"/>
              <a:t>So,we</a:t>
            </a:r>
            <a:r>
              <a:rPr lang="en-US" dirty="0"/>
              <a:t> need 4 shopping bags to put 10 items.</a:t>
            </a:r>
          </a:p>
        </p:txBody>
      </p:sp>
      <p:sp>
        <p:nvSpPr>
          <p:cNvPr id="11" name="Text Placeholder 10"/>
          <p:cNvSpPr>
            <a:spLocks noGrp="1"/>
          </p:cNvSpPr>
          <p:nvPr>
            <p:ph type="body" sz="quarter" idx="3"/>
          </p:nvPr>
        </p:nvSpPr>
        <p:spPr/>
        <p:txBody>
          <a:bodyPr/>
          <a:lstStyle/>
          <a:p>
            <a:endParaRPr lang="en-US"/>
          </a:p>
        </p:txBody>
      </p:sp>
      <p:sp>
        <p:nvSpPr>
          <p:cNvPr id="12" name="Content Placeholder 11"/>
          <p:cNvSpPr>
            <a:spLocks noGrp="1"/>
          </p:cNvSpPr>
          <p:nvPr>
            <p:ph sz="quarter" idx="4"/>
          </p:nvPr>
        </p:nvSpPr>
        <p:spPr/>
        <p:txBody>
          <a:bodyPr/>
          <a:lstStyle/>
          <a:p>
            <a:endParaRPr lang="en-US"/>
          </a:p>
        </p:txBody>
      </p:sp>
      <p:pic>
        <p:nvPicPr>
          <p:cNvPr id="3078" name="Picture 6" descr="Algebra in Daily usage - Shopping B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4413" y="2057400"/>
            <a:ext cx="4788532" cy="3776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61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a:xfrm>
            <a:off x="1522413" y="1752601"/>
            <a:ext cx="4416552" cy="4419600"/>
          </a:xfrm>
        </p:spPr>
        <p:txBody>
          <a:bodyPr>
            <a:normAutofit fontScale="92500"/>
          </a:bodyPr>
          <a:lstStyle/>
          <a:p>
            <a:pPr fontAlgn="base"/>
            <a:r>
              <a:rPr lang="en-US" dirty="0"/>
              <a:t>The prices are</a:t>
            </a:r>
          </a:p>
          <a:p>
            <a:pPr fontAlgn="base"/>
            <a:r>
              <a:rPr lang="en-US" dirty="0"/>
              <a:t/>
            </a:r>
            <a:br>
              <a:rPr lang="en-US" dirty="0"/>
            </a:br>
            <a:r>
              <a:rPr lang="en-US" dirty="0"/>
              <a:t>a = Price of two dozen eggs = $10</a:t>
            </a:r>
          </a:p>
          <a:p>
            <a:pPr fontAlgn="base"/>
            <a:r>
              <a:rPr lang="en-US" dirty="0"/>
              <a:t>b = Price of one bread = $5</a:t>
            </a:r>
          </a:p>
          <a:p>
            <a:pPr fontAlgn="base"/>
            <a:r>
              <a:rPr lang="en-US" dirty="0"/>
              <a:t>c = Price of one bottle of juice= $8</a:t>
            </a:r>
          </a:p>
          <a:p>
            <a:pPr fontAlgn="base"/>
            <a:r>
              <a:rPr lang="en-US" dirty="0"/>
              <a:t/>
            </a:r>
            <a:br>
              <a:rPr lang="en-US" dirty="0"/>
            </a:br>
            <a:r>
              <a:rPr lang="en-US" dirty="0"/>
              <a:t>=&gt; Money needed = a + 3b + 5c</a:t>
            </a:r>
          </a:p>
          <a:p>
            <a:pPr fontAlgn="base"/>
            <a:r>
              <a:rPr lang="en-US" dirty="0"/>
              <a:t>=&gt; Money needed = $10 + 3($5) + 5($8) = $10 + $15 + $40 = $65</a:t>
            </a:r>
          </a:p>
          <a:p>
            <a:endParaRPr lang="en-US" dirty="0"/>
          </a:p>
        </p:txBody>
      </p:sp>
      <p:sp>
        <p:nvSpPr>
          <p:cNvPr id="5" name="Text Placeholder 4"/>
          <p:cNvSpPr>
            <a:spLocks noGrp="1"/>
          </p:cNvSpPr>
          <p:nvPr>
            <p:ph type="body" sz="quarter" idx="3"/>
          </p:nvPr>
        </p:nvSpPr>
        <p:spPr/>
        <p:txBody>
          <a:bodyPr/>
          <a:lstStyle/>
          <a:p>
            <a:endParaRPr lang="en-US"/>
          </a:p>
        </p:txBody>
      </p:sp>
      <p:pic>
        <p:nvPicPr>
          <p:cNvPr id="7" name="Content Placeholder 6"/>
          <p:cNvPicPr>
            <a:picLocks noGrp="1" noChangeAspect="1"/>
          </p:cNvPicPr>
          <p:nvPr>
            <p:ph sz="quarter" idx="4"/>
          </p:nvPr>
        </p:nvPicPr>
        <p:blipFill>
          <a:blip r:embed="rId2"/>
          <a:stretch>
            <a:fillRect/>
          </a:stretch>
        </p:blipFill>
        <p:spPr>
          <a:xfrm>
            <a:off x="6249988" y="3394813"/>
            <a:ext cx="4416425" cy="2201974"/>
          </a:xfrm>
          <a:prstGeom prst="rect">
            <a:avLst/>
          </a:prstGeom>
        </p:spPr>
      </p:pic>
    </p:spTree>
    <p:extLst>
      <p:ext uri="{BB962C8B-B14F-4D97-AF65-F5344CB8AC3E}">
        <p14:creationId xmlns:p14="http://schemas.microsoft.com/office/powerpoint/2010/main" val="98894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Algebra can also be used for everyday word problems</a:t>
            </a:r>
            <a:endParaRPr lang="en-US" dirty="0"/>
          </a:p>
        </p:txBody>
      </p:sp>
      <p:sp>
        <p:nvSpPr>
          <p:cNvPr id="7" name="Content Placeholder 6"/>
          <p:cNvSpPr>
            <a:spLocks noGrp="1"/>
          </p:cNvSpPr>
          <p:nvPr>
            <p:ph sz="half" idx="1"/>
          </p:nvPr>
        </p:nvSpPr>
        <p:spPr>
          <a:xfrm>
            <a:off x="1522413" y="1676400"/>
            <a:ext cx="4419599" cy="4648200"/>
          </a:xfrm>
        </p:spPr>
        <p:txBody>
          <a:bodyPr>
            <a:normAutofit fontScale="85000" lnSpcReduction="10000"/>
          </a:bodyPr>
          <a:lstStyle/>
          <a:p>
            <a:r>
              <a:rPr lang="en-US" dirty="0"/>
              <a:t>A group of 5 boys goes to the theatre. The cost of ticket and popcorn is $55 and $25 respectively. What is cost per person</a:t>
            </a:r>
            <a:r>
              <a:rPr lang="en-US" dirty="0" smtClean="0"/>
              <a:t>?</a:t>
            </a:r>
          </a:p>
          <a:p>
            <a:pPr marL="0" indent="0">
              <a:buNone/>
            </a:pPr>
            <a:r>
              <a:rPr lang="en-US" dirty="0" smtClean="0"/>
              <a:t>Here’s how to solve the problem</a:t>
            </a:r>
          </a:p>
          <a:p>
            <a:r>
              <a:rPr lang="en-US" dirty="0"/>
              <a:t>1.  Understand the problem</a:t>
            </a:r>
          </a:p>
          <a:p>
            <a:r>
              <a:rPr lang="en-US" dirty="0"/>
              <a:t>A group of 5 boys goes to the theatre. The cost of ticket and popcorn is $55 and $25 respectively. What is cost per person</a:t>
            </a:r>
            <a:r>
              <a:rPr lang="en-US" dirty="0" smtClean="0"/>
              <a:t>?</a:t>
            </a:r>
            <a:endParaRPr lang="en-US" dirty="0"/>
          </a:p>
          <a:p>
            <a:r>
              <a:rPr lang="en-US" dirty="0"/>
              <a:t>2.  Write the variable</a:t>
            </a:r>
          </a:p>
          <a:p>
            <a:r>
              <a:rPr lang="en-US" dirty="0"/>
              <a:t>Let’s say, xx = cost of ticket/person and </a:t>
            </a:r>
            <a:r>
              <a:rPr lang="en-US" dirty="0" err="1"/>
              <a:t>yy</a:t>
            </a:r>
            <a:r>
              <a:rPr lang="en-US" dirty="0"/>
              <a:t> = cost of </a:t>
            </a:r>
            <a:r>
              <a:rPr lang="en-US" dirty="0" smtClean="0"/>
              <a:t>popcorn/person</a:t>
            </a:r>
            <a:endParaRPr lang="en-US" dirty="0"/>
          </a:p>
          <a:p>
            <a:endParaRPr lang="en-US" dirty="0"/>
          </a:p>
        </p:txBody>
      </p:sp>
      <p:sp>
        <p:nvSpPr>
          <p:cNvPr id="9" name="Content Placeholder 8"/>
          <p:cNvSpPr>
            <a:spLocks noGrp="1"/>
          </p:cNvSpPr>
          <p:nvPr>
            <p:ph sz="half" idx="2"/>
          </p:nvPr>
        </p:nvSpPr>
        <p:spPr>
          <a:xfrm>
            <a:off x="6246812" y="1676400"/>
            <a:ext cx="4419601" cy="4648200"/>
          </a:xfrm>
        </p:spPr>
        <p:txBody>
          <a:bodyPr>
            <a:normAutofit fontScale="85000" lnSpcReduction="10000"/>
          </a:bodyPr>
          <a:lstStyle/>
          <a:p>
            <a:r>
              <a:rPr lang="en-US" dirty="0"/>
              <a:t>3. Write the </a:t>
            </a:r>
            <a:r>
              <a:rPr lang="en-US" dirty="0" smtClean="0"/>
              <a:t>equation</a:t>
            </a:r>
          </a:p>
          <a:p>
            <a:r>
              <a:rPr lang="en-US" dirty="0"/>
              <a:t>If 5 tickets cost $55, then cost of one ticket is,</a:t>
            </a:r>
          </a:p>
          <a:p>
            <a:r>
              <a:rPr lang="en-US" dirty="0"/>
              <a:t>5x5x = 55</a:t>
            </a:r>
          </a:p>
          <a:p>
            <a:r>
              <a:rPr lang="en-US" dirty="0"/>
              <a:t>xx = 555555</a:t>
            </a:r>
          </a:p>
          <a:p>
            <a:r>
              <a:rPr lang="en-US" dirty="0"/>
              <a:t>If 5 bags of popcorn cost $25, then the cost of each bag is,</a:t>
            </a:r>
          </a:p>
          <a:p>
            <a:r>
              <a:rPr lang="en-US" dirty="0"/>
              <a:t>5y5y = 25</a:t>
            </a:r>
          </a:p>
          <a:p>
            <a:r>
              <a:rPr lang="en-US" dirty="0" err="1"/>
              <a:t>yy</a:t>
            </a:r>
            <a:r>
              <a:rPr lang="en-US" dirty="0"/>
              <a:t> = 255255</a:t>
            </a:r>
          </a:p>
          <a:p>
            <a:r>
              <a:rPr lang="en-US" dirty="0"/>
              <a:t>Total cost of the movie (ticket + popcorn) per person = </a:t>
            </a:r>
            <a:r>
              <a:rPr lang="en-US" dirty="0" err="1"/>
              <a:t>x+yx+y</a:t>
            </a:r>
            <a:endParaRPr lang="en-US" dirty="0"/>
          </a:p>
          <a:p>
            <a:endParaRPr lang="en-US" dirty="0"/>
          </a:p>
          <a:p>
            <a:endParaRPr lang="en-US" dirty="0"/>
          </a:p>
        </p:txBody>
      </p:sp>
    </p:spTree>
    <p:extLst>
      <p:ext uri="{BB962C8B-B14F-4D97-AF65-F5344CB8AC3E}">
        <p14:creationId xmlns:p14="http://schemas.microsoft.com/office/powerpoint/2010/main" val="266095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a:bodyPr>
          <a:lstStyle/>
          <a:p>
            <a:r>
              <a:rPr lang="en-US" dirty="0"/>
              <a:t>4.  Solve the equation</a:t>
            </a:r>
          </a:p>
          <a:p>
            <a:r>
              <a:rPr lang="en-US" dirty="0"/>
              <a:t>Cost of ticket/person</a:t>
            </a:r>
          </a:p>
          <a:p>
            <a:r>
              <a:rPr lang="en-US" dirty="0"/>
              <a:t>xx = 555555</a:t>
            </a:r>
          </a:p>
          <a:p>
            <a:r>
              <a:rPr lang="en-US" dirty="0"/>
              <a:t>xx = $11</a:t>
            </a:r>
          </a:p>
          <a:p>
            <a:r>
              <a:rPr lang="en-US" dirty="0"/>
              <a:t>Cost of popcorn/person</a:t>
            </a:r>
          </a:p>
          <a:p>
            <a:r>
              <a:rPr lang="en-US" dirty="0" err="1"/>
              <a:t>yy</a:t>
            </a:r>
            <a:r>
              <a:rPr lang="en-US" dirty="0"/>
              <a:t> = 255255</a:t>
            </a:r>
          </a:p>
          <a:p>
            <a:r>
              <a:rPr lang="en-US" dirty="0" err="1"/>
              <a:t>yy</a:t>
            </a:r>
            <a:r>
              <a:rPr lang="en-US" dirty="0"/>
              <a:t> = $</a:t>
            </a:r>
            <a:r>
              <a:rPr lang="en-US" dirty="0" smtClean="0"/>
              <a:t>5</a:t>
            </a:r>
            <a:endParaRPr lang="en-US" dirty="0"/>
          </a:p>
          <a:p>
            <a:endParaRPr lang="en-US" dirty="0"/>
          </a:p>
          <a:p>
            <a:endParaRPr lang="en-US" dirty="0"/>
          </a:p>
          <a:p>
            <a:endParaRPr lang="en-US" dirty="0"/>
          </a:p>
        </p:txBody>
      </p:sp>
      <p:sp>
        <p:nvSpPr>
          <p:cNvPr id="5" name="Content Placeholder 4"/>
          <p:cNvSpPr>
            <a:spLocks noGrp="1"/>
          </p:cNvSpPr>
          <p:nvPr>
            <p:ph sz="half" idx="2"/>
          </p:nvPr>
        </p:nvSpPr>
        <p:spPr/>
        <p:txBody>
          <a:bodyPr>
            <a:normAutofit/>
          </a:bodyPr>
          <a:lstStyle/>
          <a:p>
            <a:r>
              <a:rPr lang="en-US" dirty="0"/>
              <a:t>5.  Check your answer</a:t>
            </a:r>
          </a:p>
          <a:p>
            <a:r>
              <a:rPr lang="en-US" dirty="0"/>
              <a:t>Cost of ticket/person + Cost of popcorn/person = Total cost</a:t>
            </a:r>
          </a:p>
          <a:p>
            <a:r>
              <a:rPr lang="en-US" dirty="0"/>
              <a:t>11 + 5 = 16</a:t>
            </a:r>
          </a:p>
          <a:p>
            <a:r>
              <a:rPr lang="en-US" dirty="0"/>
              <a:t>If we add up 16 five times (since there are 5 boys), the result is,</a:t>
            </a:r>
          </a:p>
          <a:p>
            <a:r>
              <a:rPr lang="en-US" dirty="0"/>
              <a:t>16 + 16 + 16 + 16 + 16 = 80</a:t>
            </a:r>
          </a:p>
          <a:p>
            <a:r>
              <a:rPr lang="en-US" dirty="0"/>
              <a:t>$80 is the total cost.</a:t>
            </a:r>
          </a:p>
          <a:p>
            <a:endParaRPr lang="en-US" dirty="0"/>
          </a:p>
        </p:txBody>
      </p:sp>
    </p:spTree>
    <p:extLst>
      <p:ext uri="{BB962C8B-B14F-4D97-AF65-F5344CB8AC3E}">
        <p14:creationId xmlns:p14="http://schemas.microsoft.com/office/powerpoint/2010/main" val="3103702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It’s important to me!</a:t>
            </a:r>
            <a:endParaRPr lang="en-US" dirty="0"/>
          </a:p>
        </p:txBody>
      </p:sp>
      <p:sp>
        <p:nvSpPr>
          <p:cNvPr id="3" name="Content Placeholder 2"/>
          <p:cNvSpPr>
            <a:spLocks noGrp="1"/>
          </p:cNvSpPr>
          <p:nvPr>
            <p:ph idx="1"/>
          </p:nvPr>
        </p:nvSpPr>
        <p:spPr/>
        <p:txBody>
          <a:bodyPr/>
          <a:lstStyle/>
          <a:p>
            <a:r>
              <a:rPr lang="en-US" dirty="0" smtClean="0"/>
              <a:t>Math Is important to my future because in the future I would like a job relating to nursing</a:t>
            </a:r>
            <a:endParaRPr lang="en-US" dirty="0"/>
          </a:p>
        </p:txBody>
      </p:sp>
      <p:pic>
        <p:nvPicPr>
          <p:cNvPr id="2050" name="Picture 2" descr="Image result for doctors nur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9012" y="2971800"/>
            <a:ext cx="5029200" cy="3336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83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Why Doctors/Nurse need math!</a:t>
            </a:r>
            <a:endParaRPr lang="en-US" dirty="0"/>
          </a:p>
        </p:txBody>
      </p:sp>
      <p:sp>
        <p:nvSpPr>
          <p:cNvPr id="9" name="Content Placeholder 8"/>
          <p:cNvSpPr>
            <a:spLocks noGrp="1"/>
          </p:cNvSpPr>
          <p:nvPr>
            <p:ph idx="1"/>
          </p:nvPr>
        </p:nvSpPr>
        <p:spPr/>
        <p:txBody>
          <a:bodyPr/>
          <a:lstStyle/>
          <a:p>
            <a:r>
              <a:rPr lang="en-US" b="1" dirty="0"/>
              <a:t>Calculating Dosages</a:t>
            </a:r>
          </a:p>
          <a:p>
            <a:r>
              <a:rPr lang="en-US" b="1" dirty="0"/>
              <a:t>Converting Between Systems</a:t>
            </a:r>
          </a:p>
          <a:p>
            <a:r>
              <a:rPr lang="en-US" b="1" dirty="0"/>
              <a:t>Calculating IV Drip Rates</a:t>
            </a:r>
          </a:p>
          <a:p>
            <a:r>
              <a:rPr lang="en-US" b="1" dirty="0"/>
              <a:t>Drug Titration</a:t>
            </a:r>
          </a:p>
          <a:p>
            <a:r>
              <a:rPr lang="en-US" b="1" dirty="0"/>
              <a:t>They must calculate intake and output of their </a:t>
            </a:r>
            <a:r>
              <a:rPr lang="en-US" b="1" dirty="0" smtClean="0"/>
              <a:t>patients</a:t>
            </a:r>
          </a:p>
          <a:p>
            <a:r>
              <a:rPr lang="en-US" b="1" dirty="0"/>
              <a:t>A patient's doctor may need to know the number of calories the patient has consumed in a day. </a:t>
            </a:r>
            <a:endParaRPr lang="en-US" b="1" dirty="0" smtClean="0"/>
          </a:p>
          <a:p>
            <a:r>
              <a:rPr lang="en-US" b="1" dirty="0" smtClean="0"/>
              <a:t>Depending </a:t>
            </a:r>
            <a:r>
              <a:rPr lang="en-US" b="1" dirty="0"/>
              <a:t>on a nurse's specialty, she may need to calculate ovulation dates, body mass index, glycemic index, scores on various scales of normalcy, or an expected date of confinement, also called due date in pregnancy.</a:t>
            </a:r>
          </a:p>
        </p:txBody>
      </p:sp>
    </p:spTree>
    <p:extLst>
      <p:ext uri="{BB962C8B-B14F-4D97-AF65-F5344CB8AC3E}">
        <p14:creationId xmlns:p14="http://schemas.microsoft.com/office/powerpoint/2010/main" val="270904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Doctors/Nurse need Math!</a:t>
            </a:r>
            <a:endParaRPr lang="en-US" dirty="0"/>
          </a:p>
        </p:txBody>
      </p:sp>
      <p:pic>
        <p:nvPicPr>
          <p:cNvPr id="1026" name="Picture 2" descr="Image result for IV"/>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3628867" y="393700"/>
            <a:ext cx="2794000" cy="37211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doctor sc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0945" y="304800"/>
            <a:ext cx="5713413" cy="3810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horizontal food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4612" y="4419600"/>
            <a:ext cx="7772706" cy="1562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02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13.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10.xml><?xml version="1.0" encoding="utf-8"?>
<a:theme xmlns:a="http://schemas.openxmlformats.org/drawingml/2006/main" name="1_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11.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5.xml><?xml version="1.0" encoding="utf-8"?>
<a:theme xmlns:a="http://schemas.openxmlformats.org/drawingml/2006/main" name="1_Fra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9935E573-C197-41A8-BCA1-5D5F62C560B7}"/>
    </a:ext>
  </a:extLst>
</a:theme>
</file>

<file path=ppt/theme/theme6.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7.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8.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9.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Override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TM04033925[[fn=Droplet]]</Template>
  <TotalTime>175</TotalTime>
  <Words>786</Words>
  <Application>Microsoft Office PowerPoint</Application>
  <PresentationFormat>Custom</PresentationFormat>
  <Paragraphs>105</Paragraphs>
  <Slides>17</Slides>
  <Notes>0</Notes>
  <HiddenSlides>0</HiddenSlides>
  <MMClips>0</MMClips>
  <ScaleCrop>false</ScaleCrop>
  <HeadingPairs>
    <vt:vector size="6" baseType="variant">
      <vt:variant>
        <vt:lpstr>Fonts Used</vt:lpstr>
      </vt:variant>
      <vt:variant>
        <vt:i4>8</vt:i4>
      </vt:variant>
      <vt:variant>
        <vt:lpstr>Theme</vt:lpstr>
      </vt:variant>
      <vt:variant>
        <vt:i4>10</vt:i4>
      </vt:variant>
      <vt:variant>
        <vt:lpstr>Slide Titles</vt:lpstr>
      </vt:variant>
      <vt:variant>
        <vt:i4>17</vt:i4>
      </vt:variant>
    </vt:vector>
  </HeadingPairs>
  <TitlesOfParts>
    <vt:vector size="35" baseType="lpstr">
      <vt:lpstr>Arial</vt:lpstr>
      <vt:lpstr>Century Gothic</vt:lpstr>
      <vt:lpstr>Consolas</vt:lpstr>
      <vt:lpstr>Corbel</vt:lpstr>
      <vt:lpstr>Garamond</vt:lpstr>
      <vt:lpstr>Trebuchet MS</vt:lpstr>
      <vt:lpstr>Wingdings 2</vt:lpstr>
      <vt:lpstr>Wingdings 3</vt:lpstr>
      <vt:lpstr>Chalkboard 16x9</vt:lpstr>
      <vt:lpstr>Organic</vt:lpstr>
      <vt:lpstr>Facet</vt:lpstr>
      <vt:lpstr>Frame</vt:lpstr>
      <vt:lpstr>1_Frame</vt:lpstr>
      <vt:lpstr>1_Organic</vt:lpstr>
      <vt:lpstr>1_Facet</vt:lpstr>
      <vt:lpstr>Parallax</vt:lpstr>
      <vt:lpstr>Vapor Trail</vt:lpstr>
      <vt:lpstr>1_Vapor Trail</vt:lpstr>
      <vt:lpstr>Why We Need Algebra!</vt:lpstr>
      <vt:lpstr>Many people or different jobs need algebra.  </vt:lpstr>
      <vt:lpstr>Ex:</vt:lpstr>
      <vt:lpstr>PowerPoint Presentation</vt:lpstr>
      <vt:lpstr>Algebra can also be used for everyday word problems</vt:lpstr>
      <vt:lpstr>PowerPoint Presentation</vt:lpstr>
      <vt:lpstr>Why It’s important to me!</vt:lpstr>
      <vt:lpstr>Why Doctors/Nurse need math!</vt:lpstr>
      <vt:lpstr>Why Doctors/Nurse need Math!</vt:lpstr>
      <vt:lpstr>Video Game Designers</vt:lpstr>
      <vt:lpstr>PowerPoint Presentation</vt:lpstr>
      <vt:lpstr>Why Construction Workers Need Math!</vt:lpstr>
      <vt:lpstr>Why Construction Workers Need Math!</vt:lpstr>
      <vt:lpstr>Why Farmers Need Math!</vt:lpstr>
      <vt:lpstr>Why Farmers Need Math!</vt:lpstr>
      <vt:lpstr>10 Reasons We Need Math</vt:lpstr>
      <vt:lpstr>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We Need Algebra!</dc:title>
  <dc:creator>Estrella, Eliska</dc:creator>
  <cp:lastModifiedBy>Estrella, Eliska</cp:lastModifiedBy>
  <cp:revision>29</cp:revision>
  <dcterms:created xsi:type="dcterms:W3CDTF">2017-03-06T13:39:03Z</dcterms:created>
  <dcterms:modified xsi:type="dcterms:W3CDTF">2017-03-13T13:14:18Z</dcterms:modified>
</cp:coreProperties>
</file>