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535382" y="2545773"/>
            <a:ext cx="74191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Brief History of DNA Research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7628" y="205220"/>
            <a:ext cx="8478982" cy="635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0768" y="737073"/>
            <a:ext cx="6149944" cy="515228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498764" y="368135"/>
            <a:ext cx="40613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Fredrick Griffith   1928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993" y="1082757"/>
            <a:ext cx="1663276" cy="197217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380010" y="3525480"/>
            <a:ext cx="31113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80010" y="4457699"/>
            <a:ext cx="39901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Streptococcus pneumoniae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strain is non-encapsulated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strain is capsulated  (causes disease)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4899" y="517573"/>
            <a:ext cx="7003473" cy="608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214" y="517573"/>
            <a:ext cx="4405744" cy="330430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704850" y="5133108"/>
            <a:ext cx="39901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strain is non-encapsulated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strain is capsulated  (causes disease)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637" y="1449098"/>
            <a:ext cx="2880129" cy="2644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727364" y="571500"/>
            <a:ext cx="3543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Hershey &amp; Chase   1952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2870" y="1033165"/>
            <a:ext cx="7226121" cy="541959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027288" y="4821382"/>
            <a:ext cx="30325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Bacteriophage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391" y="1433945"/>
            <a:ext cx="2053936" cy="300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716973" y="706582"/>
            <a:ext cx="31588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A Levine  1920’s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7959" y="274629"/>
            <a:ext cx="3413305" cy="2530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6382669" y="436418"/>
            <a:ext cx="2899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Nucleotide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1545" y="3143825"/>
            <a:ext cx="5008418" cy="37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772391" y="5143500"/>
            <a:ext cx="32385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Purines   A &amp; 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Pyrimidines     T &amp; 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343" y="1033462"/>
            <a:ext cx="1840036" cy="256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789709" y="322118"/>
            <a:ext cx="32939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Erwin Chargaff  1947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817" y="3937267"/>
            <a:ext cx="3571702" cy="271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4580" y="569129"/>
            <a:ext cx="4936376" cy="557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