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2" r:id="rId5"/>
    <p:sldId id="264" r:id="rId6"/>
    <p:sldId id="261" r:id="rId7"/>
    <p:sldId id="265" r:id="rId8"/>
    <p:sldId id="257" r:id="rId9"/>
    <p:sldId id="266" r:id="rId10"/>
    <p:sldId id="258" r:id="rId11"/>
    <p:sldId id="267" r:id="rId12"/>
    <p:sldId id="25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>
        <p:scale>
          <a:sx n="70" d="100"/>
          <a:sy n="70" d="100"/>
        </p:scale>
        <p:origin x="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D232-6904-4BAC-A0E5-F26ACE9CA73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7725-B3F6-46AC-B663-4784D79A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1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D232-6904-4BAC-A0E5-F26ACE9CA73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7725-B3F6-46AC-B663-4784D79A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8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D232-6904-4BAC-A0E5-F26ACE9CA73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7725-B3F6-46AC-B663-4784D79A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D232-6904-4BAC-A0E5-F26ACE9CA73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7725-B3F6-46AC-B663-4784D79A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4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D232-6904-4BAC-A0E5-F26ACE9CA73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7725-B3F6-46AC-B663-4784D79A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5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D232-6904-4BAC-A0E5-F26ACE9CA73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7725-B3F6-46AC-B663-4784D79A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D232-6904-4BAC-A0E5-F26ACE9CA73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7725-B3F6-46AC-B663-4784D79A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7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D232-6904-4BAC-A0E5-F26ACE9CA73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7725-B3F6-46AC-B663-4784D79A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7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D232-6904-4BAC-A0E5-F26ACE9CA73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7725-B3F6-46AC-B663-4784D79A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D232-6904-4BAC-A0E5-F26ACE9CA73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7725-B3F6-46AC-B663-4784D79A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3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D232-6904-4BAC-A0E5-F26ACE9CA73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7725-B3F6-46AC-B663-4784D79A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5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D232-6904-4BAC-A0E5-F26ACE9CA73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7725-B3F6-46AC-B663-4784D79A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4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Governments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Most Democratic to Least Democratic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89" y="365124"/>
            <a:ext cx="8247436" cy="6185577"/>
          </a:xfrm>
        </p:spPr>
      </p:pic>
    </p:spTree>
    <p:extLst>
      <p:ext uri="{BB962C8B-B14F-4D97-AF65-F5344CB8AC3E}">
        <p14:creationId xmlns:p14="http://schemas.microsoft.com/office/powerpoint/2010/main" val="30562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134"/>
            <a:ext cx="10515600" cy="553886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Technically there’s a free market economy (really for the rich)</a:t>
            </a:r>
          </a:p>
          <a:p>
            <a:r>
              <a:rPr lang="en-US" dirty="0" smtClean="0"/>
              <a:t>Technically there are separate branches of </a:t>
            </a:r>
            <a:r>
              <a:rPr lang="en-US" dirty="0" err="1" smtClean="0"/>
              <a:t>govt</a:t>
            </a:r>
            <a:r>
              <a:rPr lang="en-US" dirty="0" smtClean="0"/>
              <a:t> (really only one)</a:t>
            </a:r>
          </a:p>
          <a:p>
            <a:r>
              <a:rPr lang="en-US" dirty="0" smtClean="0"/>
              <a:t>Constitution says only 1 party—Communist!! (must rule)</a:t>
            </a:r>
          </a:p>
          <a:p>
            <a:r>
              <a:rPr lang="en-US" dirty="0" smtClean="0"/>
              <a:t>Very hard for citizens to hold the government accountable (only a superior can remove from office)</a:t>
            </a:r>
          </a:p>
          <a:p>
            <a:r>
              <a:rPr lang="en-US" dirty="0" smtClean="0"/>
              <a:t>No direct elections</a:t>
            </a:r>
          </a:p>
          <a:p>
            <a:r>
              <a:rPr lang="en-US" dirty="0" smtClean="0"/>
              <a:t>No criticism of </a:t>
            </a:r>
            <a:r>
              <a:rPr lang="en-US" dirty="0" err="1" smtClean="0"/>
              <a:t>govt</a:t>
            </a:r>
            <a:r>
              <a:rPr lang="en-US" dirty="0" smtClean="0"/>
              <a:t> (go away)</a:t>
            </a:r>
          </a:p>
          <a:p>
            <a:r>
              <a:rPr lang="en-US" dirty="0" smtClean="0"/>
              <a:t>Internet is heavily censored (Great Firewall and Winnie never shares his honey)</a:t>
            </a:r>
          </a:p>
          <a:p>
            <a:r>
              <a:rPr lang="en-US" dirty="0" smtClean="0"/>
              <a:t>More dissidents in jail than any other country</a:t>
            </a:r>
          </a:p>
          <a:p>
            <a:r>
              <a:rPr lang="en-US" dirty="0" smtClean="0"/>
              <a:t>No equality under law (Eastern—religious and ethnic minorities persecuted)</a:t>
            </a:r>
          </a:p>
          <a:p>
            <a:r>
              <a:rPr lang="en-US" dirty="0" smtClean="0"/>
              <a:t>Transfer of power not really violent (after death) </a:t>
            </a:r>
          </a:p>
          <a:p>
            <a:r>
              <a:rPr lang="en-US" dirty="0" smtClean="0"/>
              <a:t>No checks and balances at all (internal personal power struggles—there’s nothing)</a:t>
            </a:r>
          </a:p>
          <a:p>
            <a:r>
              <a:rPr lang="en-US" dirty="0" smtClean="0"/>
              <a:t>Workers rights are non-existent</a:t>
            </a:r>
          </a:p>
          <a:p>
            <a:r>
              <a:rPr lang="en-US" dirty="0" smtClean="0"/>
              <a:t>No competition in elections</a:t>
            </a:r>
          </a:p>
          <a:p>
            <a:r>
              <a:rPr lang="en-US" dirty="0" smtClean="0"/>
              <a:t>All organizations have to be approved by government</a:t>
            </a:r>
          </a:p>
          <a:p>
            <a:r>
              <a:rPr lang="en-US" dirty="0" smtClean="0"/>
              <a:t>Lots nepotism (favoring relatives and friends) </a:t>
            </a:r>
          </a:p>
        </p:txBody>
      </p:sp>
    </p:spTree>
    <p:extLst>
      <p:ext uri="{BB962C8B-B14F-4D97-AF65-F5344CB8AC3E}">
        <p14:creationId xmlns:p14="http://schemas.microsoft.com/office/powerpoint/2010/main" val="15934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365125"/>
            <a:ext cx="8158692" cy="6119019"/>
          </a:xfrm>
        </p:spPr>
      </p:pic>
    </p:spTree>
    <p:extLst>
      <p:ext uri="{BB962C8B-B14F-4D97-AF65-F5344CB8AC3E}">
        <p14:creationId xmlns:p14="http://schemas.microsoft.com/office/powerpoint/2010/main" val="21428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 Iran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75" y="1304144"/>
            <a:ext cx="11437494" cy="53364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Chart looks great--But you got to read the flow—the </a:t>
            </a:r>
            <a:r>
              <a:rPr lang="en-US" b="1" dirty="0" smtClean="0"/>
              <a:t>supreme leader </a:t>
            </a:r>
            <a:r>
              <a:rPr lang="en-US" dirty="0" smtClean="0"/>
              <a:t>has everything down</a:t>
            </a:r>
          </a:p>
          <a:p>
            <a:r>
              <a:rPr lang="en-US" dirty="0" smtClean="0"/>
              <a:t>Anyone can vote at 18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smtClean="0"/>
              <a:t>Bunch of political parties—all approved by leader (align with </a:t>
            </a:r>
            <a:r>
              <a:rPr lang="en-US" dirty="0" err="1" smtClean="0"/>
              <a:t>govt</a:t>
            </a:r>
            <a:r>
              <a:rPr lang="en-US" dirty="0" smtClean="0"/>
              <a:t> ideas)</a:t>
            </a:r>
          </a:p>
          <a:p>
            <a:r>
              <a:rPr lang="en-US" dirty="0" smtClean="0"/>
              <a:t>Candidates have to be approved by guardian council (denies women, approves people like him)</a:t>
            </a:r>
          </a:p>
          <a:p>
            <a:r>
              <a:rPr lang="en-US" dirty="0" smtClean="0"/>
              <a:t>Assembly of Experts also have to be approved and have been dismissed by supreme leader</a:t>
            </a:r>
          </a:p>
          <a:p>
            <a:r>
              <a:rPr lang="en-US" dirty="0" smtClean="0"/>
              <a:t>President is more a mouthpiece for supreme leader’s opinions (Rouhani wanted to meet with Trump—SL said no way—gets final say)</a:t>
            </a:r>
          </a:p>
          <a:p>
            <a:r>
              <a:rPr lang="en-US" dirty="0" smtClean="0"/>
              <a:t>Guardian council can veto laws (and SL)</a:t>
            </a:r>
          </a:p>
          <a:p>
            <a:r>
              <a:rPr lang="en-US" dirty="0" smtClean="0"/>
              <a:t>SL there until death</a:t>
            </a:r>
          </a:p>
          <a:p>
            <a:r>
              <a:rPr lang="en-US" dirty="0" smtClean="0"/>
              <a:t>No free speech (illusion? No!) </a:t>
            </a:r>
          </a:p>
          <a:p>
            <a:r>
              <a:rPr lang="en-US" dirty="0" smtClean="0"/>
              <a:t>Torture everyone (who speaks out)</a:t>
            </a:r>
          </a:p>
          <a:p>
            <a:r>
              <a:rPr lang="en-US" dirty="0" smtClean="0"/>
              <a:t>Full control over broadcasting and media</a:t>
            </a:r>
          </a:p>
          <a:p>
            <a:r>
              <a:rPr lang="en-US" dirty="0" smtClean="0"/>
              <a:t>Have forced confessions from activists and opposition</a:t>
            </a:r>
          </a:p>
          <a:p>
            <a:r>
              <a:rPr lang="en-US" dirty="0" smtClean="0"/>
              <a:t>Goes all the way into sports (all is political) </a:t>
            </a:r>
          </a:p>
          <a:p>
            <a:r>
              <a:rPr lang="en-US" dirty="0" smtClean="0"/>
              <a:t>Full control of economy—own OIL and make major economic decisions</a:t>
            </a:r>
          </a:p>
          <a:p>
            <a:r>
              <a:rPr lang="en-US" dirty="0" smtClean="0"/>
              <a:t>SL ultimate say declaring and ending war </a:t>
            </a:r>
          </a:p>
          <a:p>
            <a:r>
              <a:rPr lang="en-US" dirty="0" smtClean="0"/>
              <a:t>No way to hold the government accountable</a:t>
            </a:r>
          </a:p>
          <a:p>
            <a:r>
              <a:rPr lang="en-US" dirty="0" smtClean="0"/>
              <a:t>Banned messaging app</a:t>
            </a:r>
          </a:p>
          <a:p>
            <a:r>
              <a:rPr lang="en-US" dirty="0" smtClean="0"/>
              <a:t>Spy on journalists with cell phones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3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522639"/>
            <a:ext cx="8158692" cy="6119019"/>
          </a:xfrm>
        </p:spPr>
      </p:pic>
    </p:spTree>
    <p:extLst>
      <p:ext uri="{BB962C8B-B14F-4D97-AF65-F5344CB8AC3E}">
        <p14:creationId xmlns:p14="http://schemas.microsoft.com/office/powerpoint/2010/main" val="18395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UK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hold their government accountable</a:t>
            </a:r>
          </a:p>
          <a:p>
            <a:r>
              <a:rPr lang="en-US" dirty="0" smtClean="0"/>
              <a:t>They have free speech, press, assembly</a:t>
            </a:r>
          </a:p>
          <a:p>
            <a:r>
              <a:rPr lang="en-US" dirty="0" smtClean="0"/>
              <a:t>Parliamentary democracy—people vote for </a:t>
            </a:r>
            <a:r>
              <a:rPr lang="en-US" dirty="0" err="1" smtClean="0"/>
              <a:t>govt</a:t>
            </a:r>
            <a:endParaRPr lang="en-US" dirty="0" smtClean="0"/>
          </a:p>
          <a:p>
            <a:r>
              <a:rPr lang="en-US" dirty="0" smtClean="0"/>
              <a:t>A lot of separation of powers</a:t>
            </a:r>
          </a:p>
          <a:p>
            <a:r>
              <a:rPr lang="en-US" dirty="0" smtClean="0"/>
              <a:t>Competition in elections (multiple parties)</a:t>
            </a:r>
          </a:p>
          <a:p>
            <a:r>
              <a:rPr lang="en-US" dirty="0" smtClean="0"/>
              <a:t>Free Market economy</a:t>
            </a:r>
          </a:p>
          <a:p>
            <a:r>
              <a:rPr lang="en-US" dirty="0" smtClean="0"/>
              <a:t>Political pluralism/free civil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56" y="57944"/>
            <a:ext cx="8756944" cy="6567708"/>
          </a:xfrm>
        </p:spPr>
      </p:pic>
    </p:spTree>
    <p:extLst>
      <p:ext uri="{BB962C8B-B14F-4D97-AF65-F5344CB8AC3E}">
        <p14:creationId xmlns:p14="http://schemas.microsoft.com/office/powerpoint/2010/main" val="23682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Increasingly free elections</a:t>
            </a:r>
          </a:p>
          <a:p>
            <a:r>
              <a:rPr lang="en-US" dirty="0" smtClean="0"/>
              <a:t>Increasingly developing market economy</a:t>
            </a:r>
          </a:p>
          <a:p>
            <a:r>
              <a:rPr lang="en-US" dirty="0" smtClean="0"/>
              <a:t>Cormac feels good about it</a:t>
            </a:r>
          </a:p>
          <a:p>
            <a:r>
              <a:rPr lang="en-US" dirty="0" smtClean="0"/>
              <a:t>Not a lot of separation of powers (president has a lot of power)</a:t>
            </a:r>
          </a:p>
          <a:p>
            <a:r>
              <a:rPr lang="en-US" dirty="0" smtClean="0"/>
              <a:t>Free elections are relatively new (PRI for a long time)</a:t>
            </a:r>
          </a:p>
          <a:p>
            <a:r>
              <a:rPr lang="en-US" dirty="0" smtClean="0"/>
              <a:t>NEW market economy</a:t>
            </a:r>
          </a:p>
          <a:p>
            <a:r>
              <a:rPr lang="en-US" dirty="0" smtClean="0"/>
              <a:t>Crime, gangs and corruption keep the government from working as it should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Nigeria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0" y="365125"/>
            <a:ext cx="8158692" cy="6119019"/>
          </a:xfrm>
        </p:spPr>
      </p:pic>
    </p:spTree>
    <p:extLst>
      <p:ext uri="{BB962C8B-B14F-4D97-AF65-F5344CB8AC3E}">
        <p14:creationId xmlns:p14="http://schemas.microsoft.com/office/powerpoint/2010/main" val="37962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Nigeria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Has separation of powers (3 branches) on paper</a:t>
            </a:r>
          </a:p>
          <a:p>
            <a:r>
              <a:rPr lang="en-US" dirty="0" smtClean="0"/>
              <a:t>Definitely has political pluralism (a LOT of registered political groups)</a:t>
            </a:r>
          </a:p>
          <a:p>
            <a:r>
              <a:rPr lang="en-US" dirty="0" smtClean="0"/>
              <a:t>Constitution guarantees speech expression and press </a:t>
            </a:r>
          </a:p>
          <a:p>
            <a:r>
              <a:rPr lang="en-US" dirty="0" smtClean="0"/>
              <a:t>There are little laws limiting freedoms</a:t>
            </a:r>
          </a:p>
          <a:p>
            <a:r>
              <a:rPr lang="en-US" dirty="0" smtClean="0"/>
              <a:t>Imprison journalists and activists</a:t>
            </a:r>
          </a:p>
          <a:p>
            <a:r>
              <a:rPr lang="en-US" dirty="0" smtClean="0"/>
              <a:t>Elections are rigged</a:t>
            </a:r>
          </a:p>
          <a:p>
            <a:r>
              <a:rPr lang="en-US" dirty="0" smtClean="0"/>
              <a:t>Lots of violence</a:t>
            </a:r>
          </a:p>
          <a:p>
            <a:r>
              <a:rPr lang="en-US" dirty="0" smtClean="0"/>
              <a:t>System maintained by beneficiaries at the top</a:t>
            </a:r>
          </a:p>
          <a:p>
            <a:r>
              <a:rPr lang="en-US" dirty="0" smtClean="0"/>
              <a:t>Huge wealth gap</a:t>
            </a:r>
          </a:p>
          <a:p>
            <a:r>
              <a:rPr lang="en-US" dirty="0" smtClean="0"/>
              <a:t>Somewhat peaceful transitions of power between governments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39" y="215223"/>
            <a:ext cx="8637023" cy="6477767"/>
          </a:xfrm>
        </p:spPr>
      </p:pic>
    </p:spTree>
    <p:extLst>
      <p:ext uri="{BB962C8B-B14F-4D97-AF65-F5344CB8AC3E}">
        <p14:creationId xmlns:p14="http://schemas.microsoft.com/office/powerpoint/2010/main" val="22961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134"/>
            <a:ext cx="10515600" cy="52765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Has different branches of government (they’re there)</a:t>
            </a:r>
          </a:p>
          <a:p>
            <a:r>
              <a:rPr lang="en-US" dirty="0" smtClean="0"/>
              <a:t>The executive branch has all the power</a:t>
            </a:r>
          </a:p>
          <a:p>
            <a:r>
              <a:rPr lang="en-US" dirty="0" smtClean="0"/>
              <a:t>The entire government system is pretty much rigged to keep United Russia in power</a:t>
            </a:r>
          </a:p>
          <a:p>
            <a:r>
              <a:rPr lang="en-US" dirty="0" smtClean="0"/>
              <a:t>Other parties are allowed to exist</a:t>
            </a:r>
          </a:p>
          <a:p>
            <a:r>
              <a:rPr lang="en-US" dirty="0" smtClean="0"/>
              <a:t>Many opposition parties are funded by United Russia to look like competition, picked by Putin</a:t>
            </a:r>
          </a:p>
          <a:p>
            <a:r>
              <a:rPr lang="en-US" dirty="0" smtClean="0"/>
              <a:t>Elections are rigged</a:t>
            </a:r>
          </a:p>
          <a:p>
            <a:r>
              <a:rPr lang="en-US" dirty="0" smtClean="0"/>
              <a:t>No free speech, press</a:t>
            </a:r>
          </a:p>
          <a:p>
            <a:r>
              <a:rPr lang="en-US" dirty="0" smtClean="0"/>
              <a:t>Organizations that do exist are funded by government</a:t>
            </a:r>
          </a:p>
          <a:p>
            <a:r>
              <a:rPr lang="en-US" dirty="0" smtClean="0"/>
              <a:t>Allowed to do anything as long as the government is ok with it</a:t>
            </a:r>
          </a:p>
          <a:p>
            <a:r>
              <a:rPr lang="en-US" dirty="0" smtClean="0"/>
              <a:t>No civil liberties (in original constitution, but other laws and actions take away)</a:t>
            </a:r>
          </a:p>
          <a:p>
            <a:r>
              <a:rPr lang="en-US" dirty="0" smtClean="0"/>
              <a:t>Orthodox church is favored (nationalism) </a:t>
            </a:r>
          </a:p>
          <a:p>
            <a:r>
              <a:rPr lang="en-US" dirty="0" smtClean="0"/>
              <a:t>Supposed to be checks and balances—but no</a:t>
            </a:r>
          </a:p>
          <a:p>
            <a:r>
              <a:rPr lang="en-US" dirty="0" smtClean="0"/>
              <a:t>Technically have rights—but no (homosexuality banned)</a:t>
            </a:r>
          </a:p>
          <a:p>
            <a:r>
              <a:rPr lang="en-US" dirty="0" smtClean="0"/>
              <a:t>A lot of the news comes directly from the Kremlin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630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Governments</vt:lpstr>
      <vt:lpstr>Britain</vt:lpstr>
      <vt:lpstr>#1 UK </vt:lpstr>
      <vt:lpstr>Mexico</vt:lpstr>
      <vt:lpstr>#2 Mexico</vt:lpstr>
      <vt:lpstr>Nigeria</vt:lpstr>
      <vt:lpstr>#3 Nigeria</vt:lpstr>
      <vt:lpstr>Russia</vt:lpstr>
      <vt:lpstr>#4 Russia</vt:lpstr>
      <vt:lpstr>China</vt:lpstr>
      <vt:lpstr>#5 China</vt:lpstr>
      <vt:lpstr>Iran</vt:lpstr>
      <vt:lpstr>#6 Iran </vt:lpstr>
    </vt:vector>
  </TitlesOfParts>
  <Company>New Paltz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Governments</dc:title>
  <dc:creator>Seim, Kara</dc:creator>
  <cp:lastModifiedBy>Seim, Kara</cp:lastModifiedBy>
  <cp:revision>8</cp:revision>
  <dcterms:created xsi:type="dcterms:W3CDTF">2019-09-19T17:00:40Z</dcterms:created>
  <dcterms:modified xsi:type="dcterms:W3CDTF">2019-09-19T18:20:30Z</dcterms:modified>
</cp:coreProperties>
</file>