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3848" y="-544792"/>
            <a:ext cx="23100416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Your Political Compass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Economic Left/Right: -1.5 </a:t>
            </a:r>
            <a:b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Social Libertarian/Authoritarian: -2.82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endParaRPr kumimoji="0" lang="en-US" altLang="en-US" sz="2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personalised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665" y="0"/>
            <a:ext cx="8494837" cy="7079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4" name="SMARTInkShape-Group12"/>
          <p:cNvGrpSpPr/>
          <p:nvPr/>
        </p:nvGrpSpPr>
        <p:grpSpPr>
          <a:xfrm>
            <a:off x="4678680" y="3970020"/>
            <a:ext cx="348566" cy="312174"/>
            <a:chOff x="4678680" y="3970020"/>
            <a:chExt cx="348566" cy="312174"/>
          </a:xfrm>
        </p:grpSpPr>
        <p:sp>
          <p:nvSpPr>
            <p:cNvPr id="1032" name="SMARTInkShape-25"/>
            <p:cNvSpPr/>
            <p:nvPr/>
          </p:nvSpPr>
          <p:spPr>
            <a:xfrm>
              <a:off x="4678680" y="3970020"/>
              <a:ext cx="259081" cy="227815"/>
            </a:xfrm>
            <a:custGeom>
              <a:avLst/>
              <a:gdLst/>
              <a:ahLst/>
              <a:cxnLst/>
              <a:rect l="0" t="0" r="0" b="0"/>
              <a:pathLst>
                <a:path w="259081" h="227815">
                  <a:moveTo>
                    <a:pt x="0" y="30480"/>
                  </a:moveTo>
                  <a:lnTo>
                    <a:pt x="0" y="37041"/>
                  </a:lnTo>
                  <a:lnTo>
                    <a:pt x="10606" y="73870"/>
                  </a:lnTo>
                  <a:lnTo>
                    <a:pt x="16888" y="107962"/>
                  </a:lnTo>
                  <a:lnTo>
                    <a:pt x="22920" y="141405"/>
                  </a:lnTo>
                  <a:lnTo>
                    <a:pt x="27864" y="172096"/>
                  </a:lnTo>
                  <a:lnTo>
                    <a:pt x="30552" y="199629"/>
                  </a:lnTo>
                  <a:lnTo>
                    <a:pt x="37756" y="225946"/>
                  </a:lnTo>
                  <a:lnTo>
                    <a:pt x="38717" y="226830"/>
                  </a:lnTo>
                  <a:lnTo>
                    <a:pt x="42043" y="227814"/>
                  </a:lnTo>
                  <a:lnTo>
                    <a:pt x="44115" y="225536"/>
                  </a:lnTo>
                  <a:lnTo>
                    <a:pt x="67046" y="190543"/>
                  </a:lnTo>
                  <a:lnTo>
                    <a:pt x="82482" y="158053"/>
                  </a:lnTo>
                  <a:lnTo>
                    <a:pt x="94776" y="121076"/>
                  </a:lnTo>
                  <a:lnTo>
                    <a:pt x="113780" y="84829"/>
                  </a:lnTo>
                  <a:lnTo>
                    <a:pt x="115044" y="95340"/>
                  </a:lnTo>
                  <a:lnTo>
                    <a:pt x="118300" y="101075"/>
                  </a:lnTo>
                  <a:lnTo>
                    <a:pt x="115412" y="136840"/>
                  </a:lnTo>
                  <a:lnTo>
                    <a:pt x="114329" y="174855"/>
                  </a:lnTo>
                  <a:lnTo>
                    <a:pt x="114306" y="181295"/>
                  </a:lnTo>
                  <a:lnTo>
                    <a:pt x="115151" y="181823"/>
                  </a:lnTo>
                  <a:lnTo>
                    <a:pt x="118347" y="182410"/>
                  </a:lnTo>
                  <a:lnTo>
                    <a:pt x="128951" y="178696"/>
                  </a:lnTo>
                  <a:lnTo>
                    <a:pt x="164212" y="154350"/>
                  </a:lnTo>
                  <a:lnTo>
                    <a:pt x="202063" y="117848"/>
                  </a:lnTo>
                  <a:lnTo>
                    <a:pt x="222974" y="79888"/>
                  </a:lnTo>
                  <a:lnTo>
                    <a:pt x="238809" y="46480"/>
                  </a:lnTo>
                  <a:lnTo>
                    <a:pt x="25908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3" name="SMARTInkShape-26"/>
            <p:cNvSpPr/>
            <p:nvPr/>
          </p:nvSpPr>
          <p:spPr>
            <a:xfrm>
              <a:off x="4912388" y="4161077"/>
              <a:ext cx="114858" cy="121117"/>
            </a:xfrm>
            <a:custGeom>
              <a:avLst/>
              <a:gdLst/>
              <a:ahLst/>
              <a:cxnLst/>
              <a:rect l="0" t="0" r="0" b="0"/>
              <a:pathLst>
                <a:path w="114858" h="121117">
                  <a:moveTo>
                    <a:pt x="48232" y="29923"/>
                  </a:moveTo>
                  <a:lnTo>
                    <a:pt x="48232" y="25878"/>
                  </a:lnTo>
                  <a:lnTo>
                    <a:pt x="50490" y="21634"/>
                  </a:lnTo>
                  <a:lnTo>
                    <a:pt x="54793" y="16056"/>
                  </a:lnTo>
                  <a:lnTo>
                    <a:pt x="57640" y="15293"/>
                  </a:lnTo>
                  <a:lnTo>
                    <a:pt x="59584" y="15090"/>
                  </a:lnTo>
                  <a:lnTo>
                    <a:pt x="60033" y="14107"/>
                  </a:lnTo>
                  <a:lnTo>
                    <a:pt x="59486" y="12606"/>
                  </a:lnTo>
                  <a:lnTo>
                    <a:pt x="56570" y="8158"/>
                  </a:lnTo>
                  <a:lnTo>
                    <a:pt x="45309" y="28371"/>
                  </a:lnTo>
                  <a:lnTo>
                    <a:pt x="36979" y="61995"/>
                  </a:lnTo>
                  <a:lnTo>
                    <a:pt x="33342" y="98172"/>
                  </a:lnTo>
                  <a:lnTo>
                    <a:pt x="37141" y="111858"/>
                  </a:lnTo>
                  <a:lnTo>
                    <a:pt x="40838" y="115026"/>
                  </a:lnTo>
                  <a:lnTo>
                    <a:pt x="51719" y="118547"/>
                  </a:lnTo>
                  <a:lnTo>
                    <a:pt x="83652" y="121116"/>
                  </a:lnTo>
                  <a:lnTo>
                    <a:pt x="88779" y="118658"/>
                  </a:lnTo>
                  <a:lnTo>
                    <a:pt x="103238" y="103910"/>
                  </a:lnTo>
                  <a:lnTo>
                    <a:pt x="112413" y="88440"/>
                  </a:lnTo>
                  <a:lnTo>
                    <a:pt x="114857" y="78226"/>
                  </a:lnTo>
                  <a:lnTo>
                    <a:pt x="113685" y="68042"/>
                  </a:lnTo>
                  <a:lnTo>
                    <a:pt x="112188" y="62955"/>
                  </a:lnTo>
                  <a:lnTo>
                    <a:pt x="108649" y="58718"/>
                  </a:lnTo>
                  <a:lnTo>
                    <a:pt x="93227" y="49556"/>
                  </a:lnTo>
                  <a:lnTo>
                    <a:pt x="85727" y="47115"/>
                  </a:lnTo>
                  <a:lnTo>
                    <a:pt x="56610" y="46395"/>
                  </a:lnTo>
                  <a:lnTo>
                    <a:pt x="25942" y="51774"/>
                  </a:lnTo>
                  <a:lnTo>
                    <a:pt x="16875" y="56850"/>
                  </a:lnTo>
                  <a:lnTo>
                    <a:pt x="1304" y="69861"/>
                  </a:lnTo>
                  <a:lnTo>
                    <a:pt x="13" y="72635"/>
                  </a:lnTo>
                  <a:lnTo>
                    <a:pt x="0" y="75331"/>
                  </a:lnTo>
                  <a:lnTo>
                    <a:pt x="837" y="77975"/>
                  </a:lnTo>
                  <a:lnTo>
                    <a:pt x="2241" y="79738"/>
                  </a:lnTo>
                  <a:lnTo>
                    <a:pt x="6061" y="81696"/>
                  </a:lnTo>
                  <a:lnTo>
                    <a:pt x="17017" y="82799"/>
                  </a:lnTo>
                  <a:lnTo>
                    <a:pt x="35032" y="79080"/>
                  </a:lnTo>
                  <a:lnTo>
                    <a:pt x="48366" y="72617"/>
                  </a:lnTo>
                  <a:lnTo>
                    <a:pt x="61725" y="61294"/>
                  </a:lnTo>
                  <a:lnTo>
                    <a:pt x="80875" y="29803"/>
                  </a:lnTo>
                  <a:lnTo>
                    <a:pt x="81848" y="25609"/>
                  </a:lnTo>
                  <a:lnTo>
                    <a:pt x="80670" y="16435"/>
                  </a:lnTo>
                  <a:lnTo>
                    <a:pt x="75247" y="5795"/>
                  </a:lnTo>
                  <a:lnTo>
                    <a:pt x="70681" y="2266"/>
                  </a:lnTo>
                  <a:lnTo>
                    <a:pt x="64136" y="698"/>
                  </a:lnTo>
                  <a:lnTo>
                    <a:pt x="52761" y="0"/>
                  </a:lnTo>
                  <a:lnTo>
                    <a:pt x="41496" y="4206"/>
                  </a:lnTo>
                  <a:lnTo>
                    <a:pt x="20467" y="20704"/>
                  </a:lnTo>
                  <a:lnTo>
                    <a:pt x="14724" y="28083"/>
                  </a:lnTo>
                  <a:lnTo>
                    <a:pt x="12173" y="35032"/>
                  </a:lnTo>
                  <a:lnTo>
                    <a:pt x="10401" y="54156"/>
                  </a:lnTo>
                  <a:lnTo>
                    <a:pt x="12004" y="56238"/>
                  </a:lnTo>
                  <a:lnTo>
                    <a:pt x="18303" y="58552"/>
                  </a:lnTo>
                  <a:lnTo>
                    <a:pt x="31368" y="59855"/>
                  </a:lnTo>
                  <a:lnTo>
                    <a:pt x="38761" y="57902"/>
                  </a:lnTo>
                  <a:lnTo>
                    <a:pt x="49942" y="49784"/>
                  </a:lnTo>
                  <a:lnTo>
                    <a:pt x="57459" y="42137"/>
                  </a:lnTo>
                  <a:lnTo>
                    <a:pt x="60800" y="35916"/>
                  </a:lnTo>
                  <a:lnTo>
                    <a:pt x="62680" y="23608"/>
                  </a:lnTo>
                  <a:lnTo>
                    <a:pt x="56842" y="2345"/>
                  </a:lnTo>
                  <a:lnTo>
                    <a:pt x="54819" y="1377"/>
                  </a:lnTo>
                  <a:lnTo>
                    <a:pt x="48055" y="303"/>
                  </a:lnTo>
                  <a:lnTo>
                    <a:pt x="34727" y="3743"/>
                  </a:lnTo>
                  <a:lnTo>
                    <a:pt x="31609" y="5696"/>
                  </a:lnTo>
                  <a:lnTo>
                    <a:pt x="17752" y="299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7" name="SMARTInkShape-Group13"/>
          <p:cNvGrpSpPr/>
          <p:nvPr/>
        </p:nvGrpSpPr>
        <p:grpSpPr>
          <a:xfrm>
            <a:off x="4998720" y="4298459"/>
            <a:ext cx="317334" cy="295170"/>
            <a:chOff x="4998720" y="4298459"/>
            <a:chExt cx="317334" cy="295170"/>
          </a:xfrm>
        </p:grpSpPr>
        <p:sp>
          <p:nvSpPr>
            <p:cNvPr id="1035" name="SMARTInkShape-27"/>
            <p:cNvSpPr/>
            <p:nvPr/>
          </p:nvSpPr>
          <p:spPr>
            <a:xfrm>
              <a:off x="5166360" y="4366602"/>
              <a:ext cx="149694" cy="227027"/>
            </a:xfrm>
            <a:custGeom>
              <a:avLst/>
              <a:gdLst/>
              <a:ahLst/>
              <a:cxnLst/>
              <a:rect l="0" t="0" r="0" b="0"/>
              <a:pathLst>
                <a:path w="149694" h="227027">
                  <a:moveTo>
                    <a:pt x="121920" y="14898"/>
                  </a:moveTo>
                  <a:lnTo>
                    <a:pt x="121920" y="10853"/>
                  </a:lnTo>
                  <a:lnTo>
                    <a:pt x="121073" y="9661"/>
                  </a:lnTo>
                  <a:lnTo>
                    <a:pt x="119662" y="8867"/>
                  </a:lnTo>
                  <a:lnTo>
                    <a:pt x="85311" y="810"/>
                  </a:lnTo>
                  <a:lnTo>
                    <a:pt x="65447" y="0"/>
                  </a:lnTo>
                  <a:lnTo>
                    <a:pt x="44792" y="7850"/>
                  </a:lnTo>
                  <a:lnTo>
                    <a:pt x="26630" y="20900"/>
                  </a:lnTo>
                  <a:lnTo>
                    <a:pt x="20302" y="30547"/>
                  </a:lnTo>
                  <a:lnTo>
                    <a:pt x="18615" y="35491"/>
                  </a:lnTo>
                  <a:lnTo>
                    <a:pt x="21255" y="50015"/>
                  </a:lnTo>
                  <a:lnTo>
                    <a:pt x="36195" y="84622"/>
                  </a:lnTo>
                  <a:lnTo>
                    <a:pt x="69861" y="121612"/>
                  </a:lnTo>
                  <a:lnTo>
                    <a:pt x="102804" y="149188"/>
                  </a:lnTo>
                  <a:lnTo>
                    <a:pt x="127106" y="174875"/>
                  </a:lnTo>
                  <a:lnTo>
                    <a:pt x="148340" y="205394"/>
                  </a:lnTo>
                  <a:lnTo>
                    <a:pt x="149693" y="210476"/>
                  </a:lnTo>
                  <a:lnTo>
                    <a:pt x="148902" y="214710"/>
                  </a:lnTo>
                  <a:lnTo>
                    <a:pt x="143508" y="221672"/>
                  </a:lnTo>
                  <a:lnTo>
                    <a:pt x="137722" y="225331"/>
                  </a:lnTo>
                  <a:lnTo>
                    <a:pt x="134995" y="226307"/>
                  </a:lnTo>
                  <a:lnTo>
                    <a:pt x="101894" y="227026"/>
                  </a:lnTo>
                  <a:lnTo>
                    <a:pt x="69140" y="222151"/>
                  </a:lnTo>
                  <a:lnTo>
                    <a:pt x="0" y="20539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SMARTInkShape-28"/>
            <p:cNvSpPr/>
            <p:nvPr/>
          </p:nvSpPr>
          <p:spPr>
            <a:xfrm>
              <a:off x="4998720" y="4298459"/>
              <a:ext cx="155790" cy="102375"/>
            </a:xfrm>
            <a:custGeom>
              <a:avLst/>
              <a:gdLst/>
              <a:ahLst/>
              <a:cxnLst/>
              <a:rect l="0" t="0" r="0" b="0"/>
              <a:pathLst>
                <a:path w="155790" h="102375">
                  <a:moveTo>
                    <a:pt x="114300" y="52561"/>
                  </a:moveTo>
                  <a:lnTo>
                    <a:pt x="107739" y="52561"/>
                  </a:lnTo>
                  <a:lnTo>
                    <a:pt x="86280" y="72989"/>
                  </a:lnTo>
                  <a:lnTo>
                    <a:pt x="84913" y="76598"/>
                  </a:lnTo>
                  <a:lnTo>
                    <a:pt x="84550" y="78746"/>
                  </a:lnTo>
                  <a:lnTo>
                    <a:pt x="85152" y="81024"/>
                  </a:lnTo>
                  <a:lnTo>
                    <a:pt x="88081" y="85814"/>
                  </a:lnTo>
                  <a:lnTo>
                    <a:pt x="98535" y="93270"/>
                  </a:lnTo>
                  <a:lnTo>
                    <a:pt x="108312" y="96796"/>
                  </a:lnTo>
                  <a:lnTo>
                    <a:pt x="116155" y="95364"/>
                  </a:lnTo>
                  <a:lnTo>
                    <a:pt x="134986" y="87545"/>
                  </a:lnTo>
                  <a:lnTo>
                    <a:pt x="140428" y="82784"/>
                  </a:lnTo>
                  <a:lnTo>
                    <a:pt x="142844" y="77847"/>
                  </a:lnTo>
                  <a:lnTo>
                    <a:pt x="144704" y="61681"/>
                  </a:lnTo>
                  <a:lnTo>
                    <a:pt x="143883" y="61181"/>
                  </a:lnTo>
                  <a:lnTo>
                    <a:pt x="140712" y="60625"/>
                  </a:lnTo>
                  <a:lnTo>
                    <a:pt x="136481" y="62636"/>
                  </a:lnTo>
                  <a:lnTo>
                    <a:pt x="126866" y="70826"/>
                  </a:lnTo>
                  <a:lnTo>
                    <a:pt x="124118" y="75636"/>
                  </a:lnTo>
                  <a:lnTo>
                    <a:pt x="122050" y="80597"/>
                  </a:lnTo>
                  <a:lnTo>
                    <a:pt x="116972" y="88149"/>
                  </a:lnTo>
                  <a:lnTo>
                    <a:pt x="114652" y="96779"/>
                  </a:lnTo>
                  <a:lnTo>
                    <a:pt x="118450" y="101881"/>
                  </a:lnTo>
                  <a:lnTo>
                    <a:pt x="120453" y="102374"/>
                  </a:lnTo>
                  <a:lnTo>
                    <a:pt x="122636" y="101857"/>
                  </a:lnTo>
                  <a:lnTo>
                    <a:pt x="127318" y="99870"/>
                  </a:lnTo>
                  <a:lnTo>
                    <a:pt x="132221" y="98987"/>
                  </a:lnTo>
                  <a:lnTo>
                    <a:pt x="137223" y="94079"/>
                  </a:lnTo>
                  <a:lnTo>
                    <a:pt x="154943" y="69036"/>
                  </a:lnTo>
                  <a:lnTo>
                    <a:pt x="155789" y="65238"/>
                  </a:lnTo>
                  <a:lnTo>
                    <a:pt x="155506" y="61859"/>
                  </a:lnTo>
                  <a:lnTo>
                    <a:pt x="152934" y="55847"/>
                  </a:lnTo>
                  <a:lnTo>
                    <a:pt x="148969" y="50352"/>
                  </a:lnTo>
                  <a:lnTo>
                    <a:pt x="139868" y="47346"/>
                  </a:lnTo>
                  <a:lnTo>
                    <a:pt x="104274" y="45082"/>
                  </a:lnTo>
                  <a:lnTo>
                    <a:pt x="99149" y="46728"/>
                  </a:lnTo>
                  <a:lnTo>
                    <a:pt x="84841" y="57022"/>
                  </a:lnTo>
                  <a:lnTo>
                    <a:pt x="81961" y="58075"/>
                  </a:lnTo>
                  <a:lnTo>
                    <a:pt x="76504" y="63761"/>
                  </a:lnTo>
                  <a:lnTo>
                    <a:pt x="73862" y="67647"/>
                  </a:lnTo>
                  <a:lnTo>
                    <a:pt x="72948" y="71085"/>
                  </a:lnTo>
                  <a:lnTo>
                    <a:pt x="73186" y="74224"/>
                  </a:lnTo>
                  <a:lnTo>
                    <a:pt x="74190" y="77163"/>
                  </a:lnTo>
                  <a:lnTo>
                    <a:pt x="75707" y="79122"/>
                  </a:lnTo>
                  <a:lnTo>
                    <a:pt x="79650" y="81300"/>
                  </a:lnTo>
                  <a:lnTo>
                    <a:pt x="89926" y="82697"/>
                  </a:lnTo>
                  <a:lnTo>
                    <a:pt x="102656" y="82092"/>
                  </a:lnTo>
                  <a:lnTo>
                    <a:pt x="112230" y="78950"/>
                  </a:lnTo>
                  <a:lnTo>
                    <a:pt x="115460" y="76927"/>
                  </a:lnTo>
                  <a:lnTo>
                    <a:pt x="119049" y="72421"/>
                  </a:lnTo>
                  <a:lnTo>
                    <a:pt x="121069" y="61080"/>
                  </a:lnTo>
                  <a:lnTo>
                    <a:pt x="117623" y="42950"/>
                  </a:lnTo>
                  <a:lnTo>
                    <a:pt x="111239" y="29581"/>
                  </a:lnTo>
                  <a:lnTo>
                    <a:pt x="101933" y="23157"/>
                  </a:lnTo>
                  <a:lnTo>
                    <a:pt x="71217" y="8088"/>
                  </a:lnTo>
                  <a:lnTo>
                    <a:pt x="45551" y="972"/>
                  </a:lnTo>
                  <a:lnTo>
                    <a:pt x="37743" y="0"/>
                  </a:lnTo>
                  <a:lnTo>
                    <a:pt x="29192" y="4083"/>
                  </a:lnTo>
                  <a:lnTo>
                    <a:pt x="21441" y="10695"/>
                  </a:lnTo>
                  <a:lnTo>
                    <a:pt x="16231" y="18331"/>
                  </a:lnTo>
                  <a:lnTo>
                    <a:pt x="12011" y="20414"/>
                  </a:lnTo>
                  <a:lnTo>
                    <a:pt x="12241" y="22663"/>
                  </a:lnTo>
                  <a:lnTo>
                    <a:pt x="17012" y="29678"/>
                  </a:lnTo>
                  <a:lnTo>
                    <a:pt x="33263" y="39101"/>
                  </a:lnTo>
                  <a:lnTo>
                    <a:pt x="46074" y="43210"/>
                  </a:lnTo>
                  <a:lnTo>
                    <a:pt x="63323" y="44428"/>
                  </a:lnTo>
                  <a:lnTo>
                    <a:pt x="72734" y="42455"/>
                  </a:lnTo>
                  <a:lnTo>
                    <a:pt x="82793" y="38842"/>
                  </a:lnTo>
                  <a:lnTo>
                    <a:pt x="85675" y="38335"/>
                  </a:lnTo>
                  <a:lnTo>
                    <a:pt x="91136" y="35514"/>
                  </a:lnTo>
                  <a:lnTo>
                    <a:pt x="93777" y="33576"/>
                  </a:lnTo>
                  <a:lnTo>
                    <a:pt x="96712" y="29166"/>
                  </a:lnTo>
                  <a:lnTo>
                    <a:pt x="97495" y="26804"/>
                  </a:lnTo>
                  <a:lnTo>
                    <a:pt x="96323" y="24383"/>
                  </a:lnTo>
                  <a:lnTo>
                    <a:pt x="85801" y="15935"/>
                  </a:lnTo>
                  <a:lnTo>
                    <a:pt x="72272" y="14898"/>
                  </a:lnTo>
                  <a:lnTo>
                    <a:pt x="56221" y="18636"/>
                  </a:lnTo>
                  <a:lnTo>
                    <a:pt x="44786" y="25105"/>
                  </a:lnTo>
                  <a:lnTo>
                    <a:pt x="41072" y="29916"/>
                  </a:lnTo>
                  <a:lnTo>
                    <a:pt x="39421" y="35723"/>
                  </a:lnTo>
                  <a:lnTo>
                    <a:pt x="38274" y="50009"/>
                  </a:lnTo>
                  <a:lnTo>
                    <a:pt x="40434" y="53685"/>
                  </a:lnTo>
                  <a:lnTo>
                    <a:pt x="42197" y="55850"/>
                  </a:lnTo>
                  <a:lnTo>
                    <a:pt x="48670" y="58256"/>
                  </a:lnTo>
                  <a:lnTo>
                    <a:pt x="62577" y="59801"/>
                  </a:lnTo>
                  <a:lnTo>
                    <a:pt x="68170" y="57754"/>
                  </a:lnTo>
                  <a:lnTo>
                    <a:pt x="78659" y="49541"/>
                  </a:lnTo>
                  <a:lnTo>
                    <a:pt x="79533" y="46315"/>
                  </a:lnTo>
                  <a:lnTo>
                    <a:pt x="78246" y="38214"/>
                  </a:lnTo>
                  <a:lnTo>
                    <a:pt x="75869" y="35376"/>
                  </a:lnTo>
                  <a:lnTo>
                    <a:pt x="55168" y="26403"/>
                  </a:lnTo>
                  <a:lnTo>
                    <a:pt x="45404" y="26260"/>
                  </a:lnTo>
                  <a:lnTo>
                    <a:pt x="21126" y="30941"/>
                  </a:lnTo>
                  <a:lnTo>
                    <a:pt x="14187" y="37590"/>
                  </a:lnTo>
                  <a:lnTo>
                    <a:pt x="5520" y="50853"/>
                  </a:lnTo>
                  <a:lnTo>
                    <a:pt x="1636" y="65508"/>
                  </a:lnTo>
                  <a:lnTo>
                    <a:pt x="1937" y="68812"/>
                  </a:lnTo>
                  <a:lnTo>
                    <a:pt x="2985" y="71015"/>
                  </a:lnTo>
                  <a:lnTo>
                    <a:pt x="13093" y="80078"/>
                  </a:lnTo>
                  <a:lnTo>
                    <a:pt x="20436" y="82163"/>
                  </a:lnTo>
                  <a:lnTo>
                    <a:pt x="25452" y="82651"/>
                  </a:lnTo>
                  <a:lnTo>
                    <a:pt x="37081" y="78880"/>
                  </a:lnTo>
                  <a:lnTo>
                    <a:pt x="50097" y="70020"/>
                  </a:lnTo>
                  <a:lnTo>
                    <a:pt x="55568" y="65119"/>
                  </a:lnTo>
                  <a:lnTo>
                    <a:pt x="56519" y="61780"/>
                  </a:lnTo>
                  <a:lnTo>
                    <a:pt x="55317" y="53554"/>
                  </a:lnTo>
                  <a:lnTo>
                    <a:pt x="49880" y="43448"/>
                  </a:lnTo>
                  <a:lnTo>
                    <a:pt x="40796" y="40044"/>
                  </a:lnTo>
                  <a:lnTo>
                    <a:pt x="29985" y="39378"/>
                  </a:lnTo>
                  <a:lnTo>
                    <a:pt x="22358" y="41904"/>
                  </a:lnTo>
                  <a:lnTo>
                    <a:pt x="13304" y="48086"/>
                  </a:lnTo>
                  <a:lnTo>
                    <a:pt x="0" y="754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2" name="SMARTInkShape-Group14"/>
          <p:cNvGrpSpPr/>
          <p:nvPr/>
        </p:nvGrpSpPr>
        <p:grpSpPr>
          <a:xfrm>
            <a:off x="4408820" y="4793745"/>
            <a:ext cx="338441" cy="265936"/>
            <a:chOff x="4408820" y="4793745"/>
            <a:chExt cx="338441" cy="265936"/>
          </a:xfrm>
        </p:grpSpPr>
        <p:sp>
          <p:nvSpPr>
            <p:cNvPr id="1038" name="SMARTInkShape-29"/>
            <p:cNvSpPr/>
            <p:nvPr/>
          </p:nvSpPr>
          <p:spPr>
            <a:xfrm>
              <a:off x="4617720" y="4945380"/>
              <a:ext cx="83821" cy="53341"/>
            </a:xfrm>
            <a:custGeom>
              <a:avLst/>
              <a:gdLst/>
              <a:ahLst/>
              <a:cxnLst/>
              <a:rect l="0" t="0" r="0" b="0"/>
              <a:pathLst>
                <a:path w="83821" h="53341">
                  <a:moveTo>
                    <a:pt x="0" y="0"/>
                  </a:moveTo>
                  <a:lnTo>
                    <a:pt x="4045" y="0"/>
                  </a:lnTo>
                  <a:lnTo>
                    <a:pt x="41166" y="20758"/>
                  </a:lnTo>
                  <a:lnTo>
                    <a:pt x="83820" y="533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SMARTInkShape-30"/>
            <p:cNvSpPr/>
            <p:nvPr/>
          </p:nvSpPr>
          <p:spPr>
            <a:xfrm>
              <a:off x="4533900" y="4793745"/>
              <a:ext cx="213361" cy="265936"/>
            </a:xfrm>
            <a:custGeom>
              <a:avLst/>
              <a:gdLst/>
              <a:ahLst/>
              <a:cxnLst/>
              <a:rect l="0" t="0" r="0" b="0"/>
              <a:pathLst>
                <a:path w="213361" h="265936">
                  <a:moveTo>
                    <a:pt x="213360" y="44955"/>
                  </a:moveTo>
                  <a:lnTo>
                    <a:pt x="202754" y="27788"/>
                  </a:lnTo>
                  <a:lnTo>
                    <a:pt x="170090" y="12298"/>
                  </a:lnTo>
                  <a:lnTo>
                    <a:pt x="158569" y="5041"/>
                  </a:lnTo>
                  <a:lnTo>
                    <a:pt x="141716" y="955"/>
                  </a:lnTo>
                  <a:lnTo>
                    <a:pt x="128178" y="0"/>
                  </a:lnTo>
                  <a:lnTo>
                    <a:pt x="115953" y="4090"/>
                  </a:lnTo>
                  <a:lnTo>
                    <a:pt x="105721" y="11553"/>
                  </a:lnTo>
                  <a:lnTo>
                    <a:pt x="95201" y="26121"/>
                  </a:lnTo>
                  <a:lnTo>
                    <a:pt x="78847" y="62931"/>
                  </a:lnTo>
                  <a:lnTo>
                    <a:pt x="66054" y="98655"/>
                  </a:lnTo>
                  <a:lnTo>
                    <a:pt x="53342" y="136442"/>
                  </a:lnTo>
                  <a:lnTo>
                    <a:pt x="40640" y="169264"/>
                  </a:lnTo>
                  <a:lnTo>
                    <a:pt x="25400" y="206721"/>
                  </a:lnTo>
                  <a:lnTo>
                    <a:pt x="10160" y="242316"/>
                  </a:lnTo>
                  <a:lnTo>
                    <a:pt x="2258" y="257162"/>
                  </a:lnTo>
                  <a:lnTo>
                    <a:pt x="0" y="26593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SMARTInkShape-31"/>
            <p:cNvSpPr/>
            <p:nvPr/>
          </p:nvSpPr>
          <p:spPr>
            <a:xfrm>
              <a:off x="4408820" y="4878455"/>
              <a:ext cx="79138" cy="111141"/>
            </a:xfrm>
            <a:custGeom>
              <a:avLst/>
              <a:gdLst/>
              <a:ahLst/>
              <a:cxnLst/>
              <a:rect l="0" t="0" r="0" b="0"/>
              <a:pathLst>
                <a:path w="79138" h="111141">
                  <a:moveTo>
                    <a:pt x="26020" y="89785"/>
                  </a:moveTo>
                  <a:lnTo>
                    <a:pt x="21975" y="85740"/>
                  </a:lnTo>
                  <a:lnTo>
                    <a:pt x="21630" y="84548"/>
                  </a:lnTo>
                  <a:lnTo>
                    <a:pt x="22247" y="83755"/>
                  </a:lnTo>
                  <a:lnTo>
                    <a:pt x="25955" y="82193"/>
                  </a:lnTo>
                  <a:lnTo>
                    <a:pt x="32575" y="75607"/>
                  </a:lnTo>
                  <a:lnTo>
                    <a:pt x="34276" y="68671"/>
                  </a:lnTo>
                  <a:lnTo>
                    <a:pt x="46808" y="51639"/>
                  </a:lnTo>
                  <a:lnTo>
                    <a:pt x="48806" y="46585"/>
                  </a:lnTo>
                  <a:lnTo>
                    <a:pt x="56150" y="36890"/>
                  </a:lnTo>
                  <a:lnTo>
                    <a:pt x="49909" y="36484"/>
                  </a:lnTo>
                  <a:lnTo>
                    <a:pt x="41094" y="40502"/>
                  </a:lnTo>
                  <a:lnTo>
                    <a:pt x="38610" y="42536"/>
                  </a:lnTo>
                  <a:lnTo>
                    <a:pt x="27273" y="64400"/>
                  </a:lnTo>
                  <a:lnTo>
                    <a:pt x="26130" y="77309"/>
                  </a:lnTo>
                  <a:lnTo>
                    <a:pt x="26940" y="78928"/>
                  </a:lnTo>
                  <a:lnTo>
                    <a:pt x="28327" y="80007"/>
                  </a:lnTo>
                  <a:lnTo>
                    <a:pt x="32591" y="81739"/>
                  </a:lnTo>
                  <a:lnTo>
                    <a:pt x="41419" y="82039"/>
                  </a:lnTo>
                  <a:lnTo>
                    <a:pt x="54760" y="78083"/>
                  </a:lnTo>
                  <a:lnTo>
                    <a:pt x="57880" y="76057"/>
                  </a:lnTo>
                  <a:lnTo>
                    <a:pt x="63298" y="68295"/>
                  </a:lnTo>
                  <a:lnTo>
                    <a:pt x="63957" y="62805"/>
                  </a:lnTo>
                  <a:lnTo>
                    <a:pt x="64048" y="64530"/>
                  </a:lnTo>
                  <a:lnTo>
                    <a:pt x="63225" y="65328"/>
                  </a:lnTo>
                  <a:lnTo>
                    <a:pt x="45882" y="72868"/>
                  </a:lnTo>
                  <a:lnTo>
                    <a:pt x="31374" y="84820"/>
                  </a:lnTo>
                  <a:lnTo>
                    <a:pt x="28399" y="89836"/>
                  </a:lnTo>
                  <a:lnTo>
                    <a:pt x="26231" y="94887"/>
                  </a:lnTo>
                  <a:lnTo>
                    <a:pt x="22445" y="99955"/>
                  </a:lnTo>
                  <a:lnTo>
                    <a:pt x="21943" y="102491"/>
                  </a:lnTo>
                  <a:lnTo>
                    <a:pt x="22455" y="105030"/>
                  </a:lnTo>
                  <a:lnTo>
                    <a:pt x="25316" y="111140"/>
                  </a:lnTo>
                  <a:lnTo>
                    <a:pt x="26397" y="110796"/>
                  </a:lnTo>
                  <a:lnTo>
                    <a:pt x="41431" y="99405"/>
                  </a:lnTo>
                  <a:lnTo>
                    <a:pt x="43914" y="98739"/>
                  </a:lnTo>
                  <a:lnTo>
                    <a:pt x="48930" y="93482"/>
                  </a:lnTo>
                  <a:lnTo>
                    <a:pt x="60740" y="72335"/>
                  </a:lnTo>
                  <a:lnTo>
                    <a:pt x="63118" y="61849"/>
                  </a:lnTo>
                  <a:lnTo>
                    <a:pt x="63675" y="53097"/>
                  </a:lnTo>
                  <a:lnTo>
                    <a:pt x="61664" y="45822"/>
                  </a:lnTo>
                  <a:lnTo>
                    <a:pt x="59943" y="42697"/>
                  </a:lnTo>
                  <a:lnTo>
                    <a:pt x="57948" y="40612"/>
                  </a:lnTo>
                  <a:lnTo>
                    <a:pt x="53475" y="38297"/>
                  </a:lnTo>
                  <a:lnTo>
                    <a:pt x="32117" y="36609"/>
                  </a:lnTo>
                  <a:lnTo>
                    <a:pt x="19736" y="40539"/>
                  </a:lnTo>
                  <a:lnTo>
                    <a:pt x="6466" y="49452"/>
                  </a:lnTo>
                  <a:lnTo>
                    <a:pt x="960" y="54361"/>
                  </a:lnTo>
                  <a:lnTo>
                    <a:pt x="0" y="56856"/>
                  </a:lnTo>
                  <a:lnTo>
                    <a:pt x="207" y="59366"/>
                  </a:lnTo>
                  <a:lnTo>
                    <a:pt x="2694" y="64412"/>
                  </a:lnTo>
                  <a:lnTo>
                    <a:pt x="6622" y="69477"/>
                  </a:lnTo>
                  <a:lnTo>
                    <a:pt x="17638" y="77088"/>
                  </a:lnTo>
                  <a:lnTo>
                    <a:pt x="21279" y="77934"/>
                  </a:lnTo>
                  <a:lnTo>
                    <a:pt x="24552" y="77651"/>
                  </a:lnTo>
                  <a:lnTo>
                    <a:pt x="62634" y="66906"/>
                  </a:lnTo>
                  <a:lnTo>
                    <a:pt x="70798" y="63247"/>
                  </a:lnTo>
                  <a:lnTo>
                    <a:pt x="73652" y="61087"/>
                  </a:lnTo>
                  <a:lnTo>
                    <a:pt x="76823" y="56428"/>
                  </a:lnTo>
                  <a:lnTo>
                    <a:pt x="78608" y="49045"/>
                  </a:lnTo>
                  <a:lnTo>
                    <a:pt x="79137" y="41495"/>
                  </a:lnTo>
                  <a:lnTo>
                    <a:pt x="78365" y="39811"/>
                  </a:lnTo>
                  <a:lnTo>
                    <a:pt x="77003" y="38690"/>
                  </a:lnTo>
                  <a:lnTo>
                    <a:pt x="75249" y="37941"/>
                  </a:lnTo>
                  <a:lnTo>
                    <a:pt x="68784" y="39367"/>
                  </a:lnTo>
                  <a:lnTo>
                    <a:pt x="51188" y="45140"/>
                  </a:lnTo>
                  <a:lnTo>
                    <a:pt x="42568" y="51880"/>
                  </a:lnTo>
                  <a:lnTo>
                    <a:pt x="37608" y="60521"/>
                  </a:lnTo>
                  <a:lnTo>
                    <a:pt x="33872" y="77769"/>
                  </a:lnTo>
                  <a:lnTo>
                    <a:pt x="34642" y="79234"/>
                  </a:lnTo>
                  <a:lnTo>
                    <a:pt x="36001" y="80211"/>
                  </a:lnTo>
                  <a:lnTo>
                    <a:pt x="39769" y="81297"/>
                  </a:lnTo>
                  <a:lnTo>
                    <a:pt x="44266" y="81779"/>
                  </a:lnTo>
                  <a:lnTo>
                    <a:pt x="49087" y="79736"/>
                  </a:lnTo>
                  <a:lnTo>
                    <a:pt x="51558" y="78004"/>
                  </a:lnTo>
                  <a:lnTo>
                    <a:pt x="59081" y="67480"/>
                  </a:lnTo>
                  <a:lnTo>
                    <a:pt x="62627" y="57682"/>
                  </a:lnTo>
                  <a:lnTo>
                    <a:pt x="63989" y="24440"/>
                  </a:lnTo>
                  <a:lnTo>
                    <a:pt x="62339" y="19974"/>
                  </a:lnTo>
                  <a:lnTo>
                    <a:pt x="52040" y="6725"/>
                  </a:lnTo>
                  <a:lnTo>
                    <a:pt x="50987" y="3932"/>
                  </a:lnTo>
                  <a:lnTo>
                    <a:pt x="47744" y="2070"/>
                  </a:lnTo>
                  <a:lnTo>
                    <a:pt x="37369" y="0"/>
                  </a:lnTo>
                  <a:lnTo>
                    <a:pt x="28806" y="1339"/>
                  </a:lnTo>
                  <a:lnTo>
                    <a:pt x="19226" y="6851"/>
                  </a:lnTo>
                  <a:lnTo>
                    <a:pt x="16411" y="9096"/>
                  </a:lnTo>
                  <a:lnTo>
                    <a:pt x="13283" y="16106"/>
                  </a:lnTo>
                  <a:lnTo>
                    <a:pt x="12448" y="20345"/>
                  </a:lnTo>
                  <a:lnTo>
                    <a:pt x="18400" y="5930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SMARTInkShape-32"/>
            <p:cNvSpPr/>
            <p:nvPr/>
          </p:nvSpPr>
          <p:spPr>
            <a:xfrm>
              <a:off x="4427229" y="4953000"/>
              <a:ext cx="15232" cy="30110"/>
            </a:xfrm>
            <a:custGeom>
              <a:avLst/>
              <a:gdLst/>
              <a:ahLst/>
              <a:cxnLst/>
              <a:rect l="0" t="0" r="0" b="0"/>
              <a:pathLst>
                <a:path w="15232" h="30110">
                  <a:moveTo>
                    <a:pt x="15231" y="0"/>
                  </a:moveTo>
                  <a:lnTo>
                    <a:pt x="11186" y="0"/>
                  </a:lnTo>
                  <a:lnTo>
                    <a:pt x="9994" y="846"/>
                  </a:lnTo>
                  <a:lnTo>
                    <a:pt x="9199" y="2257"/>
                  </a:lnTo>
                  <a:lnTo>
                    <a:pt x="19" y="30109"/>
                  </a:lnTo>
                  <a:lnTo>
                    <a:pt x="0" y="26325"/>
                  </a:lnTo>
                  <a:lnTo>
                    <a:pt x="843" y="25170"/>
                  </a:lnTo>
                  <a:lnTo>
                    <a:pt x="4039" y="23886"/>
                  </a:lnTo>
                  <a:lnTo>
                    <a:pt x="5230" y="22697"/>
                  </a:lnTo>
                  <a:lnTo>
                    <a:pt x="6553" y="19119"/>
                  </a:lnTo>
                  <a:lnTo>
                    <a:pt x="7611" y="76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5" name="SMARTInkShape-Group15"/>
          <p:cNvGrpSpPr/>
          <p:nvPr/>
        </p:nvGrpSpPr>
        <p:grpSpPr>
          <a:xfrm>
            <a:off x="5257800" y="3910602"/>
            <a:ext cx="304801" cy="417559"/>
            <a:chOff x="5257800" y="3910602"/>
            <a:chExt cx="304801" cy="417559"/>
          </a:xfrm>
        </p:grpSpPr>
        <p:sp>
          <p:nvSpPr>
            <p:cNvPr id="1043" name="SMARTInkShape-33"/>
            <p:cNvSpPr/>
            <p:nvPr/>
          </p:nvSpPr>
          <p:spPr>
            <a:xfrm>
              <a:off x="5379850" y="4047229"/>
              <a:ext cx="182751" cy="280932"/>
            </a:xfrm>
            <a:custGeom>
              <a:avLst/>
              <a:gdLst/>
              <a:ahLst/>
              <a:cxnLst/>
              <a:rect l="0" t="0" r="0" b="0"/>
              <a:pathLst>
                <a:path w="182751" h="280932">
                  <a:moveTo>
                    <a:pt x="45590" y="67571"/>
                  </a:moveTo>
                  <a:lnTo>
                    <a:pt x="44743" y="75348"/>
                  </a:lnTo>
                  <a:lnTo>
                    <a:pt x="30939" y="110740"/>
                  </a:lnTo>
                  <a:lnTo>
                    <a:pt x="21553" y="147282"/>
                  </a:lnTo>
                  <a:lnTo>
                    <a:pt x="12337" y="181059"/>
                  </a:lnTo>
                  <a:lnTo>
                    <a:pt x="0" y="211820"/>
                  </a:lnTo>
                  <a:lnTo>
                    <a:pt x="743" y="199233"/>
                  </a:lnTo>
                  <a:lnTo>
                    <a:pt x="8164" y="168649"/>
                  </a:lnTo>
                  <a:lnTo>
                    <a:pt x="13738" y="134480"/>
                  </a:lnTo>
                  <a:lnTo>
                    <a:pt x="18748" y="104706"/>
                  </a:lnTo>
                  <a:lnTo>
                    <a:pt x="25596" y="73118"/>
                  </a:lnTo>
                  <a:lnTo>
                    <a:pt x="36341" y="43423"/>
                  </a:lnTo>
                  <a:lnTo>
                    <a:pt x="58744" y="10487"/>
                  </a:lnTo>
                  <a:lnTo>
                    <a:pt x="66394" y="4100"/>
                  </a:lnTo>
                  <a:lnTo>
                    <a:pt x="73463" y="1262"/>
                  </a:lnTo>
                  <a:lnTo>
                    <a:pt x="82249" y="0"/>
                  </a:lnTo>
                  <a:lnTo>
                    <a:pt x="100761" y="3335"/>
                  </a:lnTo>
                  <a:lnTo>
                    <a:pt x="105230" y="6120"/>
                  </a:lnTo>
                  <a:lnTo>
                    <a:pt x="108210" y="9671"/>
                  </a:lnTo>
                  <a:lnTo>
                    <a:pt x="117039" y="31581"/>
                  </a:lnTo>
                  <a:lnTo>
                    <a:pt x="120382" y="57001"/>
                  </a:lnTo>
                  <a:lnTo>
                    <a:pt x="117328" y="81937"/>
                  </a:lnTo>
                  <a:lnTo>
                    <a:pt x="111060" y="97322"/>
                  </a:lnTo>
                  <a:lnTo>
                    <a:pt x="104039" y="104218"/>
                  </a:lnTo>
                  <a:lnTo>
                    <a:pt x="88308" y="112860"/>
                  </a:lnTo>
                  <a:lnTo>
                    <a:pt x="68328" y="119321"/>
                  </a:lnTo>
                  <a:lnTo>
                    <a:pt x="59647" y="117946"/>
                  </a:lnTo>
                  <a:lnTo>
                    <a:pt x="45239" y="114670"/>
                  </a:lnTo>
                  <a:lnTo>
                    <a:pt x="30608" y="113315"/>
                  </a:lnTo>
                  <a:lnTo>
                    <a:pt x="34472" y="113298"/>
                  </a:lnTo>
                  <a:lnTo>
                    <a:pt x="69481" y="141065"/>
                  </a:lnTo>
                  <a:lnTo>
                    <a:pt x="103654" y="171696"/>
                  </a:lnTo>
                  <a:lnTo>
                    <a:pt x="138703" y="199510"/>
                  </a:lnTo>
                  <a:lnTo>
                    <a:pt x="167980" y="236392"/>
                  </a:lnTo>
                  <a:lnTo>
                    <a:pt x="182750" y="28093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SMARTInkShape-34"/>
            <p:cNvSpPr/>
            <p:nvPr/>
          </p:nvSpPr>
          <p:spPr>
            <a:xfrm>
              <a:off x="5257800" y="3910602"/>
              <a:ext cx="137019" cy="89349"/>
            </a:xfrm>
            <a:custGeom>
              <a:avLst/>
              <a:gdLst/>
              <a:ahLst/>
              <a:cxnLst/>
              <a:rect l="0" t="0" r="0" b="0"/>
              <a:pathLst>
                <a:path w="137019" h="89349">
                  <a:moveTo>
                    <a:pt x="0" y="51798"/>
                  </a:moveTo>
                  <a:lnTo>
                    <a:pt x="29512" y="50951"/>
                  </a:lnTo>
                  <a:lnTo>
                    <a:pt x="41056" y="47753"/>
                  </a:lnTo>
                  <a:lnTo>
                    <a:pt x="50140" y="41251"/>
                  </a:lnTo>
                  <a:lnTo>
                    <a:pt x="73483" y="15586"/>
                  </a:lnTo>
                  <a:lnTo>
                    <a:pt x="76094" y="6498"/>
                  </a:lnTo>
                  <a:lnTo>
                    <a:pt x="76169" y="10248"/>
                  </a:lnTo>
                  <a:lnTo>
                    <a:pt x="73928" y="14422"/>
                  </a:lnTo>
                  <a:lnTo>
                    <a:pt x="62332" y="34036"/>
                  </a:lnTo>
                  <a:lnTo>
                    <a:pt x="61367" y="43901"/>
                  </a:lnTo>
                  <a:lnTo>
                    <a:pt x="65656" y="52804"/>
                  </a:lnTo>
                  <a:lnTo>
                    <a:pt x="78163" y="68272"/>
                  </a:lnTo>
                  <a:lnTo>
                    <a:pt x="94279" y="76811"/>
                  </a:lnTo>
                  <a:lnTo>
                    <a:pt x="111096" y="80658"/>
                  </a:lnTo>
                  <a:lnTo>
                    <a:pt x="121624" y="79300"/>
                  </a:lnTo>
                  <a:lnTo>
                    <a:pt x="130256" y="75874"/>
                  </a:lnTo>
                  <a:lnTo>
                    <a:pt x="132557" y="73776"/>
                  </a:lnTo>
                  <a:lnTo>
                    <a:pt x="134091" y="71530"/>
                  </a:lnTo>
                  <a:lnTo>
                    <a:pt x="136251" y="60278"/>
                  </a:lnTo>
                  <a:lnTo>
                    <a:pt x="136890" y="50266"/>
                  </a:lnTo>
                  <a:lnTo>
                    <a:pt x="134782" y="44626"/>
                  </a:lnTo>
                  <a:lnTo>
                    <a:pt x="133035" y="41937"/>
                  </a:lnTo>
                  <a:lnTo>
                    <a:pt x="118440" y="34106"/>
                  </a:lnTo>
                  <a:lnTo>
                    <a:pt x="85620" y="23587"/>
                  </a:lnTo>
                  <a:lnTo>
                    <a:pt x="75306" y="23173"/>
                  </a:lnTo>
                  <a:lnTo>
                    <a:pt x="67901" y="25812"/>
                  </a:lnTo>
                  <a:lnTo>
                    <a:pt x="61787" y="32064"/>
                  </a:lnTo>
                  <a:lnTo>
                    <a:pt x="57094" y="40487"/>
                  </a:lnTo>
                  <a:lnTo>
                    <a:pt x="53835" y="60635"/>
                  </a:lnTo>
                  <a:lnTo>
                    <a:pt x="57532" y="73231"/>
                  </a:lnTo>
                  <a:lnTo>
                    <a:pt x="63952" y="80515"/>
                  </a:lnTo>
                  <a:lnTo>
                    <a:pt x="71603" y="85728"/>
                  </a:lnTo>
                  <a:lnTo>
                    <a:pt x="77826" y="88045"/>
                  </a:lnTo>
                  <a:lnTo>
                    <a:pt x="90135" y="89348"/>
                  </a:lnTo>
                  <a:lnTo>
                    <a:pt x="99609" y="85139"/>
                  </a:lnTo>
                  <a:lnTo>
                    <a:pt x="107771" y="78469"/>
                  </a:lnTo>
                  <a:lnTo>
                    <a:pt x="111398" y="72683"/>
                  </a:lnTo>
                  <a:lnTo>
                    <a:pt x="113727" y="55986"/>
                  </a:lnTo>
                  <a:lnTo>
                    <a:pt x="113285" y="41374"/>
                  </a:lnTo>
                  <a:lnTo>
                    <a:pt x="107717" y="20248"/>
                  </a:lnTo>
                  <a:lnTo>
                    <a:pt x="106525" y="18065"/>
                  </a:lnTo>
                  <a:lnTo>
                    <a:pt x="104883" y="16609"/>
                  </a:lnTo>
                  <a:lnTo>
                    <a:pt x="102942" y="15639"/>
                  </a:lnTo>
                  <a:lnTo>
                    <a:pt x="92120" y="14273"/>
                  </a:lnTo>
                  <a:lnTo>
                    <a:pt x="85251" y="16211"/>
                  </a:lnTo>
                  <a:lnTo>
                    <a:pt x="82234" y="17914"/>
                  </a:lnTo>
                  <a:lnTo>
                    <a:pt x="73943" y="28400"/>
                  </a:lnTo>
                  <a:lnTo>
                    <a:pt x="66124" y="42231"/>
                  </a:lnTo>
                  <a:lnTo>
                    <a:pt x="65249" y="45420"/>
                  </a:lnTo>
                  <a:lnTo>
                    <a:pt x="65513" y="47546"/>
                  </a:lnTo>
                  <a:lnTo>
                    <a:pt x="79008" y="72761"/>
                  </a:lnTo>
                  <a:lnTo>
                    <a:pt x="83152" y="75933"/>
                  </a:lnTo>
                  <a:lnTo>
                    <a:pt x="99426" y="80398"/>
                  </a:lnTo>
                  <a:lnTo>
                    <a:pt x="107125" y="81443"/>
                  </a:lnTo>
                  <a:lnTo>
                    <a:pt x="120264" y="77986"/>
                  </a:lnTo>
                  <a:lnTo>
                    <a:pt x="127675" y="71622"/>
                  </a:lnTo>
                  <a:lnTo>
                    <a:pt x="132944" y="63995"/>
                  </a:lnTo>
                  <a:lnTo>
                    <a:pt x="135286" y="57783"/>
                  </a:lnTo>
                  <a:lnTo>
                    <a:pt x="136605" y="45481"/>
                  </a:lnTo>
                  <a:lnTo>
                    <a:pt x="134656" y="38266"/>
                  </a:lnTo>
                  <a:lnTo>
                    <a:pt x="132951" y="35157"/>
                  </a:lnTo>
                  <a:lnTo>
                    <a:pt x="130967" y="33084"/>
                  </a:lnTo>
                  <a:lnTo>
                    <a:pt x="126505" y="30781"/>
                  </a:lnTo>
                  <a:lnTo>
                    <a:pt x="111977" y="29181"/>
                  </a:lnTo>
                  <a:lnTo>
                    <a:pt x="107671" y="29100"/>
                  </a:lnTo>
                  <a:lnTo>
                    <a:pt x="100630" y="31267"/>
                  </a:lnTo>
                  <a:lnTo>
                    <a:pt x="93256" y="35513"/>
                  </a:lnTo>
                  <a:lnTo>
                    <a:pt x="87933" y="44339"/>
                  </a:lnTo>
                  <a:lnTo>
                    <a:pt x="85038" y="53633"/>
                  </a:lnTo>
                  <a:lnTo>
                    <a:pt x="85479" y="56408"/>
                  </a:lnTo>
                  <a:lnTo>
                    <a:pt x="88226" y="61749"/>
                  </a:lnTo>
                  <a:lnTo>
                    <a:pt x="90991" y="63512"/>
                  </a:lnTo>
                  <a:lnTo>
                    <a:pt x="102972" y="65993"/>
                  </a:lnTo>
                  <a:lnTo>
                    <a:pt x="123136" y="66901"/>
                  </a:lnTo>
                  <a:lnTo>
                    <a:pt x="126117" y="65253"/>
                  </a:lnTo>
                  <a:lnTo>
                    <a:pt x="131687" y="58906"/>
                  </a:lnTo>
                  <a:lnTo>
                    <a:pt x="134728" y="50442"/>
                  </a:lnTo>
                  <a:lnTo>
                    <a:pt x="137018" y="20204"/>
                  </a:lnTo>
                  <a:lnTo>
                    <a:pt x="134839" y="14332"/>
                  </a:lnTo>
                  <a:lnTo>
                    <a:pt x="133072" y="11580"/>
                  </a:lnTo>
                  <a:lnTo>
                    <a:pt x="122496" y="3663"/>
                  </a:lnTo>
                  <a:lnTo>
                    <a:pt x="108638" y="0"/>
                  </a:lnTo>
                  <a:lnTo>
                    <a:pt x="98802" y="1401"/>
                  </a:lnTo>
                  <a:lnTo>
                    <a:pt x="93807" y="2960"/>
                  </a:lnTo>
                  <a:lnTo>
                    <a:pt x="86001" y="9208"/>
                  </a:lnTo>
                  <a:lnTo>
                    <a:pt x="74091" y="22971"/>
                  </a:lnTo>
                  <a:lnTo>
                    <a:pt x="68580" y="5179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8" name="SMARTInkShape-Group16"/>
          <p:cNvGrpSpPr/>
          <p:nvPr/>
        </p:nvGrpSpPr>
        <p:grpSpPr>
          <a:xfrm>
            <a:off x="5762353" y="4122420"/>
            <a:ext cx="318408" cy="310866"/>
            <a:chOff x="5762353" y="4122420"/>
            <a:chExt cx="318408" cy="310866"/>
          </a:xfrm>
        </p:grpSpPr>
        <p:sp>
          <p:nvSpPr>
            <p:cNvPr id="1046" name="SMARTInkShape-35"/>
            <p:cNvSpPr/>
            <p:nvPr/>
          </p:nvSpPr>
          <p:spPr>
            <a:xfrm>
              <a:off x="5821680" y="4169139"/>
              <a:ext cx="259081" cy="264147"/>
            </a:xfrm>
            <a:custGeom>
              <a:avLst/>
              <a:gdLst/>
              <a:ahLst/>
              <a:cxnLst/>
              <a:rect l="0" t="0" r="0" b="0"/>
              <a:pathLst>
                <a:path w="259081" h="264147">
                  <a:moveTo>
                    <a:pt x="259080" y="37101"/>
                  </a:moveTo>
                  <a:lnTo>
                    <a:pt x="259080" y="33056"/>
                  </a:lnTo>
                  <a:lnTo>
                    <a:pt x="256822" y="28812"/>
                  </a:lnTo>
                  <a:lnTo>
                    <a:pt x="248474" y="19189"/>
                  </a:lnTo>
                  <a:lnTo>
                    <a:pt x="243642" y="16440"/>
                  </a:lnTo>
                  <a:lnTo>
                    <a:pt x="236979" y="13525"/>
                  </a:lnTo>
                  <a:lnTo>
                    <a:pt x="219794" y="4057"/>
                  </a:lnTo>
                  <a:lnTo>
                    <a:pt x="196129" y="0"/>
                  </a:lnTo>
                  <a:lnTo>
                    <a:pt x="172411" y="1554"/>
                  </a:lnTo>
                  <a:lnTo>
                    <a:pt x="146194" y="9635"/>
                  </a:lnTo>
                  <a:lnTo>
                    <a:pt x="131862" y="18121"/>
                  </a:lnTo>
                  <a:lnTo>
                    <a:pt x="122670" y="27537"/>
                  </a:lnTo>
                  <a:lnTo>
                    <a:pt x="118019" y="39623"/>
                  </a:lnTo>
                  <a:lnTo>
                    <a:pt x="116780" y="46403"/>
                  </a:lnTo>
                  <a:lnTo>
                    <a:pt x="122175" y="62966"/>
                  </a:lnTo>
                  <a:lnTo>
                    <a:pt x="142117" y="98990"/>
                  </a:lnTo>
                  <a:lnTo>
                    <a:pt x="162755" y="120603"/>
                  </a:lnTo>
                  <a:lnTo>
                    <a:pt x="197691" y="151373"/>
                  </a:lnTo>
                  <a:lnTo>
                    <a:pt x="228562" y="184136"/>
                  </a:lnTo>
                  <a:lnTo>
                    <a:pt x="244868" y="212806"/>
                  </a:lnTo>
                  <a:lnTo>
                    <a:pt x="246272" y="225541"/>
                  </a:lnTo>
                  <a:lnTo>
                    <a:pt x="244321" y="243469"/>
                  </a:lnTo>
                  <a:lnTo>
                    <a:pt x="240774" y="246646"/>
                  </a:lnTo>
                  <a:lnTo>
                    <a:pt x="208490" y="257829"/>
                  </a:lnTo>
                  <a:lnTo>
                    <a:pt x="173734" y="264146"/>
                  </a:lnTo>
                  <a:lnTo>
                    <a:pt x="139812" y="261195"/>
                  </a:lnTo>
                  <a:lnTo>
                    <a:pt x="101936" y="252613"/>
                  </a:lnTo>
                  <a:lnTo>
                    <a:pt x="67788" y="240250"/>
                  </a:lnTo>
                  <a:lnTo>
                    <a:pt x="33396" y="218496"/>
                  </a:lnTo>
                  <a:lnTo>
                    <a:pt x="0" y="1895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SMARTInkShape-36"/>
            <p:cNvSpPr/>
            <p:nvPr/>
          </p:nvSpPr>
          <p:spPr>
            <a:xfrm>
              <a:off x="5762353" y="4122420"/>
              <a:ext cx="82134" cy="112648"/>
            </a:xfrm>
            <a:custGeom>
              <a:avLst/>
              <a:gdLst/>
              <a:ahLst/>
              <a:cxnLst/>
              <a:rect l="0" t="0" r="0" b="0"/>
              <a:pathLst>
                <a:path w="82134" h="112648">
                  <a:moveTo>
                    <a:pt x="51707" y="0"/>
                  </a:moveTo>
                  <a:lnTo>
                    <a:pt x="47662" y="0"/>
                  </a:lnTo>
                  <a:lnTo>
                    <a:pt x="43417" y="2258"/>
                  </a:lnTo>
                  <a:lnTo>
                    <a:pt x="41101" y="4045"/>
                  </a:lnTo>
                  <a:lnTo>
                    <a:pt x="38527" y="8289"/>
                  </a:lnTo>
                  <a:lnTo>
                    <a:pt x="36536" y="12997"/>
                  </a:lnTo>
                  <a:lnTo>
                    <a:pt x="31501" y="20408"/>
                  </a:lnTo>
                  <a:lnTo>
                    <a:pt x="29197" y="28986"/>
                  </a:lnTo>
                  <a:lnTo>
                    <a:pt x="14989" y="44308"/>
                  </a:lnTo>
                  <a:lnTo>
                    <a:pt x="18737" y="47350"/>
                  </a:lnTo>
                  <a:lnTo>
                    <a:pt x="26850" y="52157"/>
                  </a:lnTo>
                  <a:lnTo>
                    <a:pt x="32300" y="52989"/>
                  </a:lnTo>
                  <a:lnTo>
                    <a:pt x="36873" y="50926"/>
                  </a:lnTo>
                  <a:lnTo>
                    <a:pt x="57917" y="31880"/>
                  </a:lnTo>
                  <a:lnTo>
                    <a:pt x="58700" y="28844"/>
                  </a:lnTo>
                  <a:lnTo>
                    <a:pt x="58909" y="26850"/>
                  </a:lnTo>
                  <a:lnTo>
                    <a:pt x="58202" y="25520"/>
                  </a:lnTo>
                  <a:lnTo>
                    <a:pt x="56883" y="24633"/>
                  </a:lnTo>
                  <a:lnTo>
                    <a:pt x="55158" y="24042"/>
                  </a:lnTo>
                  <a:lnTo>
                    <a:pt x="53161" y="24495"/>
                  </a:lnTo>
                  <a:lnTo>
                    <a:pt x="45449" y="29525"/>
                  </a:lnTo>
                  <a:lnTo>
                    <a:pt x="24255" y="49489"/>
                  </a:lnTo>
                  <a:lnTo>
                    <a:pt x="18904" y="51628"/>
                  </a:lnTo>
                  <a:lnTo>
                    <a:pt x="17985" y="53892"/>
                  </a:lnTo>
                  <a:lnTo>
                    <a:pt x="19221" y="60923"/>
                  </a:lnTo>
                  <a:lnTo>
                    <a:pt x="24678" y="74402"/>
                  </a:lnTo>
                  <a:lnTo>
                    <a:pt x="29252" y="79634"/>
                  </a:lnTo>
                  <a:lnTo>
                    <a:pt x="34107" y="81960"/>
                  </a:lnTo>
                  <a:lnTo>
                    <a:pt x="50696" y="83575"/>
                  </a:lnTo>
                  <a:lnTo>
                    <a:pt x="53573" y="82810"/>
                  </a:lnTo>
                  <a:lnTo>
                    <a:pt x="55491" y="81453"/>
                  </a:lnTo>
                  <a:lnTo>
                    <a:pt x="69708" y="65901"/>
                  </a:lnTo>
                  <a:lnTo>
                    <a:pt x="70482" y="62561"/>
                  </a:lnTo>
                  <a:lnTo>
                    <a:pt x="67580" y="48272"/>
                  </a:lnTo>
                  <a:lnTo>
                    <a:pt x="49836" y="35338"/>
                  </a:lnTo>
                  <a:lnTo>
                    <a:pt x="47073" y="34565"/>
                  </a:lnTo>
                  <a:lnTo>
                    <a:pt x="44384" y="34897"/>
                  </a:lnTo>
                  <a:lnTo>
                    <a:pt x="39139" y="37523"/>
                  </a:lnTo>
                  <a:lnTo>
                    <a:pt x="19388" y="50973"/>
                  </a:lnTo>
                  <a:lnTo>
                    <a:pt x="16176" y="55957"/>
                  </a:lnTo>
                  <a:lnTo>
                    <a:pt x="14368" y="63523"/>
                  </a:lnTo>
                  <a:lnTo>
                    <a:pt x="13832" y="71127"/>
                  </a:lnTo>
                  <a:lnTo>
                    <a:pt x="15451" y="72818"/>
                  </a:lnTo>
                  <a:lnTo>
                    <a:pt x="21764" y="74697"/>
                  </a:lnTo>
                  <a:lnTo>
                    <a:pt x="30793" y="75755"/>
                  </a:lnTo>
                  <a:lnTo>
                    <a:pt x="36204" y="73744"/>
                  </a:lnTo>
                  <a:lnTo>
                    <a:pt x="56747" y="62321"/>
                  </a:lnTo>
                  <a:lnTo>
                    <a:pt x="62609" y="53273"/>
                  </a:lnTo>
                  <a:lnTo>
                    <a:pt x="65661" y="43913"/>
                  </a:lnTo>
                  <a:lnTo>
                    <a:pt x="65243" y="41129"/>
                  </a:lnTo>
                  <a:lnTo>
                    <a:pt x="62521" y="35777"/>
                  </a:lnTo>
                  <a:lnTo>
                    <a:pt x="52184" y="28004"/>
                  </a:lnTo>
                  <a:lnTo>
                    <a:pt x="38394" y="24384"/>
                  </a:lnTo>
                  <a:lnTo>
                    <a:pt x="33520" y="25569"/>
                  </a:lnTo>
                  <a:lnTo>
                    <a:pt x="9495" y="38470"/>
                  </a:lnTo>
                  <a:lnTo>
                    <a:pt x="3877" y="45602"/>
                  </a:lnTo>
                  <a:lnTo>
                    <a:pt x="816" y="54417"/>
                  </a:lnTo>
                  <a:lnTo>
                    <a:pt x="0" y="59138"/>
                  </a:lnTo>
                  <a:lnTo>
                    <a:pt x="1350" y="66641"/>
                  </a:lnTo>
                  <a:lnTo>
                    <a:pt x="9116" y="82402"/>
                  </a:lnTo>
                  <a:lnTo>
                    <a:pt x="18384" y="89681"/>
                  </a:lnTo>
                  <a:lnTo>
                    <a:pt x="30970" y="94892"/>
                  </a:lnTo>
                  <a:lnTo>
                    <a:pt x="45031" y="97207"/>
                  </a:lnTo>
                  <a:lnTo>
                    <a:pt x="57488" y="95979"/>
                  </a:lnTo>
                  <a:lnTo>
                    <a:pt x="67823" y="92610"/>
                  </a:lnTo>
                  <a:lnTo>
                    <a:pt x="75239" y="88291"/>
                  </a:lnTo>
                  <a:lnTo>
                    <a:pt x="77554" y="85108"/>
                  </a:lnTo>
                  <a:lnTo>
                    <a:pt x="80815" y="73383"/>
                  </a:lnTo>
                  <a:lnTo>
                    <a:pt x="82133" y="48373"/>
                  </a:lnTo>
                  <a:lnTo>
                    <a:pt x="77648" y="44641"/>
                  </a:lnTo>
                  <a:lnTo>
                    <a:pt x="74081" y="42461"/>
                  </a:lnTo>
                  <a:lnTo>
                    <a:pt x="63344" y="42296"/>
                  </a:lnTo>
                  <a:lnTo>
                    <a:pt x="39801" y="49089"/>
                  </a:lnTo>
                  <a:lnTo>
                    <a:pt x="28047" y="56126"/>
                  </a:lnTo>
                  <a:lnTo>
                    <a:pt x="19203" y="71663"/>
                  </a:lnTo>
                  <a:lnTo>
                    <a:pt x="15265" y="88308"/>
                  </a:lnTo>
                  <a:lnTo>
                    <a:pt x="16602" y="96540"/>
                  </a:lnTo>
                  <a:lnTo>
                    <a:pt x="22114" y="105933"/>
                  </a:lnTo>
                  <a:lnTo>
                    <a:pt x="24358" y="108722"/>
                  </a:lnTo>
                  <a:lnTo>
                    <a:pt x="31369" y="111821"/>
                  </a:lnTo>
                  <a:lnTo>
                    <a:pt x="35608" y="112647"/>
                  </a:lnTo>
                  <a:lnTo>
                    <a:pt x="44834" y="111308"/>
                  </a:lnTo>
                  <a:lnTo>
                    <a:pt x="54579" y="107044"/>
                  </a:lnTo>
                  <a:lnTo>
                    <a:pt x="67892" y="95969"/>
                  </a:lnTo>
                  <a:lnTo>
                    <a:pt x="71599" y="89784"/>
                  </a:lnTo>
                  <a:lnTo>
                    <a:pt x="73688" y="81542"/>
                  </a:lnTo>
                  <a:lnTo>
                    <a:pt x="74306" y="65647"/>
                  </a:lnTo>
                  <a:lnTo>
                    <a:pt x="71853" y="59851"/>
                  </a:lnTo>
                  <a:lnTo>
                    <a:pt x="50817" y="37254"/>
                  </a:lnTo>
                  <a:lnTo>
                    <a:pt x="42562" y="33491"/>
                  </a:lnTo>
                  <a:lnTo>
                    <a:pt x="37991" y="32487"/>
                  </a:lnTo>
                  <a:lnTo>
                    <a:pt x="5987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2" name="SMARTInkShape-Group17"/>
          <p:cNvGrpSpPr/>
          <p:nvPr/>
        </p:nvGrpSpPr>
        <p:grpSpPr>
          <a:xfrm>
            <a:off x="4561225" y="4328642"/>
            <a:ext cx="170796" cy="284498"/>
            <a:chOff x="4561225" y="4328642"/>
            <a:chExt cx="170796" cy="284498"/>
          </a:xfrm>
        </p:grpSpPr>
        <p:sp>
          <p:nvSpPr>
            <p:cNvPr id="1049" name="SMARTInkShape-37"/>
            <p:cNvSpPr/>
            <p:nvPr/>
          </p:nvSpPr>
          <p:spPr>
            <a:xfrm>
              <a:off x="4625340" y="4405550"/>
              <a:ext cx="106681" cy="36911"/>
            </a:xfrm>
            <a:custGeom>
              <a:avLst/>
              <a:gdLst/>
              <a:ahLst/>
              <a:cxnLst/>
              <a:rect l="0" t="0" r="0" b="0"/>
              <a:pathLst>
                <a:path w="106681" h="36911">
                  <a:moveTo>
                    <a:pt x="0" y="36910"/>
                  </a:moveTo>
                  <a:lnTo>
                    <a:pt x="0" y="32865"/>
                  </a:lnTo>
                  <a:lnTo>
                    <a:pt x="2258" y="28621"/>
                  </a:lnTo>
                  <a:lnTo>
                    <a:pt x="6930" y="23913"/>
                  </a:lnTo>
                  <a:lnTo>
                    <a:pt x="17387" y="16502"/>
                  </a:lnTo>
                  <a:lnTo>
                    <a:pt x="20428" y="11471"/>
                  </a:lnTo>
                  <a:lnTo>
                    <a:pt x="22932" y="9791"/>
                  </a:lnTo>
                  <a:lnTo>
                    <a:pt x="59672" y="596"/>
                  </a:lnTo>
                  <a:lnTo>
                    <a:pt x="65182" y="0"/>
                  </a:lnTo>
                  <a:lnTo>
                    <a:pt x="78076" y="3854"/>
                  </a:lnTo>
                  <a:lnTo>
                    <a:pt x="106680" y="14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SMARTInkShape-38"/>
            <p:cNvSpPr/>
            <p:nvPr/>
          </p:nvSpPr>
          <p:spPr>
            <a:xfrm>
              <a:off x="4572000" y="4442460"/>
              <a:ext cx="91441" cy="170680"/>
            </a:xfrm>
            <a:custGeom>
              <a:avLst/>
              <a:gdLst/>
              <a:ahLst/>
              <a:cxnLst/>
              <a:rect l="0" t="0" r="0" b="0"/>
              <a:pathLst>
                <a:path w="91441" h="170680">
                  <a:moveTo>
                    <a:pt x="91440" y="0"/>
                  </a:moveTo>
                  <a:lnTo>
                    <a:pt x="91440" y="33466"/>
                  </a:lnTo>
                  <a:lnTo>
                    <a:pt x="91440" y="65595"/>
                  </a:lnTo>
                  <a:lnTo>
                    <a:pt x="86203" y="102861"/>
                  </a:lnTo>
                  <a:lnTo>
                    <a:pt x="80089" y="137828"/>
                  </a:lnTo>
                  <a:lnTo>
                    <a:pt x="73307" y="156172"/>
                  </a:lnTo>
                  <a:lnTo>
                    <a:pt x="68423" y="162543"/>
                  </a:lnTo>
                  <a:lnTo>
                    <a:pt x="58389" y="170679"/>
                  </a:lnTo>
                  <a:lnTo>
                    <a:pt x="54166" y="170512"/>
                  </a:lnTo>
                  <a:lnTo>
                    <a:pt x="21574" y="155081"/>
                  </a:lnTo>
                  <a:lnTo>
                    <a:pt x="0" y="1371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SMARTInkShape-39"/>
            <p:cNvSpPr/>
            <p:nvPr/>
          </p:nvSpPr>
          <p:spPr>
            <a:xfrm>
              <a:off x="4561225" y="4328642"/>
              <a:ext cx="70145" cy="83180"/>
            </a:xfrm>
            <a:custGeom>
              <a:avLst/>
              <a:gdLst/>
              <a:ahLst/>
              <a:cxnLst/>
              <a:rect l="0" t="0" r="0" b="0"/>
              <a:pathLst>
                <a:path w="70145" h="83180">
                  <a:moveTo>
                    <a:pt x="18395" y="14758"/>
                  </a:moveTo>
                  <a:lnTo>
                    <a:pt x="14350" y="14758"/>
                  </a:lnTo>
                  <a:lnTo>
                    <a:pt x="13158" y="15605"/>
                  </a:lnTo>
                  <a:lnTo>
                    <a:pt x="12364" y="17016"/>
                  </a:lnTo>
                  <a:lnTo>
                    <a:pt x="3667" y="44826"/>
                  </a:lnTo>
                  <a:lnTo>
                    <a:pt x="3256" y="55317"/>
                  </a:lnTo>
                  <a:lnTo>
                    <a:pt x="5457" y="60442"/>
                  </a:lnTo>
                  <a:lnTo>
                    <a:pt x="13770" y="70631"/>
                  </a:lnTo>
                  <a:lnTo>
                    <a:pt x="16158" y="71480"/>
                  </a:lnTo>
                  <a:lnTo>
                    <a:pt x="18597" y="71200"/>
                  </a:lnTo>
                  <a:lnTo>
                    <a:pt x="26075" y="69017"/>
                  </a:lnTo>
                  <a:lnTo>
                    <a:pt x="28595" y="68711"/>
                  </a:lnTo>
                  <a:lnTo>
                    <a:pt x="33653" y="66112"/>
                  </a:lnTo>
                  <a:lnTo>
                    <a:pt x="36187" y="64234"/>
                  </a:lnTo>
                  <a:lnTo>
                    <a:pt x="39002" y="59889"/>
                  </a:lnTo>
                  <a:lnTo>
                    <a:pt x="40810" y="50202"/>
                  </a:lnTo>
                  <a:lnTo>
                    <a:pt x="41251" y="37749"/>
                  </a:lnTo>
                  <a:lnTo>
                    <a:pt x="30649" y="48236"/>
                  </a:lnTo>
                  <a:lnTo>
                    <a:pt x="28075" y="53061"/>
                  </a:lnTo>
                  <a:lnTo>
                    <a:pt x="19575" y="77211"/>
                  </a:lnTo>
                  <a:lnTo>
                    <a:pt x="20875" y="79253"/>
                  </a:lnTo>
                  <a:lnTo>
                    <a:pt x="23435" y="80615"/>
                  </a:lnTo>
                  <a:lnTo>
                    <a:pt x="37083" y="83179"/>
                  </a:lnTo>
                  <a:lnTo>
                    <a:pt x="48109" y="75200"/>
                  </a:lnTo>
                  <a:lnTo>
                    <a:pt x="60922" y="62571"/>
                  </a:lnTo>
                  <a:lnTo>
                    <a:pt x="66365" y="54070"/>
                  </a:lnTo>
                  <a:lnTo>
                    <a:pt x="70144" y="35719"/>
                  </a:lnTo>
                  <a:lnTo>
                    <a:pt x="68770" y="26050"/>
                  </a:lnTo>
                  <a:lnTo>
                    <a:pt x="67218" y="22286"/>
                  </a:lnTo>
                  <a:lnTo>
                    <a:pt x="60979" y="15846"/>
                  </a:lnTo>
                  <a:lnTo>
                    <a:pt x="43175" y="4813"/>
                  </a:lnTo>
                  <a:lnTo>
                    <a:pt x="39148" y="3895"/>
                  </a:lnTo>
                  <a:lnTo>
                    <a:pt x="35617" y="4129"/>
                  </a:lnTo>
                  <a:lnTo>
                    <a:pt x="15959" y="12825"/>
                  </a:lnTo>
                  <a:lnTo>
                    <a:pt x="9410" y="17568"/>
                  </a:lnTo>
                  <a:lnTo>
                    <a:pt x="963" y="29043"/>
                  </a:lnTo>
                  <a:lnTo>
                    <a:pt x="0" y="32748"/>
                  </a:lnTo>
                  <a:lnTo>
                    <a:pt x="205" y="36065"/>
                  </a:lnTo>
                  <a:lnTo>
                    <a:pt x="2691" y="42008"/>
                  </a:lnTo>
                  <a:lnTo>
                    <a:pt x="17633" y="59352"/>
                  </a:lnTo>
                  <a:lnTo>
                    <a:pt x="24548" y="64211"/>
                  </a:lnTo>
                  <a:lnTo>
                    <a:pt x="27577" y="65507"/>
                  </a:lnTo>
                  <a:lnTo>
                    <a:pt x="35458" y="64689"/>
                  </a:lnTo>
                  <a:lnTo>
                    <a:pt x="43759" y="61503"/>
                  </a:lnTo>
                  <a:lnTo>
                    <a:pt x="58696" y="50118"/>
                  </a:lnTo>
                  <a:lnTo>
                    <a:pt x="66555" y="38594"/>
                  </a:lnTo>
                  <a:lnTo>
                    <a:pt x="67435" y="34035"/>
                  </a:lnTo>
                  <a:lnTo>
                    <a:pt x="64719" y="13586"/>
                  </a:lnTo>
                  <a:lnTo>
                    <a:pt x="62825" y="10590"/>
                  </a:lnTo>
                  <a:lnTo>
                    <a:pt x="56204" y="5004"/>
                  </a:lnTo>
                  <a:lnTo>
                    <a:pt x="49874" y="1956"/>
                  </a:lnTo>
                  <a:lnTo>
                    <a:pt x="38912" y="0"/>
                  </a:lnTo>
                  <a:lnTo>
                    <a:pt x="37153" y="686"/>
                  </a:lnTo>
                  <a:lnTo>
                    <a:pt x="35980" y="1990"/>
                  </a:lnTo>
                  <a:lnTo>
                    <a:pt x="35198" y="3706"/>
                  </a:lnTo>
                  <a:lnTo>
                    <a:pt x="33831" y="4850"/>
                  </a:lnTo>
                  <a:lnTo>
                    <a:pt x="27014" y="8153"/>
                  </a:lnTo>
                  <a:lnTo>
                    <a:pt x="19121" y="14927"/>
                  </a:lnTo>
                  <a:lnTo>
                    <a:pt x="10775" y="3761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6" name="SMARTInkShape-Group18"/>
          <p:cNvGrpSpPr/>
          <p:nvPr/>
        </p:nvGrpSpPr>
        <p:grpSpPr>
          <a:xfrm>
            <a:off x="6969889" y="4291676"/>
            <a:ext cx="307212" cy="417485"/>
            <a:chOff x="6969889" y="4291676"/>
            <a:chExt cx="307212" cy="417485"/>
          </a:xfrm>
        </p:grpSpPr>
        <p:sp>
          <p:nvSpPr>
            <p:cNvPr id="1053" name="SMARTInkShape-40"/>
            <p:cNvSpPr/>
            <p:nvPr/>
          </p:nvSpPr>
          <p:spPr>
            <a:xfrm>
              <a:off x="7071973" y="4351020"/>
              <a:ext cx="205128" cy="358141"/>
            </a:xfrm>
            <a:custGeom>
              <a:avLst/>
              <a:gdLst/>
              <a:ahLst/>
              <a:cxnLst/>
              <a:rect l="0" t="0" r="0" b="0"/>
              <a:pathLst>
                <a:path w="205128" h="358141">
                  <a:moveTo>
                    <a:pt x="205127" y="0"/>
                  </a:moveTo>
                  <a:lnTo>
                    <a:pt x="198196" y="8624"/>
                  </a:lnTo>
                  <a:lnTo>
                    <a:pt x="176609" y="41639"/>
                  </a:lnTo>
                  <a:lnTo>
                    <a:pt x="155059" y="63196"/>
                  </a:lnTo>
                  <a:lnTo>
                    <a:pt x="117689" y="83760"/>
                  </a:lnTo>
                  <a:lnTo>
                    <a:pt x="86651" y="96784"/>
                  </a:lnTo>
                  <a:lnTo>
                    <a:pt x="53408" y="108771"/>
                  </a:lnTo>
                  <a:lnTo>
                    <a:pt x="16143" y="117860"/>
                  </a:lnTo>
                  <a:lnTo>
                    <a:pt x="306" y="120717"/>
                  </a:lnTo>
                  <a:lnTo>
                    <a:pt x="0" y="123658"/>
                  </a:lnTo>
                  <a:lnTo>
                    <a:pt x="10857" y="139086"/>
                  </a:lnTo>
                  <a:lnTo>
                    <a:pt x="46226" y="175363"/>
                  </a:lnTo>
                  <a:lnTo>
                    <a:pt x="79309" y="206924"/>
                  </a:lnTo>
                  <a:lnTo>
                    <a:pt x="111028" y="240958"/>
                  </a:lnTo>
                  <a:lnTo>
                    <a:pt x="134549" y="277687"/>
                  </a:lnTo>
                  <a:lnTo>
                    <a:pt x="145928" y="299024"/>
                  </a:lnTo>
                  <a:lnTo>
                    <a:pt x="159407" y="3581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SMARTInkShape-41"/>
            <p:cNvSpPr/>
            <p:nvPr/>
          </p:nvSpPr>
          <p:spPr>
            <a:xfrm>
              <a:off x="7033261" y="4305300"/>
              <a:ext cx="129447" cy="287412"/>
            </a:xfrm>
            <a:custGeom>
              <a:avLst/>
              <a:gdLst/>
              <a:ahLst/>
              <a:cxnLst/>
              <a:rect l="0" t="0" r="0" b="0"/>
              <a:pathLst>
                <a:path w="129447" h="287412">
                  <a:moveTo>
                    <a:pt x="121919" y="0"/>
                  </a:moveTo>
                  <a:lnTo>
                    <a:pt x="128480" y="0"/>
                  </a:lnTo>
                  <a:lnTo>
                    <a:pt x="128834" y="847"/>
                  </a:lnTo>
                  <a:lnTo>
                    <a:pt x="129446" y="18696"/>
                  </a:lnTo>
                  <a:lnTo>
                    <a:pt x="118980" y="52280"/>
                  </a:lnTo>
                  <a:lnTo>
                    <a:pt x="101018" y="89726"/>
                  </a:lnTo>
                  <a:lnTo>
                    <a:pt x="86401" y="121581"/>
                  </a:lnTo>
                  <a:lnTo>
                    <a:pt x="68085" y="152333"/>
                  </a:lnTo>
                  <a:lnTo>
                    <a:pt x="52207" y="182867"/>
                  </a:lnTo>
                  <a:lnTo>
                    <a:pt x="38284" y="218721"/>
                  </a:lnTo>
                  <a:lnTo>
                    <a:pt x="20187" y="256556"/>
                  </a:lnTo>
                  <a:lnTo>
                    <a:pt x="1598" y="287411"/>
                  </a:lnTo>
                  <a:lnTo>
                    <a:pt x="1065" y="287281"/>
                  </a:lnTo>
                  <a:lnTo>
                    <a:pt x="0" y="2819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SMARTInkShape-42"/>
            <p:cNvSpPr/>
            <p:nvPr/>
          </p:nvSpPr>
          <p:spPr>
            <a:xfrm>
              <a:off x="6969889" y="4291676"/>
              <a:ext cx="82557" cy="80561"/>
            </a:xfrm>
            <a:custGeom>
              <a:avLst/>
              <a:gdLst/>
              <a:ahLst/>
              <a:cxnLst/>
              <a:rect l="0" t="0" r="0" b="0"/>
              <a:pathLst>
                <a:path w="82557" h="80561">
                  <a:moveTo>
                    <a:pt x="32891" y="36484"/>
                  </a:moveTo>
                  <a:lnTo>
                    <a:pt x="32891" y="29178"/>
                  </a:lnTo>
                  <a:lnTo>
                    <a:pt x="28845" y="33002"/>
                  </a:lnTo>
                  <a:lnTo>
                    <a:pt x="22344" y="34937"/>
                  </a:lnTo>
                  <a:lnTo>
                    <a:pt x="18239" y="35452"/>
                  </a:lnTo>
                  <a:lnTo>
                    <a:pt x="15503" y="36643"/>
                  </a:lnTo>
                  <a:lnTo>
                    <a:pt x="13679" y="38283"/>
                  </a:lnTo>
                  <a:lnTo>
                    <a:pt x="2523" y="51601"/>
                  </a:lnTo>
                  <a:lnTo>
                    <a:pt x="6489" y="51688"/>
                  </a:lnTo>
                  <a:lnTo>
                    <a:pt x="10714" y="49450"/>
                  </a:lnTo>
                  <a:lnTo>
                    <a:pt x="15415" y="46480"/>
                  </a:lnTo>
                  <a:lnTo>
                    <a:pt x="20326" y="45160"/>
                  </a:lnTo>
                  <a:lnTo>
                    <a:pt x="25331" y="40058"/>
                  </a:lnTo>
                  <a:lnTo>
                    <a:pt x="38258" y="21558"/>
                  </a:lnTo>
                  <a:lnTo>
                    <a:pt x="40379" y="14088"/>
                  </a:lnTo>
                  <a:lnTo>
                    <a:pt x="29894" y="13665"/>
                  </a:lnTo>
                  <a:lnTo>
                    <a:pt x="25068" y="15900"/>
                  </a:lnTo>
                  <a:lnTo>
                    <a:pt x="7479" y="31537"/>
                  </a:lnTo>
                  <a:lnTo>
                    <a:pt x="4664" y="38801"/>
                  </a:lnTo>
                  <a:lnTo>
                    <a:pt x="3912" y="43109"/>
                  </a:lnTo>
                  <a:lnTo>
                    <a:pt x="5336" y="50153"/>
                  </a:lnTo>
                  <a:lnTo>
                    <a:pt x="13148" y="61574"/>
                  </a:lnTo>
                  <a:lnTo>
                    <a:pt x="24407" y="69412"/>
                  </a:lnTo>
                  <a:lnTo>
                    <a:pt x="28929" y="70289"/>
                  </a:lnTo>
                  <a:lnTo>
                    <a:pt x="44229" y="67479"/>
                  </a:lnTo>
                  <a:lnTo>
                    <a:pt x="67210" y="58944"/>
                  </a:lnTo>
                  <a:lnTo>
                    <a:pt x="71010" y="56537"/>
                  </a:lnTo>
                  <a:lnTo>
                    <a:pt x="73544" y="53239"/>
                  </a:lnTo>
                  <a:lnTo>
                    <a:pt x="82556" y="32094"/>
                  </a:lnTo>
                  <a:lnTo>
                    <a:pt x="82088" y="29324"/>
                  </a:lnTo>
                  <a:lnTo>
                    <a:pt x="79310" y="23988"/>
                  </a:lnTo>
                  <a:lnTo>
                    <a:pt x="75252" y="18795"/>
                  </a:lnTo>
                  <a:lnTo>
                    <a:pt x="64163" y="11111"/>
                  </a:lnTo>
                  <a:lnTo>
                    <a:pt x="54198" y="7517"/>
                  </a:lnTo>
                  <a:lnTo>
                    <a:pt x="46312" y="8934"/>
                  </a:lnTo>
                  <a:lnTo>
                    <a:pt x="23338" y="19090"/>
                  </a:lnTo>
                  <a:lnTo>
                    <a:pt x="16509" y="23955"/>
                  </a:lnTo>
                  <a:lnTo>
                    <a:pt x="12910" y="33456"/>
                  </a:lnTo>
                  <a:lnTo>
                    <a:pt x="10600" y="56206"/>
                  </a:lnTo>
                  <a:lnTo>
                    <a:pt x="12541" y="64440"/>
                  </a:lnTo>
                  <a:lnTo>
                    <a:pt x="16137" y="73836"/>
                  </a:lnTo>
                  <a:lnTo>
                    <a:pt x="16641" y="76626"/>
                  </a:lnTo>
                  <a:lnTo>
                    <a:pt x="20365" y="78485"/>
                  </a:lnTo>
                  <a:lnTo>
                    <a:pt x="33532" y="80551"/>
                  </a:lnTo>
                  <a:lnTo>
                    <a:pt x="51896" y="77669"/>
                  </a:lnTo>
                  <a:lnTo>
                    <a:pt x="68061" y="67408"/>
                  </a:lnTo>
                  <a:lnTo>
                    <a:pt x="73922" y="56155"/>
                  </a:lnTo>
                  <a:lnTo>
                    <a:pt x="77685" y="36324"/>
                  </a:lnTo>
                  <a:lnTo>
                    <a:pt x="74292" y="22984"/>
                  </a:lnTo>
                  <a:lnTo>
                    <a:pt x="67924" y="12352"/>
                  </a:lnTo>
                  <a:lnTo>
                    <a:pt x="56629" y="3840"/>
                  </a:lnTo>
                  <a:lnTo>
                    <a:pt x="46604" y="0"/>
                  </a:lnTo>
                  <a:lnTo>
                    <a:pt x="36445" y="3618"/>
                  </a:lnTo>
                  <a:lnTo>
                    <a:pt x="25157" y="10870"/>
                  </a:lnTo>
                  <a:lnTo>
                    <a:pt x="11012" y="24808"/>
                  </a:lnTo>
                  <a:lnTo>
                    <a:pt x="8145" y="26160"/>
                  </a:lnTo>
                  <a:lnTo>
                    <a:pt x="2701" y="34436"/>
                  </a:lnTo>
                  <a:lnTo>
                    <a:pt x="65" y="40198"/>
                  </a:lnTo>
                  <a:lnTo>
                    <a:pt x="0" y="45734"/>
                  </a:lnTo>
                  <a:lnTo>
                    <a:pt x="8376" y="67879"/>
                  </a:lnTo>
                  <a:lnTo>
                    <a:pt x="13812" y="73861"/>
                  </a:lnTo>
                  <a:lnTo>
                    <a:pt x="17631" y="76643"/>
                  </a:lnTo>
                  <a:lnTo>
                    <a:pt x="35142" y="80556"/>
                  </a:lnTo>
                  <a:lnTo>
                    <a:pt x="44616" y="79214"/>
                  </a:lnTo>
                  <a:lnTo>
                    <a:pt x="54709" y="75956"/>
                  </a:lnTo>
                  <a:lnTo>
                    <a:pt x="57597" y="75499"/>
                  </a:lnTo>
                  <a:lnTo>
                    <a:pt x="63062" y="70475"/>
                  </a:lnTo>
                  <a:lnTo>
                    <a:pt x="73470" y="57497"/>
                  </a:lnTo>
                  <a:lnTo>
                    <a:pt x="74337" y="54726"/>
                  </a:lnTo>
                  <a:lnTo>
                    <a:pt x="74069" y="52032"/>
                  </a:lnTo>
                  <a:lnTo>
                    <a:pt x="72359" y="45934"/>
                  </a:lnTo>
                  <a:lnTo>
                    <a:pt x="70549" y="33828"/>
                  </a:lnTo>
                  <a:lnTo>
                    <a:pt x="67126" y="27401"/>
                  </a:lnTo>
                  <a:lnTo>
                    <a:pt x="65027" y="25348"/>
                  </a:lnTo>
                  <a:lnTo>
                    <a:pt x="60438" y="23068"/>
                  </a:lnTo>
                  <a:lnTo>
                    <a:pt x="49049" y="21785"/>
                  </a:lnTo>
                  <a:lnTo>
                    <a:pt x="24093" y="27852"/>
                  </a:lnTo>
                  <a:lnTo>
                    <a:pt x="21100" y="30729"/>
                  </a:lnTo>
                  <a:lnTo>
                    <a:pt x="15514" y="40700"/>
                  </a:lnTo>
                  <a:lnTo>
                    <a:pt x="11655" y="56548"/>
                  </a:lnTo>
                  <a:lnTo>
                    <a:pt x="13011" y="64592"/>
                  </a:lnTo>
                  <a:lnTo>
                    <a:pt x="18534" y="73881"/>
                  </a:lnTo>
                  <a:lnTo>
                    <a:pt x="20780" y="76655"/>
                  </a:lnTo>
                  <a:lnTo>
                    <a:pt x="27790" y="79738"/>
                  </a:lnTo>
                  <a:lnTo>
                    <a:pt x="32031" y="80560"/>
                  </a:lnTo>
                  <a:lnTo>
                    <a:pt x="35704" y="80261"/>
                  </a:lnTo>
                  <a:lnTo>
                    <a:pt x="53012" y="75194"/>
                  </a:lnTo>
                  <a:lnTo>
                    <a:pt x="58202" y="74855"/>
                  </a:lnTo>
                  <a:lnTo>
                    <a:pt x="60772" y="73071"/>
                  </a:lnTo>
                  <a:lnTo>
                    <a:pt x="65885" y="66574"/>
                  </a:lnTo>
                  <a:lnTo>
                    <a:pt x="68722" y="58041"/>
                  </a:lnTo>
                  <a:lnTo>
                    <a:pt x="69478" y="53396"/>
                  </a:lnTo>
                  <a:lnTo>
                    <a:pt x="68060" y="45976"/>
                  </a:lnTo>
                  <a:lnTo>
                    <a:pt x="64297" y="38359"/>
                  </a:lnTo>
                  <a:lnTo>
                    <a:pt x="63142" y="37734"/>
                  </a:lnTo>
                  <a:lnTo>
                    <a:pt x="55665" y="36594"/>
                  </a:lnTo>
                  <a:lnTo>
                    <a:pt x="52044" y="36533"/>
                  </a:lnTo>
                  <a:lnTo>
                    <a:pt x="50740" y="37363"/>
                  </a:lnTo>
                  <a:lnTo>
                    <a:pt x="49870" y="38764"/>
                  </a:lnTo>
                  <a:lnTo>
                    <a:pt x="48904" y="43424"/>
                  </a:lnTo>
                  <a:lnTo>
                    <a:pt x="48161" y="66714"/>
                  </a:lnTo>
                  <a:lnTo>
                    <a:pt x="48997" y="69338"/>
                  </a:lnTo>
                  <a:lnTo>
                    <a:pt x="50402" y="71086"/>
                  </a:lnTo>
                  <a:lnTo>
                    <a:pt x="55750" y="745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9" name="SMARTInkShape-Group19"/>
          <p:cNvGrpSpPr/>
          <p:nvPr/>
        </p:nvGrpSpPr>
        <p:grpSpPr>
          <a:xfrm>
            <a:off x="4267200" y="4229500"/>
            <a:ext cx="236221" cy="334881"/>
            <a:chOff x="4267200" y="4229500"/>
            <a:chExt cx="236221" cy="334881"/>
          </a:xfrm>
        </p:grpSpPr>
        <p:sp>
          <p:nvSpPr>
            <p:cNvPr id="1057" name="SMARTInkShape-43"/>
            <p:cNvSpPr/>
            <p:nvPr/>
          </p:nvSpPr>
          <p:spPr>
            <a:xfrm>
              <a:off x="4267200" y="4353166"/>
              <a:ext cx="236221" cy="211215"/>
            </a:xfrm>
            <a:custGeom>
              <a:avLst/>
              <a:gdLst/>
              <a:ahLst/>
              <a:cxnLst/>
              <a:rect l="0" t="0" r="0" b="0"/>
              <a:pathLst>
                <a:path w="236221" h="211215">
                  <a:moveTo>
                    <a:pt x="0" y="165494"/>
                  </a:moveTo>
                  <a:lnTo>
                    <a:pt x="0" y="161449"/>
                  </a:lnTo>
                  <a:lnTo>
                    <a:pt x="4516" y="157205"/>
                  </a:lnTo>
                  <a:lnTo>
                    <a:pt x="8091" y="154888"/>
                  </a:lnTo>
                  <a:lnTo>
                    <a:pt x="10474" y="151650"/>
                  </a:lnTo>
                  <a:lnTo>
                    <a:pt x="18814" y="134286"/>
                  </a:lnTo>
                  <a:lnTo>
                    <a:pt x="40264" y="102588"/>
                  </a:lnTo>
                  <a:lnTo>
                    <a:pt x="52764" y="70063"/>
                  </a:lnTo>
                  <a:lnTo>
                    <a:pt x="68530" y="34015"/>
                  </a:lnTo>
                  <a:lnTo>
                    <a:pt x="73638" y="22392"/>
                  </a:lnTo>
                  <a:lnTo>
                    <a:pt x="82312" y="14319"/>
                  </a:lnTo>
                  <a:lnTo>
                    <a:pt x="82815" y="14757"/>
                  </a:lnTo>
                  <a:lnTo>
                    <a:pt x="83373" y="17502"/>
                  </a:lnTo>
                  <a:lnTo>
                    <a:pt x="84579" y="32247"/>
                  </a:lnTo>
                  <a:lnTo>
                    <a:pt x="89834" y="58238"/>
                  </a:lnTo>
                  <a:lnTo>
                    <a:pt x="95168" y="95295"/>
                  </a:lnTo>
                  <a:lnTo>
                    <a:pt x="100805" y="128769"/>
                  </a:lnTo>
                  <a:lnTo>
                    <a:pt x="105520" y="146010"/>
                  </a:lnTo>
                  <a:lnTo>
                    <a:pt x="106753" y="147425"/>
                  </a:lnTo>
                  <a:lnTo>
                    <a:pt x="113139" y="149881"/>
                  </a:lnTo>
                  <a:lnTo>
                    <a:pt x="115764" y="131930"/>
                  </a:lnTo>
                  <a:lnTo>
                    <a:pt x="126317" y="106183"/>
                  </a:lnTo>
                  <a:lnTo>
                    <a:pt x="137546" y="68167"/>
                  </a:lnTo>
                  <a:lnTo>
                    <a:pt x="155994" y="30789"/>
                  </a:lnTo>
                  <a:lnTo>
                    <a:pt x="176433" y="5097"/>
                  </a:lnTo>
                  <a:lnTo>
                    <a:pt x="182273" y="1073"/>
                  </a:lnTo>
                  <a:lnTo>
                    <a:pt x="185015" y="0"/>
                  </a:lnTo>
                  <a:lnTo>
                    <a:pt x="187690" y="131"/>
                  </a:lnTo>
                  <a:lnTo>
                    <a:pt x="192920" y="2535"/>
                  </a:lnTo>
                  <a:lnTo>
                    <a:pt x="200624" y="8648"/>
                  </a:lnTo>
                  <a:lnTo>
                    <a:pt x="208269" y="23913"/>
                  </a:lnTo>
                  <a:lnTo>
                    <a:pt x="218438" y="57062"/>
                  </a:lnTo>
                  <a:lnTo>
                    <a:pt x="227095" y="92638"/>
                  </a:lnTo>
                  <a:lnTo>
                    <a:pt x="233540" y="130062"/>
                  </a:lnTo>
                  <a:lnTo>
                    <a:pt x="235691" y="160910"/>
                  </a:lnTo>
                  <a:lnTo>
                    <a:pt x="236220" y="21121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SMARTInkShape-44"/>
            <p:cNvSpPr/>
            <p:nvPr/>
          </p:nvSpPr>
          <p:spPr>
            <a:xfrm>
              <a:off x="4318709" y="4229500"/>
              <a:ext cx="115429" cy="101968"/>
            </a:xfrm>
            <a:custGeom>
              <a:avLst/>
              <a:gdLst/>
              <a:ahLst/>
              <a:cxnLst/>
              <a:rect l="0" t="0" r="0" b="0"/>
              <a:pathLst>
                <a:path w="115429" h="101968">
                  <a:moveTo>
                    <a:pt x="85651" y="30080"/>
                  </a:moveTo>
                  <a:lnTo>
                    <a:pt x="81606" y="34125"/>
                  </a:lnTo>
                  <a:lnTo>
                    <a:pt x="77362" y="36111"/>
                  </a:lnTo>
                  <a:lnTo>
                    <a:pt x="71784" y="37386"/>
                  </a:lnTo>
                  <a:lnTo>
                    <a:pt x="59925" y="48278"/>
                  </a:lnTo>
                  <a:lnTo>
                    <a:pt x="43298" y="72578"/>
                  </a:lnTo>
                  <a:lnTo>
                    <a:pt x="41428" y="78037"/>
                  </a:lnTo>
                  <a:lnTo>
                    <a:pt x="41775" y="80678"/>
                  </a:lnTo>
                  <a:lnTo>
                    <a:pt x="44420" y="85870"/>
                  </a:lnTo>
                  <a:lnTo>
                    <a:pt x="50668" y="93553"/>
                  </a:lnTo>
                  <a:lnTo>
                    <a:pt x="55428" y="96390"/>
                  </a:lnTo>
                  <a:lnTo>
                    <a:pt x="57882" y="97147"/>
                  </a:lnTo>
                  <a:lnTo>
                    <a:pt x="60365" y="96805"/>
                  </a:lnTo>
                  <a:lnTo>
                    <a:pt x="70434" y="92430"/>
                  </a:lnTo>
                  <a:lnTo>
                    <a:pt x="80296" y="89194"/>
                  </a:lnTo>
                  <a:lnTo>
                    <a:pt x="91684" y="82873"/>
                  </a:lnTo>
                  <a:lnTo>
                    <a:pt x="97646" y="77250"/>
                  </a:lnTo>
                  <a:lnTo>
                    <a:pt x="105762" y="66258"/>
                  </a:lnTo>
                  <a:lnTo>
                    <a:pt x="110958" y="63092"/>
                  </a:lnTo>
                  <a:lnTo>
                    <a:pt x="111836" y="60555"/>
                  </a:lnTo>
                  <a:lnTo>
                    <a:pt x="110553" y="53220"/>
                  </a:lnTo>
                  <a:lnTo>
                    <a:pt x="102130" y="39453"/>
                  </a:lnTo>
                  <a:lnTo>
                    <a:pt x="93167" y="38219"/>
                  </a:lnTo>
                  <a:lnTo>
                    <a:pt x="79788" y="41899"/>
                  </a:lnTo>
                  <a:lnTo>
                    <a:pt x="69144" y="48352"/>
                  </a:lnTo>
                  <a:lnTo>
                    <a:pt x="52726" y="64200"/>
                  </a:lnTo>
                  <a:lnTo>
                    <a:pt x="35929" y="87593"/>
                  </a:lnTo>
                  <a:lnTo>
                    <a:pt x="33919" y="93177"/>
                  </a:lnTo>
                  <a:lnTo>
                    <a:pt x="34230" y="95851"/>
                  </a:lnTo>
                  <a:lnTo>
                    <a:pt x="36833" y="101081"/>
                  </a:lnTo>
                  <a:lnTo>
                    <a:pt x="39559" y="101967"/>
                  </a:lnTo>
                  <a:lnTo>
                    <a:pt x="60507" y="98215"/>
                  </a:lnTo>
                  <a:lnTo>
                    <a:pt x="69114" y="94793"/>
                  </a:lnTo>
                  <a:lnTo>
                    <a:pt x="83479" y="80017"/>
                  </a:lnTo>
                  <a:lnTo>
                    <a:pt x="90370" y="67642"/>
                  </a:lnTo>
                  <a:lnTo>
                    <a:pt x="93016" y="35925"/>
                  </a:lnTo>
                  <a:lnTo>
                    <a:pt x="88642" y="23929"/>
                  </a:lnTo>
                  <a:lnTo>
                    <a:pt x="81901" y="14646"/>
                  </a:lnTo>
                  <a:lnTo>
                    <a:pt x="64001" y="4152"/>
                  </a:lnTo>
                  <a:lnTo>
                    <a:pt x="32219" y="0"/>
                  </a:lnTo>
                  <a:lnTo>
                    <a:pt x="14786" y="7809"/>
                  </a:lnTo>
                  <a:lnTo>
                    <a:pt x="5331" y="16231"/>
                  </a:lnTo>
                  <a:lnTo>
                    <a:pt x="1624" y="20847"/>
                  </a:lnTo>
                  <a:lnTo>
                    <a:pt x="0" y="26465"/>
                  </a:lnTo>
                  <a:lnTo>
                    <a:pt x="1423" y="52997"/>
                  </a:lnTo>
                  <a:lnTo>
                    <a:pt x="6165" y="61714"/>
                  </a:lnTo>
                  <a:lnTo>
                    <a:pt x="9800" y="66409"/>
                  </a:lnTo>
                  <a:lnTo>
                    <a:pt x="22871" y="73884"/>
                  </a:lnTo>
                  <a:lnTo>
                    <a:pt x="57315" y="87401"/>
                  </a:lnTo>
                  <a:lnTo>
                    <a:pt x="71364" y="89423"/>
                  </a:lnTo>
                  <a:lnTo>
                    <a:pt x="86074" y="85806"/>
                  </a:lnTo>
                  <a:lnTo>
                    <a:pt x="108124" y="73731"/>
                  </a:lnTo>
                  <a:lnTo>
                    <a:pt x="110793" y="70188"/>
                  </a:lnTo>
                  <a:lnTo>
                    <a:pt x="113758" y="61734"/>
                  </a:lnTo>
                  <a:lnTo>
                    <a:pt x="115428" y="47456"/>
                  </a:lnTo>
                  <a:lnTo>
                    <a:pt x="111878" y="32500"/>
                  </a:lnTo>
                  <a:lnTo>
                    <a:pt x="109909" y="29153"/>
                  </a:lnTo>
                  <a:lnTo>
                    <a:pt x="107749" y="26922"/>
                  </a:lnTo>
                  <a:lnTo>
                    <a:pt x="94155" y="19296"/>
                  </a:lnTo>
                  <a:lnTo>
                    <a:pt x="76010" y="15720"/>
                  </a:lnTo>
                  <a:lnTo>
                    <a:pt x="69231" y="15231"/>
                  </a:lnTo>
                  <a:lnTo>
                    <a:pt x="61138" y="19529"/>
                  </a:lnTo>
                  <a:lnTo>
                    <a:pt x="47061" y="33727"/>
                  </a:lnTo>
                  <a:lnTo>
                    <a:pt x="32311" y="834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2" name="SMARTInkShape-Group20"/>
          <p:cNvGrpSpPr/>
          <p:nvPr/>
        </p:nvGrpSpPr>
        <p:grpSpPr>
          <a:xfrm>
            <a:off x="4770599" y="4275299"/>
            <a:ext cx="323884" cy="365282"/>
            <a:chOff x="4770599" y="4275299"/>
            <a:chExt cx="323884" cy="365282"/>
          </a:xfrm>
        </p:grpSpPr>
        <p:sp>
          <p:nvSpPr>
            <p:cNvPr id="1060" name="SMARTInkShape-45"/>
            <p:cNvSpPr/>
            <p:nvPr/>
          </p:nvSpPr>
          <p:spPr>
            <a:xfrm>
              <a:off x="4823460" y="4414048"/>
              <a:ext cx="271023" cy="226533"/>
            </a:xfrm>
            <a:custGeom>
              <a:avLst/>
              <a:gdLst/>
              <a:ahLst/>
              <a:cxnLst/>
              <a:rect l="0" t="0" r="0" b="0"/>
              <a:pathLst>
                <a:path w="271023" h="226533">
                  <a:moveTo>
                    <a:pt x="0" y="157952"/>
                  </a:moveTo>
                  <a:lnTo>
                    <a:pt x="2258" y="124818"/>
                  </a:lnTo>
                  <a:lnTo>
                    <a:pt x="10546" y="103826"/>
                  </a:lnTo>
                  <a:lnTo>
                    <a:pt x="27322" y="70798"/>
                  </a:lnTo>
                  <a:lnTo>
                    <a:pt x="40235" y="39387"/>
                  </a:lnTo>
                  <a:lnTo>
                    <a:pt x="56851" y="16311"/>
                  </a:lnTo>
                  <a:lnTo>
                    <a:pt x="60589" y="4130"/>
                  </a:lnTo>
                  <a:lnTo>
                    <a:pt x="62406" y="2064"/>
                  </a:lnTo>
                  <a:lnTo>
                    <a:pt x="64464" y="686"/>
                  </a:lnTo>
                  <a:lnTo>
                    <a:pt x="67529" y="615"/>
                  </a:lnTo>
                  <a:lnTo>
                    <a:pt x="75451" y="2793"/>
                  </a:lnTo>
                  <a:lnTo>
                    <a:pt x="78242" y="5406"/>
                  </a:lnTo>
                  <a:lnTo>
                    <a:pt x="87130" y="30567"/>
                  </a:lnTo>
                  <a:lnTo>
                    <a:pt x="94208" y="60001"/>
                  </a:lnTo>
                  <a:lnTo>
                    <a:pt x="98948" y="91316"/>
                  </a:lnTo>
                  <a:lnTo>
                    <a:pt x="104902" y="128358"/>
                  </a:lnTo>
                  <a:lnTo>
                    <a:pt x="106329" y="164242"/>
                  </a:lnTo>
                  <a:lnTo>
                    <a:pt x="106576" y="175902"/>
                  </a:lnTo>
                  <a:lnTo>
                    <a:pt x="108892" y="180887"/>
                  </a:lnTo>
                  <a:lnTo>
                    <a:pt x="113232" y="186942"/>
                  </a:lnTo>
                  <a:lnTo>
                    <a:pt x="113588" y="186592"/>
                  </a:lnTo>
                  <a:lnTo>
                    <a:pt x="127279" y="149764"/>
                  </a:lnTo>
                  <a:lnTo>
                    <a:pt x="139473" y="121088"/>
                  </a:lnTo>
                  <a:lnTo>
                    <a:pt x="153085" y="89738"/>
                  </a:lnTo>
                  <a:lnTo>
                    <a:pt x="168810" y="56895"/>
                  </a:lnTo>
                  <a:lnTo>
                    <a:pt x="188731" y="22787"/>
                  </a:lnTo>
                  <a:lnTo>
                    <a:pt x="195641" y="12365"/>
                  </a:lnTo>
                  <a:lnTo>
                    <a:pt x="208204" y="2585"/>
                  </a:lnTo>
                  <a:lnTo>
                    <a:pt x="214737" y="0"/>
                  </a:lnTo>
                  <a:lnTo>
                    <a:pt x="216818" y="157"/>
                  </a:lnTo>
                  <a:lnTo>
                    <a:pt x="218206" y="1109"/>
                  </a:lnTo>
                  <a:lnTo>
                    <a:pt x="233869" y="33067"/>
                  </a:lnTo>
                  <a:lnTo>
                    <a:pt x="241620" y="70191"/>
                  </a:lnTo>
                  <a:lnTo>
                    <a:pt x="247448" y="105903"/>
                  </a:lnTo>
                  <a:lnTo>
                    <a:pt x="251514" y="141431"/>
                  </a:lnTo>
                  <a:lnTo>
                    <a:pt x="257335" y="178803"/>
                  </a:lnTo>
                  <a:lnTo>
                    <a:pt x="260820" y="200819"/>
                  </a:lnTo>
                  <a:lnTo>
                    <a:pt x="266356" y="224414"/>
                  </a:lnTo>
                  <a:lnTo>
                    <a:pt x="267317" y="225120"/>
                  </a:lnTo>
                  <a:lnTo>
                    <a:pt x="271022" y="226114"/>
                  </a:lnTo>
                  <a:lnTo>
                    <a:pt x="266700" y="22653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SMARTInkShape-46"/>
            <p:cNvSpPr/>
            <p:nvPr/>
          </p:nvSpPr>
          <p:spPr>
            <a:xfrm>
              <a:off x="4770599" y="4275299"/>
              <a:ext cx="98025" cy="81801"/>
            </a:xfrm>
            <a:custGeom>
              <a:avLst/>
              <a:gdLst/>
              <a:ahLst/>
              <a:cxnLst/>
              <a:rect l="0" t="0" r="0" b="0"/>
              <a:pathLst>
                <a:path w="98025" h="81801">
                  <a:moveTo>
                    <a:pt x="52861" y="30001"/>
                  </a:moveTo>
                  <a:lnTo>
                    <a:pt x="52861" y="34046"/>
                  </a:lnTo>
                  <a:lnTo>
                    <a:pt x="50603" y="38290"/>
                  </a:lnTo>
                  <a:lnTo>
                    <a:pt x="33300" y="57967"/>
                  </a:lnTo>
                  <a:lnTo>
                    <a:pt x="30978" y="65569"/>
                  </a:lnTo>
                  <a:lnTo>
                    <a:pt x="30026" y="79814"/>
                  </a:lnTo>
                  <a:lnTo>
                    <a:pt x="30012" y="78104"/>
                  </a:lnTo>
                  <a:lnTo>
                    <a:pt x="30855" y="77310"/>
                  </a:lnTo>
                  <a:lnTo>
                    <a:pt x="36087" y="75345"/>
                  </a:lnTo>
                  <a:lnTo>
                    <a:pt x="51959" y="61132"/>
                  </a:lnTo>
                  <a:lnTo>
                    <a:pt x="56693" y="54279"/>
                  </a:lnTo>
                  <a:lnTo>
                    <a:pt x="63778" y="38936"/>
                  </a:lnTo>
                  <a:lnTo>
                    <a:pt x="64373" y="35111"/>
                  </a:lnTo>
                  <a:lnTo>
                    <a:pt x="62775" y="28603"/>
                  </a:lnTo>
                  <a:lnTo>
                    <a:pt x="54122" y="16366"/>
                  </a:lnTo>
                  <a:lnTo>
                    <a:pt x="48906" y="17732"/>
                  </a:lnTo>
                  <a:lnTo>
                    <a:pt x="40943" y="20315"/>
                  </a:lnTo>
                  <a:lnTo>
                    <a:pt x="31760" y="21463"/>
                  </a:lnTo>
                  <a:lnTo>
                    <a:pt x="27787" y="23462"/>
                  </a:lnTo>
                  <a:lnTo>
                    <a:pt x="12598" y="39467"/>
                  </a:lnTo>
                  <a:lnTo>
                    <a:pt x="9567" y="47190"/>
                  </a:lnTo>
                  <a:lnTo>
                    <a:pt x="7283" y="72825"/>
                  </a:lnTo>
                  <a:lnTo>
                    <a:pt x="8082" y="73790"/>
                  </a:lnTo>
                  <a:lnTo>
                    <a:pt x="11229" y="74863"/>
                  </a:lnTo>
                  <a:lnTo>
                    <a:pt x="31618" y="75646"/>
                  </a:lnTo>
                  <a:lnTo>
                    <a:pt x="39469" y="71172"/>
                  </a:lnTo>
                  <a:lnTo>
                    <a:pt x="43933" y="67608"/>
                  </a:lnTo>
                  <a:lnTo>
                    <a:pt x="62683" y="37379"/>
                  </a:lnTo>
                  <a:lnTo>
                    <a:pt x="65693" y="28765"/>
                  </a:lnTo>
                  <a:lnTo>
                    <a:pt x="66496" y="24097"/>
                  </a:lnTo>
                  <a:lnTo>
                    <a:pt x="65338" y="20138"/>
                  </a:lnTo>
                  <a:lnTo>
                    <a:pt x="46886" y="1137"/>
                  </a:lnTo>
                  <a:lnTo>
                    <a:pt x="37638" y="0"/>
                  </a:lnTo>
                  <a:lnTo>
                    <a:pt x="28880" y="4249"/>
                  </a:lnTo>
                  <a:lnTo>
                    <a:pt x="13505" y="16730"/>
                  </a:lnTo>
                  <a:lnTo>
                    <a:pt x="4981" y="28797"/>
                  </a:lnTo>
                  <a:lnTo>
                    <a:pt x="1139" y="43097"/>
                  </a:lnTo>
                  <a:lnTo>
                    <a:pt x="0" y="54013"/>
                  </a:lnTo>
                  <a:lnTo>
                    <a:pt x="1534" y="57016"/>
                  </a:lnTo>
                  <a:lnTo>
                    <a:pt x="11783" y="65287"/>
                  </a:lnTo>
                  <a:lnTo>
                    <a:pt x="20775" y="70519"/>
                  </a:lnTo>
                  <a:lnTo>
                    <a:pt x="39403" y="74180"/>
                  </a:lnTo>
                  <a:lnTo>
                    <a:pt x="49137" y="72778"/>
                  </a:lnTo>
                  <a:lnTo>
                    <a:pt x="75544" y="61787"/>
                  </a:lnTo>
                  <a:lnTo>
                    <a:pt x="92809" y="43709"/>
                  </a:lnTo>
                  <a:lnTo>
                    <a:pt x="93886" y="39986"/>
                  </a:lnTo>
                  <a:lnTo>
                    <a:pt x="92825" y="31335"/>
                  </a:lnTo>
                  <a:lnTo>
                    <a:pt x="87468" y="16943"/>
                  </a:lnTo>
                  <a:lnTo>
                    <a:pt x="82918" y="11497"/>
                  </a:lnTo>
                  <a:lnTo>
                    <a:pt x="80519" y="10045"/>
                  </a:lnTo>
                  <a:lnTo>
                    <a:pt x="69052" y="8002"/>
                  </a:lnTo>
                  <a:lnTo>
                    <a:pt x="50885" y="7396"/>
                  </a:lnTo>
                  <a:lnTo>
                    <a:pt x="39000" y="11770"/>
                  </a:lnTo>
                  <a:lnTo>
                    <a:pt x="21619" y="24330"/>
                  </a:lnTo>
                  <a:lnTo>
                    <a:pt x="17809" y="31996"/>
                  </a:lnTo>
                  <a:lnTo>
                    <a:pt x="16793" y="36411"/>
                  </a:lnTo>
                  <a:lnTo>
                    <a:pt x="17922" y="45832"/>
                  </a:lnTo>
                  <a:lnTo>
                    <a:pt x="21246" y="54817"/>
                  </a:lnTo>
                  <a:lnTo>
                    <a:pt x="25545" y="61632"/>
                  </a:lnTo>
                  <a:lnTo>
                    <a:pt x="36771" y="70230"/>
                  </a:lnTo>
                  <a:lnTo>
                    <a:pt x="64477" y="81029"/>
                  </a:lnTo>
                  <a:lnTo>
                    <a:pt x="68225" y="81800"/>
                  </a:lnTo>
                  <a:lnTo>
                    <a:pt x="76905" y="80398"/>
                  </a:lnTo>
                  <a:lnTo>
                    <a:pt x="81590" y="78839"/>
                  </a:lnTo>
                  <a:lnTo>
                    <a:pt x="89054" y="72591"/>
                  </a:lnTo>
                  <a:lnTo>
                    <a:pt x="94347" y="65017"/>
                  </a:lnTo>
                  <a:lnTo>
                    <a:pt x="97326" y="55992"/>
                  </a:lnTo>
                  <a:lnTo>
                    <a:pt x="98024" y="50584"/>
                  </a:lnTo>
                  <a:lnTo>
                    <a:pt x="96516" y="47956"/>
                  </a:lnTo>
                  <a:lnTo>
                    <a:pt x="75721" y="300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5" name="SMARTInkShape-Group21"/>
          <p:cNvGrpSpPr/>
          <p:nvPr/>
        </p:nvGrpSpPr>
        <p:grpSpPr>
          <a:xfrm>
            <a:off x="5044440" y="3878580"/>
            <a:ext cx="204511" cy="350479"/>
            <a:chOff x="5044440" y="3878580"/>
            <a:chExt cx="204511" cy="350479"/>
          </a:xfrm>
        </p:grpSpPr>
        <p:sp>
          <p:nvSpPr>
            <p:cNvPr id="1063" name="SMARTInkShape-47"/>
            <p:cNvSpPr/>
            <p:nvPr/>
          </p:nvSpPr>
          <p:spPr>
            <a:xfrm>
              <a:off x="5044440" y="4038707"/>
              <a:ext cx="204511" cy="190352"/>
            </a:xfrm>
            <a:custGeom>
              <a:avLst/>
              <a:gdLst/>
              <a:ahLst/>
              <a:cxnLst/>
              <a:rect l="0" t="0" r="0" b="0"/>
              <a:pathLst>
                <a:path w="204511" h="190352">
                  <a:moveTo>
                    <a:pt x="53340" y="7513"/>
                  </a:moveTo>
                  <a:lnTo>
                    <a:pt x="49295" y="7513"/>
                  </a:lnTo>
                  <a:lnTo>
                    <a:pt x="48103" y="9206"/>
                  </a:lnTo>
                  <a:lnTo>
                    <a:pt x="46191" y="24091"/>
                  </a:lnTo>
                  <a:lnTo>
                    <a:pt x="45083" y="33508"/>
                  </a:lnTo>
                  <a:lnTo>
                    <a:pt x="33588" y="68682"/>
                  </a:lnTo>
                  <a:lnTo>
                    <a:pt x="29906" y="106525"/>
                  </a:lnTo>
                  <a:lnTo>
                    <a:pt x="23590" y="143756"/>
                  </a:lnTo>
                  <a:lnTo>
                    <a:pt x="22077" y="169703"/>
                  </a:lnTo>
                  <a:lnTo>
                    <a:pt x="15248" y="190351"/>
                  </a:lnTo>
                  <a:lnTo>
                    <a:pt x="15243" y="186335"/>
                  </a:lnTo>
                  <a:lnTo>
                    <a:pt x="22154" y="156987"/>
                  </a:lnTo>
                  <a:lnTo>
                    <a:pt x="23498" y="142018"/>
                  </a:lnTo>
                  <a:lnTo>
                    <a:pt x="29393" y="112673"/>
                  </a:lnTo>
                  <a:lnTo>
                    <a:pt x="30384" y="78946"/>
                  </a:lnTo>
                  <a:lnTo>
                    <a:pt x="36544" y="58375"/>
                  </a:lnTo>
                  <a:lnTo>
                    <a:pt x="41077" y="48180"/>
                  </a:lnTo>
                  <a:lnTo>
                    <a:pt x="48172" y="40263"/>
                  </a:lnTo>
                  <a:lnTo>
                    <a:pt x="56123" y="33075"/>
                  </a:lnTo>
                  <a:lnTo>
                    <a:pt x="70818" y="13785"/>
                  </a:lnTo>
                  <a:lnTo>
                    <a:pt x="76065" y="10301"/>
                  </a:lnTo>
                  <a:lnTo>
                    <a:pt x="99038" y="708"/>
                  </a:lnTo>
                  <a:lnTo>
                    <a:pt x="116001" y="0"/>
                  </a:lnTo>
                  <a:lnTo>
                    <a:pt x="121547" y="2199"/>
                  </a:lnTo>
                  <a:lnTo>
                    <a:pt x="139678" y="17807"/>
                  </a:lnTo>
                  <a:lnTo>
                    <a:pt x="149009" y="33096"/>
                  </a:lnTo>
                  <a:lnTo>
                    <a:pt x="151395" y="43221"/>
                  </a:lnTo>
                  <a:lnTo>
                    <a:pt x="152268" y="62242"/>
                  </a:lnTo>
                  <a:lnTo>
                    <a:pt x="150083" y="67961"/>
                  </a:lnTo>
                  <a:lnTo>
                    <a:pt x="147137" y="73325"/>
                  </a:lnTo>
                  <a:lnTo>
                    <a:pt x="145828" y="78532"/>
                  </a:lnTo>
                  <a:lnTo>
                    <a:pt x="144632" y="80259"/>
                  </a:lnTo>
                  <a:lnTo>
                    <a:pt x="142988" y="81411"/>
                  </a:lnTo>
                  <a:lnTo>
                    <a:pt x="141045" y="82178"/>
                  </a:lnTo>
                  <a:lnTo>
                    <a:pt x="139750" y="83536"/>
                  </a:lnTo>
                  <a:lnTo>
                    <a:pt x="138311" y="87303"/>
                  </a:lnTo>
                  <a:lnTo>
                    <a:pt x="137081" y="88646"/>
                  </a:lnTo>
                  <a:lnTo>
                    <a:pt x="133456" y="90139"/>
                  </a:lnTo>
                  <a:lnTo>
                    <a:pt x="108176" y="91324"/>
                  </a:lnTo>
                  <a:lnTo>
                    <a:pt x="100251" y="84771"/>
                  </a:lnTo>
                  <a:lnTo>
                    <a:pt x="99589" y="81926"/>
                  </a:lnTo>
                  <a:lnTo>
                    <a:pt x="99069" y="76194"/>
                  </a:lnTo>
                  <a:lnTo>
                    <a:pt x="109667" y="76102"/>
                  </a:lnTo>
                  <a:lnTo>
                    <a:pt x="144996" y="85501"/>
                  </a:lnTo>
                  <a:lnTo>
                    <a:pt x="180353" y="101598"/>
                  </a:lnTo>
                  <a:lnTo>
                    <a:pt x="193732" y="106437"/>
                  </a:lnTo>
                  <a:lnTo>
                    <a:pt x="195195" y="108176"/>
                  </a:lnTo>
                  <a:lnTo>
                    <a:pt x="199511" y="114668"/>
                  </a:lnTo>
                  <a:lnTo>
                    <a:pt x="202971" y="119484"/>
                  </a:lnTo>
                  <a:lnTo>
                    <a:pt x="204510" y="124447"/>
                  </a:lnTo>
                  <a:lnTo>
                    <a:pt x="204073" y="126955"/>
                  </a:lnTo>
                  <a:lnTo>
                    <a:pt x="190254" y="150708"/>
                  </a:lnTo>
                  <a:lnTo>
                    <a:pt x="184464" y="156669"/>
                  </a:lnTo>
                  <a:lnTo>
                    <a:pt x="147184" y="177665"/>
                  </a:lnTo>
                  <a:lnTo>
                    <a:pt x="132039" y="181259"/>
                  </a:lnTo>
                  <a:lnTo>
                    <a:pt x="101596" y="182640"/>
                  </a:lnTo>
                  <a:lnTo>
                    <a:pt x="67074" y="176200"/>
                  </a:lnTo>
                  <a:lnTo>
                    <a:pt x="49320" y="171418"/>
                  </a:lnTo>
                  <a:lnTo>
                    <a:pt x="20480" y="156283"/>
                  </a:lnTo>
                  <a:lnTo>
                    <a:pt x="9139" y="146083"/>
                  </a:lnTo>
                  <a:lnTo>
                    <a:pt x="6037" y="145299"/>
                  </a:lnTo>
                  <a:lnTo>
                    <a:pt x="0" y="14467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SMARTInkShape-48"/>
            <p:cNvSpPr/>
            <p:nvPr/>
          </p:nvSpPr>
          <p:spPr>
            <a:xfrm>
              <a:off x="5120993" y="3878580"/>
              <a:ext cx="121455" cy="105269"/>
            </a:xfrm>
            <a:custGeom>
              <a:avLst/>
              <a:gdLst/>
              <a:ahLst/>
              <a:cxnLst/>
              <a:rect l="0" t="0" r="0" b="0"/>
              <a:pathLst>
                <a:path w="121455" h="105269">
                  <a:moveTo>
                    <a:pt x="22507" y="30480"/>
                  </a:moveTo>
                  <a:lnTo>
                    <a:pt x="22507" y="37041"/>
                  </a:lnTo>
                  <a:lnTo>
                    <a:pt x="12032" y="43974"/>
                  </a:lnTo>
                  <a:lnTo>
                    <a:pt x="9385" y="48613"/>
                  </a:lnTo>
                  <a:lnTo>
                    <a:pt x="7685" y="58490"/>
                  </a:lnTo>
                  <a:lnTo>
                    <a:pt x="7272" y="75009"/>
                  </a:lnTo>
                  <a:lnTo>
                    <a:pt x="11313" y="79892"/>
                  </a:lnTo>
                  <a:lnTo>
                    <a:pt x="15557" y="82074"/>
                  </a:lnTo>
                  <a:lnTo>
                    <a:pt x="17874" y="82656"/>
                  </a:lnTo>
                  <a:lnTo>
                    <a:pt x="25180" y="87521"/>
                  </a:lnTo>
                  <a:lnTo>
                    <a:pt x="27675" y="87980"/>
                  </a:lnTo>
                  <a:lnTo>
                    <a:pt x="30186" y="87440"/>
                  </a:lnTo>
                  <a:lnTo>
                    <a:pt x="36080" y="85429"/>
                  </a:lnTo>
                  <a:lnTo>
                    <a:pt x="62394" y="81657"/>
                  </a:lnTo>
                  <a:lnTo>
                    <a:pt x="69868" y="77779"/>
                  </a:lnTo>
                  <a:lnTo>
                    <a:pt x="79105" y="65913"/>
                  </a:lnTo>
                  <a:lnTo>
                    <a:pt x="81528" y="58646"/>
                  </a:lnTo>
                  <a:lnTo>
                    <a:pt x="83452" y="22901"/>
                  </a:lnTo>
                  <a:lnTo>
                    <a:pt x="83458" y="20347"/>
                  </a:lnTo>
                  <a:lnTo>
                    <a:pt x="82614" y="18645"/>
                  </a:lnTo>
                  <a:lnTo>
                    <a:pt x="81205" y="17510"/>
                  </a:lnTo>
                  <a:lnTo>
                    <a:pt x="79419" y="16754"/>
                  </a:lnTo>
                  <a:lnTo>
                    <a:pt x="78228" y="15402"/>
                  </a:lnTo>
                  <a:lnTo>
                    <a:pt x="76905" y="11643"/>
                  </a:lnTo>
                  <a:lnTo>
                    <a:pt x="75706" y="10302"/>
                  </a:lnTo>
                  <a:lnTo>
                    <a:pt x="72115" y="8812"/>
                  </a:lnTo>
                  <a:lnTo>
                    <a:pt x="43855" y="7651"/>
                  </a:lnTo>
                  <a:lnTo>
                    <a:pt x="38204" y="9892"/>
                  </a:lnTo>
                  <a:lnTo>
                    <a:pt x="12355" y="33060"/>
                  </a:lnTo>
                  <a:lnTo>
                    <a:pt x="9528" y="38117"/>
                  </a:lnTo>
                  <a:lnTo>
                    <a:pt x="7425" y="43188"/>
                  </a:lnTo>
                  <a:lnTo>
                    <a:pt x="2328" y="50802"/>
                  </a:lnTo>
                  <a:lnTo>
                    <a:pt x="442" y="58421"/>
                  </a:lnTo>
                  <a:lnTo>
                    <a:pt x="0" y="63500"/>
                  </a:lnTo>
                  <a:lnTo>
                    <a:pt x="728" y="65194"/>
                  </a:lnTo>
                  <a:lnTo>
                    <a:pt x="2063" y="66322"/>
                  </a:lnTo>
                  <a:lnTo>
                    <a:pt x="3797" y="67075"/>
                  </a:lnTo>
                  <a:lnTo>
                    <a:pt x="4953" y="68423"/>
                  </a:lnTo>
                  <a:lnTo>
                    <a:pt x="9068" y="76671"/>
                  </a:lnTo>
                  <a:lnTo>
                    <a:pt x="11008" y="79054"/>
                  </a:lnTo>
                  <a:lnTo>
                    <a:pt x="15421" y="81702"/>
                  </a:lnTo>
                  <a:lnTo>
                    <a:pt x="28653" y="83696"/>
                  </a:lnTo>
                  <a:lnTo>
                    <a:pt x="37780" y="83784"/>
                  </a:lnTo>
                  <a:lnTo>
                    <a:pt x="44253" y="81546"/>
                  </a:lnTo>
                  <a:lnTo>
                    <a:pt x="63082" y="65907"/>
                  </a:lnTo>
                  <a:lnTo>
                    <a:pt x="82275" y="39383"/>
                  </a:lnTo>
                  <a:lnTo>
                    <a:pt x="83362" y="31652"/>
                  </a:lnTo>
                  <a:lnTo>
                    <a:pt x="83458" y="24022"/>
                  </a:lnTo>
                  <a:lnTo>
                    <a:pt x="82614" y="23635"/>
                  </a:lnTo>
                  <a:lnTo>
                    <a:pt x="79419" y="23204"/>
                  </a:lnTo>
                  <a:lnTo>
                    <a:pt x="78228" y="23936"/>
                  </a:lnTo>
                  <a:lnTo>
                    <a:pt x="77435" y="25271"/>
                  </a:lnTo>
                  <a:lnTo>
                    <a:pt x="76905" y="27007"/>
                  </a:lnTo>
                  <a:lnTo>
                    <a:pt x="75706" y="28164"/>
                  </a:lnTo>
                  <a:lnTo>
                    <a:pt x="67696" y="32281"/>
                  </a:lnTo>
                  <a:lnTo>
                    <a:pt x="65334" y="34220"/>
                  </a:lnTo>
                  <a:lnTo>
                    <a:pt x="58192" y="36376"/>
                  </a:lnTo>
                  <a:lnTo>
                    <a:pt x="53917" y="36950"/>
                  </a:lnTo>
                  <a:lnTo>
                    <a:pt x="51067" y="38180"/>
                  </a:lnTo>
                  <a:lnTo>
                    <a:pt x="49167" y="39847"/>
                  </a:lnTo>
                  <a:lnTo>
                    <a:pt x="32285" y="61006"/>
                  </a:lnTo>
                  <a:lnTo>
                    <a:pt x="30411" y="73666"/>
                  </a:lnTo>
                  <a:lnTo>
                    <a:pt x="30165" y="86361"/>
                  </a:lnTo>
                  <a:lnTo>
                    <a:pt x="30999" y="88054"/>
                  </a:lnTo>
                  <a:lnTo>
                    <a:pt x="32403" y="89183"/>
                  </a:lnTo>
                  <a:lnTo>
                    <a:pt x="36219" y="91283"/>
                  </a:lnTo>
                  <a:lnTo>
                    <a:pt x="40736" y="95039"/>
                  </a:lnTo>
                  <a:lnTo>
                    <a:pt x="47824" y="97273"/>
                  </a:lnTo>
                  <a:lnTo>
                    <a:pt x="84858" y="99029"/>
                  </a:lnTo>
                  <a:lnTo>
                    <a:pt x="87781" y="97346"/>
                  </a:lnTo>
                  <a:lnTo>
                    <a:pt x="95941" y="88580"/>
                  </a:lnTo>
                  <a:lnTo>
                    <a:pt x="103719" y="83537"/>
                  </a:lnTo>
                  <a:lnTo>
                    <a:pt x="110540" y="72918"/>
                  </a:lnTo>
                  <a:lnTo>
                    <a:pt x="113784" y="64032"/>
                  </a:lnTo>
                  <a:lnTo>
                    <a:pt x="117544" y="58657"/>
                  </a:lnTo>
                  <a:lnTo>
                    <a:pt x="118038" y="55191"/>
                  </a:lnTo>
                  <a:lnTo>
                    <a:pt x="114653" y="36640"/>
                  </a:lnTo>
                  <a:lnTo>
                    <a:pt x="112003" y="30960"/>
                  </a:lnTo>
                  <a:lnTo>
                    <a:pt x="103403" y="20415"/>
                  </a:lnTo>
                  <a:lnTo>
                    <a:pt x="92008" y="12728"/>
                  </a:lnTo>
                  <a:lnTo>
                    <a:pt x="81953" y="9133"/>
                  </a:lnTo>
                  <a:lnTo>
                    <a:pt x="54048" y="7659"/>
                  </a:lnTo>
                  <a:lnTo>
                    <a:pt x="46968" y="9895"/>
                  </a:lnTo>
                  <a:lnTo>
                    <a:pt x="32878" y="20620"/>
                  </a:lnTo>
                  <a:lnTo>
                    <a:pt x="25956" y="28029"/>
                  </a:lnTo>
                  <a:lnTo>
                    <a:pt x="24040" y="33060"/>
                  </a:lnTo>
                  <a:lnTo>
                    <a:pt x="22547" y="62442"/>
                  </a:lnTo>
                  <a:lnTo>
                    <a:pt x="24782" y="68110"/>
                  </a:lnTo>
                  <a:lnTo>
                    <a:pt x="40420" y="86332"/>
                  </a:lnTo>
                  <a:lnTo>
                    <a:pt x="55710" y="95668"/>
                  </a:lnTo>
                  <a:lnTo>
                    <a:pt x="67762" y="98390"/>
                  </a:lnTo>
                  <a:lnTo>
                    <a:pt x="78295" y="98928"/>
                  </a:lnTo>
                  <a:lnTo>
                    <a:pt x="83426" y="96743"/>
                  </a:lnTo>
                  <a:lnTo>
                    <a:pt x="108866" y="73620"/>
                  </a:lnTo>
                  <a:lnTo>
                    <a:pt x="111689" y="68562"/>
                  </a:lnTo>
                  <a:lnTo>
                    <a:pt x="113501" y="58416"/>
                  </a:lnTo>
                  <a:lnTo>
                    <a:pt x="107347" y="36619"/>
                  </a:lnTo>
                  <a:lnTo>
                    <a:pt x="106161" y="34573"/>
                  </a:lnTo>
                  <a:lnTo>
                    <a:pt x="104522" y="33208"/>
                  </a:lnTo>
                  <a:lnTo>
                    <a:pt x="100445" y="30846"/>
                  </a:lnTo>
                  <a:lnTo>
                    <a:pt x="93389" y="25602"/>
                  </a:lnTo>
                  <a:lnTo>
                    <a:pt x="85937" y="23673"/>
                  </a:lnTo>
                  <a:lnTo>
                    <a:pt x="80896" y="23221"/>
                  </a:lnTo>
                  <a:lnTo>
                    <a:pt x="75833" y="25279"/>
                  </a:lnTo>
                  <a:lnTo>
                    <a:pt x="70761" y="28168"/>
                  </a:lnTo>
                  <a:lnTo>
                    <a:pt x="54021" y="34221"/>
                  </a:lnTo>
                  <a:lnTo>
                    <a:pt x="51137" y="36360"/>
                  </a:lnTo>
                  <a:lnTo>
                    <a:pt x="33366" y="58441"/>
                  </a:lnTo>
                  <a:lnTo>
                    <a:pt x="31087" y="66046"/>
                  </a:lnTo>
                  <a:lnTo>
                    <a:pt x="30165" y="86360"/>
                  </a:lnTo>
                  <a:lnTo>
                    <a:pt x="30999" y="88053"/>
                  </a:lnTo>
                  <a:lnTo>
                    <a:pt x="32403" y="89182"/>
                  </a:lnTo>
                  <a:lnTo>
                    <a:pt x="36219" y="91283"/>
                  </a:lnTo>
                  <a:lnTo>
                    <a:pt x="52085" y="101914"/>
                  </a:lnTo>
                  <a:lnTo>
                    <a:pt x="62127" y="105268"/>
                  </a:lnTo>
                  <a:lnTo>
                    <a:pt x="70031" y="103794"/>
                  </a:lnTo>
                  <a:lnTo>
                    <a:pt x="90576" y="97218"/>
                  </a:lnTo>
                  <a:lnTo>
                    <a:pt x="108110" y="86118"/>
                  </a:lnTo>
                  <a:lnTo>
                    <a:pt x="118672" y="71099"/>
                  </a:lnTo>
                  <a:lnTo>
                    <a:pt x="120280" y="66031"/>
                  </a:lnTo>
                  <a:lnTo>
                    <a:pt x="121454" y="44238"/>
                  </a:lnTo>
                  <a:lnTo>
                    <a:pt x="119258" y="38570"/>
                  </a:lnTo>
                  <a:lnTo>
                    <a:pt x="117488" y="35873"/>
                  </a:lnTo>
                  <a:lnTo>
                    <a:pt x="114996" y="23988"/>
                  </a:lnTo>
                  <a:lnTo>
                    <a:pt x="112953" y="21072"/>
                  </a:lnTo>
                  <a:lnTo>
                    <a:pt x="109898" y="19128"/>
                  </a:lnTo>
                  <a:lnTo>
                    <a:pt x="78386" y="8478"/>
                  </a:lnTo>
                  <a:lnTo>
                    <a:pt x="64934" y="8721"/>
                  </a:lnTo>
                  <a:lnTo>
                    <a:pt x="51070" y="13779"/>
                  </a:lnTo>
                  <a:lnTo>
                    <a:pt x="38372" y="20815"/>
                  </a:lnTo>
                  <a:lnTo>
                    <a:pt x="32945" y="22798"/>
                  </a:lnTo>
                  <a:lnTo>
                    <a:pt x="27711" y="26501"/>
                  </a:lnTo>
                  <a:lnTo>
                    <a:pt x="24820" y="30969"/>
                  </a:lnTo>
                  <a:lnTo>
                    <a:pt x="22964" y="40737"/>
                  </a:lnTo>
                  <a:lnTo>
                    <a:pt x="22643" y="52334"/>
                  </a:lnTo>
                  <a:lnTo>
                    <a:pt x="24825" y="59384"/>
                  </a:lnTo>
                  <a:lnTo>
                    <a:pt x="29080" y="66764"/>
                  </a:lnTo>
                  <a:lnTo>
                    <a:pt x="50823" y="80624"/>
                  </a:lnTo>
                  <a:lnTo>
                    <a:pt x="69646" y="83399"/>
                  </a:lnTo>
                  <a:lnTo>
                    <a:pt x="75349" y="81375"/>
                  </a:lnTo>
                  <a:lnTo>
                    <a:pt x="78056" y="79650"/>
                  </a:lnTo>
                  <a:lnTo>
                    <a:pt x="97075" y="74397"/>
                  </a:lnTo>
                  <a:lnTo>
                    <a:pt x="108545" y="65684"/>
                  </a:lnTo>
                  <a:lnTo>
                    <a:pt x="111547" y="58544"/>
                  </a:lnTo>
                  <a:lnTo>
                    <a:pt x="113905" y="23985"/>
                  </a:lnTo>
                  <a:lnTo>
                    <a:pt x="113072" y="21070"/>
                  </a:lnTo>
                  <a:lnTo>
                    <a:pt x="111671" y="19127"/>
                  </a:lnTo>
                  <a:lnTo>
                    <a:pt x="91028" y="2161"/>
                  </a:lnTo>
                  <a:lnTo>
                    <a:pt x="78379" y="284"/>
                  </a:lnTo>
                  <a:lnTo>
                    <a:pt x="52987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4" name="SMARTInkShape-Group22"/>
          <p:cNvGrpSpPr/>
          <p:nvPr/>
        </p:nvGrpSpPr>
        <p:grpSpPr>
          <a:xfrm>
            <a:off x="7439498" y="927598"/>
            <a:ext cx="948681" cy="390663"/>
            <a:chOff x="7439498" y="927598"/>
            <a:chExt cx="948681" cy="390663"/>
          </a:xfrm>
        </p:grpSpPr>
        <p:sp>
          <p:nvSpPr>
            <p:cNvPr id="1066" name="SMARTInkShape-49"/>
            <p:cNvSpPr/>
            <p:nvPr/>
          </p:nvSpPr>
          <p:spPr>
            <a:xfrm>
              <a:off x="7439498" y="1028793"/>
              <a:ext cx="121645" cy="112022"/>
            </a:xfrm>
            <a:custGeom>
              <a:avLst/>
              <a:gdLst/>
              <a:ahLst/>
              <a:cxnLst/>
              <a:rect l="0" t="0" r="0" b="0"/>
              <a:pathLst>
                <a:path w="121645" h="112022">
                  <a:moveTo>
                    <a:pt x="35722" y="7527"/>
                  </a:moveTo>
                  <a:lnTo>
                    <a:pt x="35722" y="0"/>
                  </a:lnTo>
                  <a:lnTo>
                    <a:pt x="29690" y="14239"/>
                  </a:lnTo>
                  <a:lnTo>
                    <a:pt x="29161" y="17082"/>
                  </a:lnTo>
                  <a:lnTo>
                    <a:pt x="11028" y="54086"/>
                  </a:lnTo>
                  <a:lnTo>
                    <a:pt x="6003" y="74880"/>
                  </a:lnTo>
                  <a:lnTo>
                    <a:pt x="5750" y="77829"/>
                  </a:lnTo>
                  <a:lnTo>
                    <a:pt x="9983" y="85621"/>
                  </a:lnTo>
                  <a:lnTo>
                    <a:pt x="13483" y="90070"/>
                  </a:lnTo>
                  <a:lnTo>
                    <a:pt x="26402" y="95013"/>
                  </a:lnTo>
                  <a:lnTo>
                    <a:pt x="41740" y="96363"/>
                  </a:lnTo>
                  <a:lnTo>
                    <a:pt x="54201" y="94141"/>
                  </a:lnTo>
                  <a:lnTo>
                    <a:pt x="70736" y="84084"/>
                  </a:lnTo>
                  <a:lnTo>
                    <a:pt x="90648" y="65516"/>
                  </a:lnTo>
                  <a:lnTo>
                    <a:pt x="97669" y="55595"/>
                  </a:lnTo>
                  <a:lnTo>
                    <a:pt x="99034" y="50579"/>
                  </a:lnTo>
                  <a:lnTo>
                    <a:pt x="98292" y="40490"/>
                  </a:lnTo>
                  <a:lnTo>
                    <a:pt x="92882" y="30362"/>
                  </a:lnTo>
                  <a:lnTo>
                    <a:pt x="89069" y="25290"/>
                  </a:lnTo>
                  <a:lnTo>
                    <a:pt x="80316" y="19655"/>
                  </a:lnTo>
                  <a:lnTo>
                    <a:pt x="75612" y="18152"/>
                  </a:lnTo>
                  <a:lnTo>
                    <a:pt x="56855" y="20083"/>
                  </a:lnTo>
                  <a:lnTo>
                    <a:pt x="35210" y="30062"/>
                  </a:lnTo>
                  <a:lnTo>
                    <a:pt x="27028" y="36734"/>
                  </a:lnTo>
                  <a:lnTo>
                    <a:pt x="22545" y="44214"/>
                  </a:lnTo>
                  <a:lnTo>
                    <a:pt x="17730" y="56006"/>
                  </a:lnTo>
                  <a:lnTo>
                    <a:pt x="17800" y="61860"/>
                  </a:lnTo>
                  <a:lnTo>
                    <a:pt x="22395" y="72879"/>
                  </a:lnTo>
                  <a:lnTo>
                    <a:pt x="25991" y="76495"/>
                  </a:lnTo>
                  <a:lnTo>
                    <a:pt x="52858" y="86820"/>
                  </a:lnTo>
                  <a:lnTo>
                    <a:pt x="64787" y="87077"/>
                  </a:lnTo>
                  <a:lnTo>
                    <a:pt x="86243" y="80344"/>
                  </a:lnTo>
                  <a:lnTo>
                    <a:pt x="94300" y="73474"/>
                  </a:lnTo>
                  <a:lnTo>
                    <a:pt x="97634" y="69272"/>
                  </a:lnTo>
                  <a:lnTo>
                    <a:pt x="101339" y="57829"/>
                  </a:lnTo>
                  <a:lnTo>
                    <a:pt x="102138" y="45970"/>
                  </a:lnTo>
                  <a:lnTo>
                    <a:pt x="99671" y="37877"/>
                  </a:lnTo>
                  <a:lnTo>
                    <a:pt x="89477" y="24516"/>
                  </a:lnTo>
                  <a:lnTo>
                    <a:pt x="84258" y="22240"/>
                  </a:lnTo>
                  <a:lnTo>
                    <a:pt x="71687" y="21968"/>
                  </a:lnTo>
                  <a:lnTo>
                    <a:pt x="62149" y="24670"/>
                  </a:lnTo>
                  <a:lnTo>
                    <a:pt x="58420" y="26576"/>
                  </a:lnTo>
                  <a:lnTo>
                    <a:pt x="52018" y="35466"/>
                  </a:lnTo>
                  <a:lnTo>
                    <a:pt x="47199" y="47884"/>
                  </a:lnTo>
                  <a:lnTo>
                    <a:pt x="43850" y="79979"/>
                  </a:lnTo>
                  <a:lnTo>
                    <a:pt x="48083" y="90810"/>
                  </a:lnTo>
                  <a:lnTo>
                    <a:pt x="51583" y="96069"/>
                  </a:lnTo>
                  <a:lnTo>
                    <a:pt x="55609" y="99575"/>
                  </a:lnTo>
                  <a:lnTo>
                    <a:pt x="64599" y="103471"/>
                  </a:lnTo>
                  <a:lnTo>
                    <a:pt x="79180" y="105664"/>
                  </a:lnTo>
                  <a:lnTo>
                    <a:pt x="86927" y="103919"/>
                  </a:lnTo>
                  <a:lnTo>
                    <a:pt x="90179" y="102268"/>
                  </a:lnTo>
                  <a:lnTo>
                    <a:pt x="92346" y="98628"/>
                  </a:lnTo>
                  <a:lnTo>
                    <a:pt x="95397" y="79675"/>
                  </a:lnTo>
                  <a:lnTo>
                    <a:pt x="95454" y="51388"/>
                  </a:lnTo>
                  <a:lnTo>
                    <a:pt x="92467" y="40285"/>
                  </a:lnTo>
                  <a:lnTo>
                    <a:pt x="83802" y="30271"/>
                  </a:lnTo>
                  <a:lnTo>
                    <a:pt x="77935" y="25229"/>
                  </a:lnTo>
                  <a:lnTo>
                    <a:pt x="64643" y="19628"/>
                  </a:lnTo>
                  <a:lnTo>
                    <a:pt x="51116" y="17985"/>
                  </a:lnTo>
                  <a:lnTo>
                    <a:pt x="39459" y="20077"/>
                  </a:lnTo>
                  <a:lnTo>
                    <a:pt x="19332" y="34106"/>
                  </a:lnTo>
                  <a:lnTo>
                    <a:pt x="9246" y="49537"/>
                  </a:lnTo>
                  <a:lnTo>
                    <a:pt x="1066" y="72750"/>
                  </a:lnTo>
                  <a:lnTo>
                    <a:pt x="0" y="84775"/>
                  </a:lnTo>
                  <a:lnTo>
                    <a:pt x="2348" y="95764"/>
                  </a:lnTo>
                  <a:lnTo>
                    <a:pt x="8430" y="107425"/>
                  </a:lnTo>
                  <a:lnTo>
                    <a:pt x="19923" y="111193"/>
                  </a:lnTo>
                  <a:lnTo>
                    <a:pt x="34627" y="112021"/>
                  </a:lnTo>
                  <a:lnTo>
                    <a:pt x="46806" y="109566"/>
                  </a:lnTo>
                  <a:lnTo>
                    <a:pt x="57865" y="101138"/>
                  </a:lnTo>
                  <a:lnTo>
                    <a:pt x="74715" y="83121"/>
                  </a:lnTo>
                  <a:lnTo>
                    <a:pt x="88846" y="46133"/>
                  </a:lnTo>
                  <a:lnTo>
                    <a:pt x="92352" y="32305"/>
                  </a:lnTo>
                  <a:lnTo>
                    <a:pt x="91089" y="23337"/>
                  </a:lnTo>
                  <a:lnTo>
                    <a:pt x="88720" y="20607"/>
                  </a:lnTo>
                  <a:lnTo>
                    <a:pt x="81572" y="17574"/>
                  </a:lnTo>
                  <a:lnTo>
                    <a:pt x="72751" y="18483"/>
                  </a:lnTo>
                  <a:lnTo>
                    <a:pt x="64033" y="21710"/>
                  </a:lnTo>
                  <a:lnTo>
                    <a:pt x="57336" y="25966"/>
                  </a:lnTo>
                  <a:lnTo>
                    <a:pt x="53795" y="37453"/>
                  </a:lnTo>
                  <a:lnTo>
                    <a:pt x="51522" y="68378"/>
                  </a:lnTo>
                  <a:lnTo>
                    <a:pt x="55726" y="83678"/>
                  </a:lnTo>
                  <a:lnTo>
                    <a:pt x="63239" y="97252"/>
                  </a:lnTo>
                  <a:lnTo>
                    <a:pt x="72223" y="106107"/>
                  </a:lnTo>
                  <a:lnTo>
                    <a:pt x="81860" y="110607"/>
                  </a:lnTo>
                  <a:lnTo>
                    <a:pt x="86801" y="111807"/>
                  </a:lnTo>
                  <a:lnTo>
                    <a:pt x="96806" y="110883"/>
                  </a:lnTo>
                  <a:lnTo>
                    <a:pt x="106051" y="107649"/>
                  </a:lnTo>
                  <a:lnTo>
                    <a:pt x="112982" y="103390"/>
                  </a:lnTo>
                  <a:lnTo>
                    <a:pt x="121644" y="84097"/>
                  </a:lnTo>
                  <a:lnTo>
                    <a:pt x="121482" y="56931"/>
                  </a:lnTo>
                  <a:lnTo>
                    <a:pt x="116072" y="35524"/>
                  </a:lnTo>
                  <a:lnTo>
                    <a:pt x="109251" y="26179"/>
                  </a:lnTo>
                  <a:lnTo>
                    <a:pt x="100575" y="20050"/>
                  </a:lnTo>
                  <a:lnTo>
                    <a:pt x="91074" y="17326"/>
                  </a:lnTo>
                  <a:lnTo>
                    <a:pt x="68115" y="19838"/>
                  </a:lnTo>
                  <a:lnTo>
                    <a:pt x="54070" y="28239"/>
                  </a:lnTo>
                  <a:lnTo>
                    <a:pt x="43030" y="40439"/>
                  </a:lnTo>
                  <a:lnTo>
                    <a:pt x="32901" y="60741"/>
                  </a:lnTo>
                  <a:lnTo>
                    <a:pt x="30235" y="72382"/>
                  </a:lnTo>
                  <a:lnTo>
                    <a:pt x="31217" y="77857"/>
                  </a:lnTo>
                  <a:lnTo>
                    <a:pt x="43341" y="10658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SMARTInkShape-50"/>
            <p:cNvSpPr/>
            <p:nvPr/>
          </p:nvSpPr>
          <p:spPr>
            <a:xfrm>
              <a:off x="7681013" y="927598"/>
              <a:ext cx="168086" cy="329221"/>
            </a:xfrm>
            <a:custGeom>
              <a:avLst/>
              <a:gdLst/>
              <a:ahLst/>
              <a:cxnLst/>
              <a:rect l="0" t="0" r="0" b="0"/>
              <a:pathLst>
                <a:path w="168086" h="329221">
                  <a:moveTo>
                    <a:pt x="30426" y="78242"/>
                  </a:moveTo>
                  <a:lnTo>
                    <a:pt x="28169" y="115913"/>
                  </a:lnTo>
                  <a:lnTo>
                    <a:pt x="24395" y="152057"/>
                  </a:lnTo>
                  <a:lnTo>
                    <a:pt x="23277" y="184215"/>
                  </a:lnTo>
                  <a:lnTo>
                    <a:pt x="20688" y="215193"/>
                  </a:lnTo>
                  <a:lnTo>
                    <a:pt x="16818" y="248078"/>
                  </a:lnTo>
                  <a:lnTo>
                    <a:pt x="15509" y="284980"/>
                  </a:lnTo>
                  <a:lnTo>
                    <a:pt x="15230" y="321471"/>
                  </a:lnTo>
                  <a:lnTo>
                    <a:pt x="15195" y="328076"/>
                  </a:lnTo>
                  <a:lnTo>
                    <a:pt x="14346" y="328618"/>
                  </a:lnTo>
                  <a:lnTo>
                    <a:pt x="11144" y="329220"/>
                  </a:lnTo>
                  <a:lnTo>
                    <a:pt x="6899" y="320457"/>
                  </a:lnTo>
                  <a:lnTo>
                    <a:pt x="2006" y="296483"/>
                  </a:lnTo>
                  <a:lnTo>
                    <a:pt x="557" y="265672"/>
                  </a:lnTo>
                  <a:lnTo>
                    <a:pt x="128" y="231990"/>
                  </a:lnTo>
                  <a:lnTo>
                    <a:pt x="0" y="198304"/>
                  </a:lnTo>
                  <a:lnTo>
                    <a:pt x="2221" y="161511"/>
                  </a:lnTo>
                  <a:lnTo>
                    <a:pt x="10498" y="126057"/>
                  </a:lnTo>
                  <a:lnTo>
                    <a:pt x="23676" y="94103"/>
                  </a:lnTo>
                  <a:lnTo>
                    <a:pt x="39253" y="57010"/>
                  </a:lnTo>
                  <a:lnTo>
                    <a:pt x="56567" y="31307"/>
                  </a:lnTo>
                  <a:lnTo>
                    <a:pt x="77279" y="8802"/>
                  </a:lnTo>
                  <a:lnTo>
                    <a:pt x="98025" y="0"/>
                  </a:lnTo>
                  <a:lnTo>
                    <a:pt x="125621" y="120"/>
                  </a:lnTo>
                  <a:lnTo>
                    <a:pt x="147156" y="5518"/>
                  </a:lnTo>
                  <a:lnTo>
                    <a:pt x="158789" y="16851"/>
                  </a:lnTo>
                  <a:lnTo>
                    <a:pt x="164262" y="24615"/>
                  </a:lnTo>
                  <a:lnTo>
                    <a:pt x="168085" y="44530"/>
                  </a:lnTo>
                  <a:lnTo>
                    <a:pt x="166115" y="65799"/>
                  </a:lnTo>
                  <a:lnTo>
                    <a:pt x="155485" y="91206"/>
                  </a:lnTo>
                  <a:lnTo>
                    <a:pt x="131771" y="120788"/>
                  </a:lnTo>
                  <a:lnTo>
                    <a:pt x="105574" y="140770"/>
                  </a:lnTo>
                  <a:lnTo>
                    <a:pt x="68388" y="156520"/>
                  </a:lnTo>
                  <a:lnTo>
                    <a:pt x="7567" y="17730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SMARTInkShape-51"/>
            <p:cNvSpPr/>
            <p:nvPr/>
          </p:nvSpPr>
          <p:spPr>
            <a:xfrm>
              <a:off x="7819927" y="1087284"/>
              <a:ext cx="118566" cy="147157"/>
            </a:xfrm>
            <a:custGeom>
              <a:avLst/>
              <a:gdLst/>
              <a:ahLst/>
              <a:cxnLst/>
              <a:rect l="0" t="0" r="0" b="0"/>
              <a:pathLst>
                <a:path w="118566" h="147157">
                  <a:moveTo>
                    <a:pt x="36293" y="2376"/>
                  </a:moveTo>
                  <a:lnTo>
                    <a:pt x="32248" y="31678"/>
                  </a:lnTo>
                  <a:lnTo>
                    <a:pt x="22449" y="62257"/>
                  </a:lnTo>
                  <a:lnTo>
                    <a:pt x="2260" y="96038"/>
                  </a:lnTo>
                  <a:lnTo>
                    <a:pt x="0" y="106375"/>
                  </a:lnTo>
                  <a:lnTo>
                    <a:pt x="1254" y="114356"/>
                  </a:lnTo>
                  <a:lnTo>
                    <a:pt x="2774" y="117669"/>
                  </a:lnTo>
                  <a:lnTo>
                    <a:pt x="4633" y="119878"/>
                  </a:lnTo>
                  <a:lnTo>
                    <a:pt x="8958" y="122332"/>
                  </a:lnTo>
                  <a:lnTo>
                    <a:pt x="28288" y="115624"/>
                  </a:lnTo>
                  <a:lnTo>
                    <a:pt x="51419" y="94821"/>
                  </a:lnTo>
                  <a:lnTo>
                    <a:pt x="75907" y="63535"/>
                  </a:lnTo>
                  <a:lnTo>
                    <a:pt x="98152" y="29307"/>
                  </a:lnTo>
                  <a:lnTo>
                    <a:pt x="114889" y="1476"/>
                  </a:lnTo>
                  <a:lnTo>
                    <a:pt x="116630" y="82"/>
                  </a:lnTo>
                  <a:lnTo>
                    <a:pt x="117792" y="0"/>
                  </a:lnTo>
                  <a:lnTo>
                    <a:pt x="118565" y="792"/>
                  </a:lnTo>
                  <a:lnTo>
                    <a:pt x="112262" y="36039"/>
                  </a:lnTo>
                  <a:lnTo>
                    <a:pt x="101968" y="67330"/>
                  </a:lnTo>
                  <a:lnTo>
                    <a:pt x="98184" y="98995"/>
                  </a:lnTo>
                  <a:lnTo>
                    <a:pt x="97376" y="128720"/>
                  </a:lnTo>
                  <a:lnTo>
                    <a:pt x="104873" y="14715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9" name="SMARTInkShape-52"/>
            <p:cNvSpPr/>
            <p:nvPr/>
          </p:nvSpPr>
          <p:spPr>
            <a:xfrm>
              <a:off x="8046720" y="1005840"/>
              <a:ext cx="45720" cy="274321"/>
            </a:xfrm>
            <a:custGeom>
              <a:avLst/>
              <a:gdLst/>
              <a:ahLst/>
              <a:cxnLst/>
              <a:rect l="0" t="0" r="0" b="0"/>
              <a:pathLst>
                <a:path w="45720" h="274321">
                  <a:moveTo>
                    <a:pt x="45719" y="0"/>
                  </a:moveTo>
                  <a:lnTo>
                    <a:pt x="37959" y="34602"/>
                  </a:lnTo>
                  <a:lnTo>
                    <a:pt x="29951" y="69896"/>
                  </a:lnTo>
                  <a:lnTo>
                    <a:pt x="22703" y="99450"/>
                  </a:lnTo>
                  <a:lnTo>
                    <a:pt x="15194" y="129656"/>
                  </a:lnTo>
                  <a:lnTo>
                    <a:pt x="7605" y="160054"/>
                  </a:lnTo>
                  <a:lnTo>
                    <a:pt x="1503" y="196622"/>
                  </a:lnTo>
                  <a:lnTo>
                    <a:pt x="297" y="229151"/>
                  </a:lnTo>
                  <a:lnTo>
                    <a:pt x="0" y="2743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0" name="SMARTInkShape-53"/>
            <p:cNvSpPr/>
            <p:nvPr/>
          </p:nvSpPr>
          <p:spPr>
            <a:xfrm>
              <a:off x="7985761" y="1112520"/>
              <a:ext cx="114301" cy="68581"/>
            </a:xfrm>
            <a:custGeom>
              <a:avLst/>
              <a:gdLst/>
              <a:ahLst/>
              <a:cxnLst/>
              <a:rect l="0" t="0" r="0" b="0"/>
              <a:pathLst>
                <a:path w="114301" h="68581">
                  <a:moveTo>
                    <a:pt x="0" y="0"/>
                  </a:moveTo>
                  <a:lnTo>
                    <a:pt x="0" y="4045"/>
                  </a:lnTo>
                  <a:lnTo>
                    <a:pt x="8089" y="14651"/>
                  </a:lnTo>
                  <a:lnTo>
                    <a:pt x="41704" y="37796"/>
                  </a:lnTo>
                  <a:lnTo>
                    <a:pt x="76841" y="55171"/>
                  </a:lnTo>
                  <a:lnTo>
                    <a:pt x="114300" y="685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1" name="SMARTInkShape-54"/>
            <p:cNvSpPr/>
            <p:nvPr/>
          </p:nvSpPr>
          <p:spPr>
            <a:xfrm>
              <a:off x="8153400" y="1127760"/>
              <a:ext cx="45721" cy="160021"/>
            </a:xfrm>
            <a:custGeom>
              <a:avLst/>
              <a:gdLst/>
              <a:ahLst/>
              <a:cxnLst/>
              <a:rect l="0" t="0" r="0" b="0"/>
              <a:pathLst>
                <a:path w="45721" h="160021">
                  <a:moveTo>
                    <a:pt x="45720" y="0"/>
                  </a:moveTo>
                  <a:lnTo>
                    <a:pt x="43462" y="38047"/>
                  </a:lnTo>
                  <a:lnTo>
                    <a:pt x="39159" y="72615"/>
                  </a:lnTo>
                  <a:lnTo>
                    <a:pt x="27836" y="105125"/>
                  </a:lnTo>
                  <a:lnTo>
                    <a:pt x="22641" y="123247"/>
                  </a:lnTo>
                  <a:lnTo>
                    <a:pt x="0" y="1600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2" name="SMARTInkShape-55"/>
            <p:cNvSpPr/>
            <p:nvPr/>
          </p:nvSpPr>
          <p:spPr>
            <a:xfrm>
              <a:off x="8214361" y="1074420"/>
              <a:ext cx="1" cy="7621"/>
            </a:xfrm>
            <a:custGeom>
              <a:avLst/>
              <a:gdLst/>
              <a:ahLst/>
              <a:cxnLst/>
              <a:rect l="0" t="0" r="0" b="0"/>
              <a:pathLst>
                <a:path w="1" h="7621">
                  <a:moveTo>
                    <a:pt x="0" y="0"/>
                  </a:moveTo>
                  <a:lnTo>
                    <a:pt x="0" y="76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3" name="SMARTInkShape-56"/>
            <p:cNvSpPr/>
            <p:nvPr/>
          </p:nvSpPr>
          <p:spPr>
            <a:xfrm>
              <a:off x="8246463" y="1137150"/>
              <a:ext cx="141716" cy="181111"/>
            </a:xfrm>
            <a:custGeom>
              <a:avLst/>
              <a:gdLst/>
              <a:ahLst/>
              <a:cxnLst/>
              <a:rect l="0" t="0" r="0" b="0"/>
              <a:pathLst>
                <a:path w="141716" h="181111">
                  <a:moveTo>
                    <a:pt x="51717" y="13470"/>
                  </a:moveTo>
                  <a:lnTo>
                    <a:pt x="49459" y="50002"/>
                  </a:lnTo>
                  <a:lnTo>
                    <a:pt x="41170" y="79328"/>
                  </a:lnTo>
                  <a:lnTo>
                    <a:pt x="23198" y="116037"/>
                  </a:lnTo>
                  <a:lnTo>
                    <a:pt x="12411" y="133701"/>
                  </a:lnTo>
                  <a:lnTo>
                    <a:pt x="6590" y="138873"/>
                  </a:lnTo>
                  <a:lnTo>
                    <a:pt x="0" y="142193"/>
                  </a:lnTo>
                  <a:lnTo>
                    <a:pt x="4622" y="105973"/>
                  </a:lnTo>
                  <a:lnTo>
                    <a:pt x="5081" y="97999"/>
                  </a:lnTo>
                  <a:lnTo>
                    <a:pt x="12362" y="82365"/>
                  </a:lnTo>
                  <a:lnTo>
                    <a:pt x="33690" y="51632"/>
                  </a:lnTo>
                  <a:lnTo>
                    <a:pt x="65335" y="17994"/>
                  </a:lnTo>
                  <a:lnTo>
                    <a:pt x="86957" y="4204"/>
                  </a:lnTo>
                  <a:lnTo>
                    <a:pt x="102422" y="0"/>
                  </a:lnTo>
                  <a:lnTo>
                    <a:pt x="112635" y="1275"/>
                  </a:lnTo>
                  <a:lnTo>
                    <a:pt x="117729" y="2800"/>
                  </a:lnTo>
                  <a:lnTo>
                    <a:pt x="127904" y="11268"/>
                  </a:lnTo>
                  <a:lnTo>
                    <a:pt x="136378" y="22651"/>
                  </a:lnTo>
                  <a:lnTo>
                    <a:pt x="140144" y="33355"/>
                  </a:lnTo>
                  <a:lnTo>
                    <a:pt x="141715" y="70581"/>
                  </a:lnTo>
                  <a:lnTo>
                    <a:pt x="134750" y="104150"/>
                  </a:lnTo>
                  <a:lnTo>
                    <a:pt x="122733" y="139366"/>
                  </a:lnTo>
                  <a:lnTo>
                    <a:pt x="112676" y="18111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5" name="SMARTInkShape-57"/>
          <p:cNvSpPr/>
          <p:nvPr/>
        </p:nvSpPr>
        <p:spPr>
          <a:xfrm>
            <a:off x="4632960" y="1120140"/>
            <a:ext cx="22861" cy="15241"/>
          </a:xfrm>
          <a:custGeom>
            <a:avLst/>
            <a:gdLst/>
            <a:ahLst/>
            <a:cxnLst/>
            <a:rect l="0" t="0" r="0" b="0"/>
            <a:pathLst>
              <a:path w="22861" h="15241">
                <a:moveTo>
                  <a:pt x="0" y="0"/>
                </a:moveTo>
                <a:lnTo>
                  <a:pt x="4045" y="0"/>
                </a:lnTo>
                <a:lnTo>
                  <a:pt x="5237" y="847"/>
                </a:lnTo>
                <a:lnTo>
                  <a:pt x="6031" y="2258"/>
                </a:lnTo>
                <a:lnTo>
                  <a:pt x="6561" y="4045"/>
                </a:lnTo>
                <a:lnTo>
                  <a:pt x="7761" y="5237"/>
                </a:lnTo>
                <a:lnTo>
                  <a:pt x="15231" y="7618"/>
                </a:lnTo>
                <a:lnTo>
                  <a:pt x="15240" y="15240"/>
                </a:lnTo>
                <a:lnTo>
                  <a:pt x="22860" y="1524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SMARTInkShape-58"/>
          <p:cNvSpPr/>
          <p:nvPr/>
        </p:nvSpPr>
        <p:spPr>
          <a:xfrm>
            <a:off x="4671060" y="1059180"/>
            <a:ext cx="45721" cy="22861"/>
          </a:xfrm>
          <a:custGeom>
            <a:avLst/>
            <a:gdLst/>
            <a:ahLst/>
            <a:cxnLst/>
            <a:rect l="0" t="0" r="0" b="0"/>
            <a:pathLst>
              <a:path w="45721" h="22861">
                <a:moveTo>
                  <a:pt x="7620" y="0"/>
                </a:moveTo>
                <a:lnTo>
                  <a:pt x="93" y="0"/>
                </a:lnTo>
                <a:lnTo>
                  <a:pt x="8" y="6561"/>
                </a:lnTo>
                <a:lnTo>
                  <a:pt x="0" y="0"/>
                </a:lnTo>
                <a:lnTo>
                  <a:pt x="7306" y="0"/>
                </a:lnTo>
                <a:lnTo>
                  <a:pt x="91" y="0"/>
                </a:lnTo>
                <a:lnTo>
                  <a:pt x="4408" y="0"/>
                </a:lnTo>
                <a:lnTo>
                  <a:pt x="2" y="0"/>
                </a:lnTo>
                <a:lnTo>
                  <a:pt x="7620" y="0"/>
                </a:lnTo>
                <a:lnTo>
                  <a:pt x="93" y="0"/>
                </a:lnTo>
                <a:lnTo>
                  <a:pt x="7620" y="0"/>
                </a:lnTo>
                <a:lnTo>
                  <a:pt x="1059" y="0"/>
                </a:lnTo>
                <a:lnTo>
                  <a:pt x="706" y="847"/>
                </a:lnTo>
                <a:lnTo>
                  <a:pt x="8" y="7527"/>
                </a:lnTo>
                <a:lnTo>
                  <a:pt x="7612" y="15232"/>
                </a:lnTo>
                <a:lnTo>
                  <a:pt x="1059" y="15239"/>
                </a:lnTo>
                <a:lnTo>
                  <a:pt x="7620" y="15240"/>
                </a:lnTo>
                <a:lnTo>
                  <a:pt x="7620" y="22860"/>
                </a:lnTo>
                <a:lnTo>
                  <a:pt x="12010" y="22860"/>
                </a:lnTo>
                <a:lnTo>
                  <a:pt x="7621" y="22860"/>
                </a:lnTo>
                <a:lnTo>
                  <a:pt x="12010" y="22860"/>
                </a:lnTo>
                <a:lnTo>
                  <a:pt x="7841" y="22860"/>
                </a:lnTo>
                <a:lnTo>
                  <a:pt x="14200" y="22860"/>
                </a:lnTo>
                <a:lnTo>
                  <a:pt x="8588" y="22860"/>
                </a:lnTo>
                <a:lnTo>
                  <a:pt x="45720" y="2286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SMARTInkShape-59"/>
          <p:cNvSpPr/>
          <p:nvPr/>
        </p:nvSpPr>
        <p:spPr>
          <a:xfrm>
            <a:off x="5151120" y="1082040"/>
            <a:ext cx="7621" cy="7621"/>
          </a:xfrm>
          <a:custGeom>
            <a:avLst/>
            <a:gdLst/>
            <a:ahLst/>
            <a:cxnLst/>
            <a:rect l="0" t="0" r="0" b="0"/>
            <a:pathLst>
              <a:path w="7621" h="7621">
                <a:moveTo>
                  <a:pt x="0" y="0"/>
                </a:moveTo>
                <a:lnTo>
                  <a:pt x="0" y="6561"/>
                </a:lnTo>
                <a:lnTo>
                  <a:pt x="847" y="6914"/>
                </a:lnTo>
                <a:lnTo>
                  <a:pt x="7306" y="7592"/>
                </a:lnTo>
                <a:lnTo>
                  <a:pt x="1032" y="7618"/>
                </a:lnTo>
                <a:lnTo>
                  <a:pt x="7620" y="762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3" name="SMARTInkShape-Group26"/>
          <p:cNvGrpSpPr/>
          <p:nvPr/>
        </p:nvGrpSpPr>
        <p:grpSpPr>
          <a:xfrm>
            <a:off x="5115210" y="922020"/>
            <a:ext cx="599791" cy="312421"/>
            <a:chOff x="5115210" y="922020"/>
            <a:chExt cx="599791" cy="312421"/>
          </a:xfrm>
        </p:grpSpPr>
        <p:sp>
          <p:nvSpPr>
            <p:cNvPr id="1078" name="SMARTInkShape-60"/>
            <p:cNvSpPr/>
            <p:nvPr/>
          </p:nvSpPr>
          <p:spPr>
            <a:xfrm>
              <a:off x="5115210" y="1031438"/>
              <a:ext cx="125001" cy="126803"/>
            </a:xfrm>
            <a:custGeom>
              <a:avLst/>
              <a:gdLst/>
              <a:ahLst/>
              <a:cxnLst/>
              <a:rect l="0" t="0" r="0" b="0"/>
              <a:pathLst>
                <a:path w="125001" h="126803">
                  <a:moveTo>
                    <a:pt x="104490" y="27742"/>
                  </a:moveTo>
                  <a:lnTo>
                    <a:pt x="89799" y="28589"/>
                  </a:lnTo>
                  <a:lnTo>
                    <a:pt x="53794" y="42393"/>
                  </a:lnTo>
                  <a:lnTo>
                    <a:pt x="41601" y="51469"/>
                  </a:lnTo>
                  <a:lnTo>
                    <a:pt x="9107" y="87189"/>
                  </a:lnTo>
                  <a:lnTo>
                    <a:pt x="1158" y="101236"/>
                  </a:lnTo>
                  <a:lnTo>
                    <a:pt x="42" y="104678"/>
                  </a:lnTo>
                  <a:lnTo>
                    <a:pt x="144" y="107819"/>
                  </a:lnTo>
                  <a:lnTo>
                    <a:pt x="2516" y="113567"/>
                  </a:lnTo>
                  <a:lnTo>
                    <a:pt x="5181" y="115439"/>
                  </a:lnTo>
                  <a:lnTo>
                    <a:pt x="12657" y="117518"/>
                  </a:lnTo>
                  <a:lnTo>
                    <a:pt x="23882" y="111669"/>
                  </a:lnTo>
                  <a:lnTo>
                    <a:pt x="53109" y="89720"/>
                  </a:lnTo>
                  <a:lnTo>
                    <a:pt x="71637" y="58674"/>
                  </a:lnTo>
                  <a:lnTo>
                    <a:pt x="78669" y="37754"/>
                  </a:lnTo>
                  <a:lnTo>
                    <a:pt x="81045" y="19560"/>
                  </a:lnTo>
                  <a:lnTo>
                    <a:pt x="76854" y="11123"/>
                  </a:lnTo>
                  <a:lnTo>
                    <a:pt x="73366" y="6503"/>
                  </a:lnTo>
                  <a:lnTo>
                    <a:pt x="64975" y="1369"/>
                  </a:lnTo>
                  <a:lnTo>
                    <a:pt x="60366" y="0"/>
                  </a:lnTo>
                  <a:lnTo>
                    <a:pt x="56448" y="781"/>
                  </a:lnTo>
                  <a:lnTo>
                    <a:pt x="49836" y="6164"/>
                  </a:lnTo>
                  <a:lnTo>
                    <a:pt x="24009" y="42565"/>
                  </a:lnTo>
                  <a:lnTo>
                    <a:pt x="7981" y="80376"/>
                  </a:lnTo>
                  <a:lnTo>
                    <a:pt x="7130" y="85692"/>
                  </a:lnTo>
                  <a:lnTo>
                    <a:pt x="10702" y="98371"/>
                  </a:lnTo>
                  <a:lnTo>
                    <a:pt x="17933" y="110779"/>
                  </a:lnTo>
                  <a:lnTo>
                    <a:pt x="26791" y="119116"/>
                  </a:lnTo>
                  <a:lnTo>
                    <a:pt x="31524" y="120832"/>
                  </a:lnTo>
                  <a:lnTo>
                    <a:pt x="41299" y="120480"/>
                  </a:lnTo>
                  <a:lnTo>
                    <a:pt x="71844" y="112508"/>
                  </a:lnTo>
                  <a:lnTo>
                    <a:pt x="84618" y="104645"/>
                  </a:lnTo>
                  <a:lnTo>
                    <a:pt x="97285" y="90698"/>
                  </a:lnTo>
                  <a:lnTo>
                    <a:pt x="106400" y="71796"/>
                  </a:lnTo>
                  <a:lnTo>
                    <a:pt x="110418" y="46063"/>
                  </a:lnTo>
                  <a:lnTo>
                    <a:pt x="106843" y="31369"/>
                  </a:lnTo>
                  <a:lnTo>
                    <a:pt x="99609" y="20041"/>
                  </a:lnTo>
                  <a:lnTo>
                    <a:pt x="90750" y="12184"/>
                  </a:lnTo>
                  <a:lnTo>
                    <a:pt x="84323" y="11443"/>
                  </a:lnTo>
                  <a:lnTo>
                    <a:pt x="68152" y="15136"/>
                  </a:lnTo>
                  <a:lnTo>
                    <a:pt x="31868" y="36541"/>
                  </a:lnTo>
                  <a:lnTo>
                    <a:pt x="8896" y="57953"/>
                  </a:lnTo>
                  <a:lnTo>
                    <a:pt x="2737" y="68263"/>
                  </a:lnTo>
                  <a:lnTo>
                    <a:pt x="0" y="78489"/>
                  </a:lnTo>
                  <a:lnTo>
                    <a:pt x="1041" y="88678"/>
                  </a:lnTo>
                  <a:lnTo>
                    <a:pt x="2504" y="93766"/>
                  </a:lnTo>
                  <a:lnTo>
                    <a:pt x="6019" y="98005"/>
                  </a:lnTo>
                  <a:lnTo>
                    <a:pt x="16698" y="104972"/>
                  </a:lnTo>
                  <a:lnTo>
                    <a:pt x="32946" y="109609"/>
                  </a:lnTo>
                  <a:lnTo>
                    <a:pt x="56575" y="106938"/>
                  </a:lnTo>
                  <a:lnTo>
                    <a:pt x="70777" y="100758"/>
                  </a:lnTo>
                  <a:lnTo>
                    <a:pt x="89646" y="87038"/>
                  </a:lnTo>
                  <a:lnTo>
                    <a:pt x="98775" y="74756"/>
                  </a:lnTo>
                  <a:lnTo>
                    <a:pt x="102796" y="56348"/>
                  </a:lnTo>
                  <a:lnTo>
                    <a:pt x="101480" y="46665"/>
                  </a:lnTo>
                  <a:lnTo>
                    <a:pt x="99943" y="42897"/>
                  </a:lnTo>
                  <a:lnTo>
                    <a:pt x="98072" y="40385"/>
                  </a:lnTo>
                  <a:lnTo>
                    <a:pt x="93736" y="37595"/>
                  </a:lnTo>
                  <a:lnTo>
                    <a:pt x="78444" y="40069"/>
                  </a:lnTo>
                  <a:lnTo>
                    <a:pt x="67232" y="50718"/>
                  </a:lnTo>
                  <a:lnTo>
                    <a:pt x="50282" y="77060"/>
                  </a:lnTo>
                  <a:lnTo>
                    <a:pt x="45530" y="97388"/>
                  </a:lnTo>
                  <a:lnTo>
                    <a:pt x="46557" y="102959"/>
                  </a:lnTo>
                  <a:lnTo>
                    <a:pt x="52213" y="111407"/>
                  </a:lnTo>
                  <a:lnTo>
                    <a:pt x="60371" y="115727"/>
                  </a:lnTo>
                  <a:lnTo>
                    <a:pt x="64917" y="116878"/>
                  </a:lnTo>
                  <a:lnTo>
                    <a:pt x="83452" y="114454"/>
                  </a:lnTo>
                  <a:lnTo>
                    <a:pt x="110776" y="95576"/>
                  </a:lnTo>
                  <a:lnTo>
                    <a:pt x="119419" y="88088"/>
                  </a:lnTo>
                  <a:lnTo>
                    <a:pt x="123825" y="75165"/>
                  </a:lnTo>
                  <a:lnTo>
                    <a:pt x="125000" y="66977"/>
                  </a:lnTo>
                  <a:lnTo>
                    <a:pt x="121790" y="51107"/>
                  </a:lnTo>
                  <a:lnTo>
                    <a:pt x="118564" y="43318"/>
                  </a:lnTo>
                  <a:lnTo>
                    <a:pt x="113026" y="38973"/>
                  </a:lnTo>
                  <a:lnTo>
                    <a:pt x="97841" y="36402"/>
                  </a:lnTo>
                  <a:lnTo>
                    <a:pt x="79804" y="42598"/>
                  </a:lnTo>
                  <a:lnTo>
                    <a:pt x="52764" y="59181"/>
                  </a:lnTo>
                  <a:lnTo>
                    <a:pt x="45377" y="69655"/>
                  </a:lnTo>
                  <a:lnTo>
                    <a:pt x="40964" y="81083"/>
                  </a:lnTo>
                  <a:lnTo>
                    <a:pt x="40972" y="85316"/>
                  </a:lnTo>
                  <a:lnTo>
                    <a:pt x="41825" y="88985"/>
                  </a:lnTo>
                  <a:lnTo>
                    <a:pt x="44933" y="92277"/>
                  </a:lnTo>
                  <a:lnTo>
                    <a:pt x="59750" y="100109"/>
                  </a:lnTo>
                  <a:lnTo>
                    <a:pt x="67108" y="102239"/>
                  </a:lnTo>
                  <a:lnTo>
                    <a:pt x="77716" y="98669"/>
                  </a:lnTo>
                  <a:lnTo>
                    <a:pt x="97132" y="86626"/>
                  </a:lnTo>
                  <a:lnTo>
                    <a:pt x="106355" y="70589"/>
                  </a:lnTo>
                  <a:lnTo>
                    <a:pt x="106580" y="63927"/>
                  </a:lnTo>
                  <a:lnTo>
                    <a:pt x="99653" y="44108"/>
                  </a:lnTo>
                  <a:lnTo>
                    <a:pt x="94438" y="35580"/>
                  </a:lnTo>
                  <a:lnTo>
                    <a:pt x="82525" y="31226"/>
                  </a:lnTo>
                  <a:lnTo>
                    <a:pt x="74607" y="30064"/>
                  </a:lnTo>
                  <a:lnTo>
                    <a:pt x="47282" y="36520"/>
                  </a:lnTo>
                  <a:lnTo>
                    <a:pt x="21782" y="53203"/>
                  </a:lnTo>
                  <a:lnTo>
                    <a:pt x="6230" y="70187"/>
                  </a:lnTo>
                  <a:lnTo>
                    <a:pt x="4270" y="76359"/>
                  </a:lnTo>
                  <a:lnTo>
                    <a:pt x="4350" y="89990"/>
                  </a:lnTo>
                  <a:lnTo>
                    <a:pt x="9466" y="102257"/>
                  </a:lnTo>
                  <a:lnTo>
                    <a:pt x="16536" y="111659"/>
                  </a:lnTo>
                  <a:lnTo>
                    <a:pt x="35910" y="12680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9" name="SMARTInkShape-61"/>
            <p:cNvSpPr/>
            <p:nvPr/>
          </p:nvSpPr>
          <p:spPr>
            <a:xfrm>
              <a:off x="5398190" y="937260"/>
              <a:ext cx="149171" cy="259081"/>
            </a:xfrm>
            <a:custGeom>
              <a:avLst/>
              <a:gdLst/>
              <a:ahLst/>
              <a:cxnLst/>
              <a:rect l="0" t="0" r="0" b="0"/>
              <a:pathLst>
                <a:path w="149171" h="259081">
                  <a:moveTo>
                    <a:pt x="4390" y="0"/>
                  </a:moveTo>
                  <a:lnTo>
                    <a:pt x="345" y="0"/>
                  </a:lnTo>
                  <a:lnTo>
                    <a:pt x="0" y="1693"/>
                  </a:lnTo>
                  <a:lnTo>
                    <a:pt x="12348" y="33134"/>
                  </a:lnTo>
                  <a:lnTo>
                    <a:pt x="24755" y="69776"/>
                  </a:lnTo>
                  <a:lnTo>
                    <a:pt x="34879" y="105160"/>
                  </a:lnTo>
                  <a:lnTo>
                    <a:pt x="49077" y="136860"/>
                  </a:lnTo>
                  <a:lnTo>
                    <a:pt x="62951" y="167581"/>
                  </a:lnTo>
                  <a:lnTo>
                    <a:pt x="86023" y="201687"/>
                  </a:lnTo>
                  <a:lnTo>
                    <a:pt x="120226" y="237592"/>
                  </a:lnTo>
                  <a:lnTo>
                    <a:pt x="149170" y="2590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SMARTInkShape-62"/>
            <p:cNvSpPr/>
            <p:nvPr/>
          </p:nvSpPr>
          <p:spPr>
            <a:xfrm>
              <a:off x="5379720" y="922020"/>
              <a:ext cx="213361" cy="312421"/>
            </a:xfrm>
            <a:custGeom>
              <a:avLst/>
              <a:gdLst/>
              <a:ahLst/>
              <a:cxnLst/>
              <a:rect l="0" t="0" r="0" b="0"/>
              <a:pathLst>
                <a:path w="213361" h="312421">
                  <a:moveTo>
                    <a:pt x="213360" y="0"/>
                  </a:moveTo>
                  <a:lnTo>
                    <a:pt x="209315" y="4045"/>
                  </a:lnTo>
                  <a:lnTo>
                    <a:pt x="197922" y="38047"/>
                  </a:lnTo>
                  <a:lnTo>
                    <a:pt x="183876" y="72615"/>
                  </a:lnTo>
                  <a:lnTo>
                    <a:pt x="169723" y="102043"/>
                  </a:lnTo>
                  <a:lnTo>
                    <a:pt x="154804" y="132211"/>
                  </a:lnTo>
                  <a:lnTo>
                    <a:pt x="134593" y="167509"/>
                  </a:lnTo>
                  <a:lnTo>
                    <a:pt x="112037" y="203958"/>
                  </a:lnTo>
                  <a:lnTo>
                    <a:pt x="81985" y="238369"/>
                  </a:lnTo>
                  <a:lnTo>
                    <a:pt x="58842" y="264867"/>
                  </a:lnTo>
                  <a:lnTo>
                    <a:pt x="41987" y="281397"/>
                  </a:lnTo>
                  <a:lnTo>
                    <a:pt x="38152" y="286658"/>
                  </a:lnTo>
                  <a:lnTo>
                    <a:pt x="27116" y="294761"/>
                  </a:lnTo>
                  <a:lnTo>
                    <a:pt x="16285" y="301185"/>
                  </a:lnTo>
                  <a:lnTo>
                    <a:pt x="9341" y="308715"/>
                  </a:lnTo>
                  <a:lnTo>
                    <a:pt x="0" y="3124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SMARTInkShape-63"/>
            <p:cNvSpPr/>
            <p:nvPr/>
          </p:nvSpPr>
          <p:spPr>
            <a:xfrm>
              <a:off x="5676900" y="1051560"/>
              <a:ext cx="22668" cy="144781"/>
            </a:xfrm>
            <a:custGeom>
              <a:avLst/>
              <a:gdLst/>
              <a:ahLst/>
              <a:cxnLst/>
              <a:rect l="0" t="0" r="0" b="0"/>
              <a:pathLst>
                <a:path w="22668" h="144781">
                  <a:moveTo>
                    <a:pt x="0" y="0"/>
                  </a:moveTo>
                  <a:lnTo>
                    <a:pt x="4045" y="4045"/>
                  </a:lnTo>
                  <a:lnTo>
                    <a:pt x="15438" y="38047"/>
                  </a:lnTo>
                  <a:lnTo>
                    <a:pt x="21394" y="64524"/>
                  </a:lnTo>
                  <a:lnTo>
                    <a:pt x="22667" y="95756"/>
                  </a:lnTo>
                  <a:lnTo>
                    <a:pt x="20544" y="118683"/>
                  </a:lnTo>
                  <a:lnTo>
                    <a:pt x="14554" y="133943"/>
                  </a:lnTo>
                  <a:lnTo>
                    <a:pt x="7620" y="1447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SMARTInkShape-64"/>
            <p:cNvSpPr/>
            <p:nvPr/>
          </p:nvSpPr>
          <p:spPr>
            <a:xfrm>
              <a:off x="5707380" y="925250"/>
              <a:ext cx="7621" cy="12011"/>
            </a:xfrm>
            <a:custGeom>
              <a:avLst/>
              <a:gdLst/>
              <a:ahLst/>
              <a:cxnLst/>
              <a:rect l="0" t="0" r="0" b="0"/>
              <a:pathLst>
                <a:path w="7621" h="12011">
                  <a:moveTo>
                    <a:pt x="7620" y="4390"/>
                  </a:moveTo>
                  <a:lnTo>
                    <a:pt x="3575" y="4390"/>
                  </a:lnTo>
                  <a:lnTo>
                    <a:pt x="2383" y="3543"/>
                  </a:lnTo>
                  <a:lnTo>
                    <a:pt x="1589" y="2132"/>
                  </a:lnTo>
                  <a:lnTo>
                    <a:pt x="1059" y="345"/>
                  </a:lnTo>
                  <a:lnTo>
                    <a:pt x="706" y="0"/>
                  </a:lnTo>
                  <a:lnTo>
                    <a:pt x="471" y="617"/>
                  </a:lnTo>
                  <a:lnTo>
                    <a:pt x="0" y="1201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4" name="SMARTInkShape-65"/>
          <p:cNvSpPr/>
          <p:nvPr/>
        </p:nvSpPr>
        <p:spPr>
          <a:xfrm>
            <a:off x="6979920" y="1325880"/>
            <a:ext cx="1" cy="7621"/>
          </a:xfrm>
          <a:custGeom>
            <a:avLst/>
            <a:gdLst/>
            <a:ahLst/>
            <a:cxnLst/>
            <a:rect l="0" t="0" r="0" b="0"/>
            <a:pathLst>
              <a:path w="1" h="7621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4" name="SMARTInkShape-Group28"/>
          <p:cNvGrpSpPr/>
          <p:nvPr/>
        </p:nvGrpSpPr>
        <p:grpSpPr>
          <a:xfrm>
            <a:off x="7213679" y="1221496"/>
            <a:ext cx="1244522" cy="500625"/>
            <a:chOff x="7213679" y="1221496"/>
            <a:chExt cx="1244522" cy="500625"/>
          </a:xfrm>
        </p:grpSpPr>
        <p:sp>
          <p:nvSpPr>
            <p:cNvPr id="1085" name="SMARTInkShape-66"/>
            <p:cNvSpPr/>
            <p:nvPr/>
          </p:nvSpPr>
          <p:spPr>
            <a:xfrm>
              <a:off x="7213679" y="1221496"/>
              <a:ext cx="120581" cy="112005"/>
            </a:xfrm>
            <a:custGeom>
              <a:avLst/>
              <a:gdLst/>
              <a:ahLst/>
              <a:cxnLst/>
              <a:rect l="0" t="0" r="0" b="0"/>
              <a:pathLst>
                <a:path w="120581" h="112005">
                  <a:moveTo>
                    <a:pt x="109141" y="20564"/>
                  </a:moveTo>
                  <a:lnTo>
                    <a:pt x="109141" y="14003"/>
                  </a:lnTo>
                  <a:lnTo>
                    <a:pt x="101834" y="5665"/>
                  </a:lnTo>
                  <a:lnTo>
                    <a:pt x="90263" y="17558"/>
                  </a:lnTo>
                  <a:lnTo>
                    <a:pt x="72265" y="49248"/>
                  </a:lnTo>
                  <a:lnTo>
                    <a:pt x="64198" y="84471"/>
                  </a:lnTo>
                  <a:lnTo>
                    <a:pt x="63650" y="91804"/>
                  </a:lnTo>
                  <a:lnTo>
                    <a:pt x="65267" y="93458"/>
                  </a:lnTo>
                  <a:lnTo>
                    <a:pt x="71580" y="95295"/>
                  </a:lnTo>
                  <a:lnTo>
                    <a:pt x="74786" y="94938"/>
                  </a:lnTo>
                  <a:lnTo>
                    <a:pt x="80608" y="92283"/>
                  </a:lnTo>
                  <a:lnTo>
                    <a:pt x="106995" y="57602"/>
                  </a:lnTo>
                  <a:lnTo>
                    <a:pt x="117732" y="26455"/>
                  </a:lnTo>
                  <a:lnTo>
                    <a:pt x="120580" y="13869"/>
                  </a:lnTo>
                  <a:lnTo>
                    <a:pt x="119023" y="5453"/>
                  </a:lnTo>
                  <a:lnTo>
                    <a:pt x="117422" y="2870"/>
                  </a:lnTo>
                  <a:lnTo>
                    <a:pt x="115509" y="1148"/>
                  </a:lnTo>
                  <a:lnTo>
                    <a:pt x="113386" y="0"/>
                  </a:lnTo>
                  <a:lnTo>
                    <a:pt x="104254" y="3240"/>
                  </a:lnTo>
                  <a:lnTo>
                    <a:pt x="73651" y="19118"/>
                  </a:lnTo>
                  <a:lnTo>
                    <a:pt x="36156" y="48600"/>
                  </a:lnTo>
                  <a:lnTo>
                    <a:pt x="30136" y="56449"/>
                  </a:lnTo>
                  <a:lnTo>
                    <a:pt x="26748" y="65628"/>
                  </a:lnTo>
                  <a:lnTo>
                    <a:pt x="26272" y="68387"/>
                  </a:lnTo>
                  <a:lnTo>
                    <a:pt x="26802" y="70226"/>
                  </a:lnTo>
                  <a:lnTo>
                    <a:pt x="28001" y="71452"/>
                  </a:lnTo>
                  <a:lnTo>
                    <a:pt x="29648" y="72269"/>
                  </a:lnTo>
                  <a:lnTo>
                    <a:pt x="35993" y="68662"/>
                  </a:lnTo>
                  <a:lnTo>
                    <a:pt x="72854" y="33059"/>
                  </a:lnTo>
                  <a:lnTo>
                    <a:pt x="81926" y="17963"/>
                  </a:lnTo>
                  <a:lnTo>
                    <a:pt x="85708" y="706"/>
                  </a:lnTo>
                  <a:lnTo>
                    <a:pt x="84205" y="552"/>
                  </a:lnTo>
                  <a:lnTo>
                    <a:pt x="78022" y="2639"/>
                  </a:lnTo>
                  <a:lnTo>
                    <a:pt x="41365" y="28816"/>
                  </a:lnTo>
                  <a:lnTo>
                    <a:pt x="19730" y="51462"/>
                  </a:lnTo>
                  <a:lnTo>
                    <a:pt x="40" y="80068"/>
                  </a:lnTo>
                  <a:lnTo>
                    <a:pt x="0" y="83940"/>
                  </a:lnTo>
                  <a:lnTo>
                    <a:pt x="1667" y="87368"/>
                  </a:lnTo>
                  <a:lnTo>
                    <a:pt x="4472" y="90500"/>
                  </a:lnTo>
                  <a:lnTo>
                    <a:pt x="12103" y="93980"/>
                  </a:lnTo>
                  <a:lnTo>
                    <a:pt x="16509" y="94908"/>
                  </a:lnTo>
                  <a:lnTo>
                    <a:pt x="25920" y="93681"/>
                  </a:lnTo>
                  <a:lnTo>
                    <a:pt x="56037" y="82811"/>
                  </a:lnTo>
                  <a:lnTo>
                    <a:pt x="67477" y="74758"/>
                  </a:lnTo>
                  <a:lnTo>
                    <a:pt x="75948" y="63277"/>
                  </a:lnTo>
                  <a:lnTo>
                    <a:pt x="91405" y="30847"/>
                  </a:lnTo>
                  <a:lnTo>
                    <a:pt x="92236" y="27419"/>
                  </a:lnTo>
                  <a:lnTo>
                    <a:pt x="91098" y="25981"/>
                  </a:lnTo>
                  <a:lnTo>
                    <a:pt x="88646" y="25868"/>
                  </a:lnTo>
                  <a:lnTo>
                    <a:pt x="64452" y="35817"/>
                  </a:lnTo>
                  <a:lnTo>
                    <a:pt x="28398" y="59923"/>
                  </a:lnTo>
                  <a:lnTo>
                    <a:pt x="16825" y="72490"/>
                  </a:lnTo>
                  <a:lnTo>
                    <a:pt x="13078" y="82024"/>
                  </a:lnTo>
                  <a:lnTo>
                    <a:pt x="10673" y="97898"/>
                  </a:lnTo>
                  <a:lnTo>
                    <a:pt x="12169" y="100906"/>
                  </a:lnTo>
                  <a:lnTo>
                    <a:pt x="18347" y="106507"/>
                  </a:lnTo>
                  <a:lnTo>
                    <a:pt x="31252" y="107303"/>
                  </a:lnTo>
                  <a:lnTo>
                    <a:pt x="47431" y="103988"/>
                  </a:lnTo>
                  <a:lnTo>
                    <a:pt x="69125" y="92602"/>
                  </a:lnTo>
                  <a:lnTo>
                    <a:pt x="78091" y="83343"/>
                  </a:lnTo>
                  <a:lnTo>
                    <a:pt x="87900" y="64565"/>
                  </a:lnTo>
                  <a:lnTo>
                    <a:pt x="93374" y="39109"/>
                  </a:lnTo>
                  <a:lnTo>
                    <a:pt x="91009" y="38008"/>
                  </a:lnTo>
                  <a:lnTo>
                    <a:pt x="81609" y="36783"/>
                  </a:lnTo>
                  <a:lnTo>
                    <a:pt x="68965" y="43013"/>
                  </a:lnTo>
                  <a:lnTo>
                    <a:pt x="33428" y="67837"/>
                  </a:lnTo>
                  <a:lnTo>
                    <a:pt x="20103" y="81984"/>
                  </a:lnTo>
                  <a:lnTo>
                    <a:pt x="14535" y="91889"/>
                  </a:lnTo>
                  <a:lnTo>
                    <a:pt x="10082" y="11200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SMARTInkShape-67"/>
            <p:cNvSpPr/>
            <p:nvPr/>
          </p:nvSpPr>
          <p:spPr>
            <a:xfrm>
              <a:off x="7353339" y="1304460"/>
              <a:ext cx="218872" cy="272881"/>
            </a:xfrm>
            <a:custGeom>
              <a:avLst/>
              <a:gdLst/>
              <a:ahLst/>
              <a:cxnLst/>
              <a:rect l="0" t="0" r="0" b="0"/>
              <a:pathLst>
                <a:path w="218872" h="272881">
                  <a:moveTo>
                    <a:pt x="76161" y="36660"/>
                  </a:moveTo>
                  <a:lnTo>
                    <a:pt x="72116" y="40705"/>
                  </a:lnTo>
                  <a:lnTo>
                    <a:pt x="60722" y="74707"/>
                  </a:lnTo>
                  <a:lnTo>
                    <a:pt x="50722" y="109275"/>
                  </a:lnTo>
                  <a:lnTo>
                    <a:pt x="35357" y="143479"/>
                  </a:lnTo>
                  <a:lnTo>
                    <a:pt x="23290" y="179711"/>
                  </a:lnTo>
                  <a:lnTo>
                    <a:pt x="12754" y="211579"/>
                  </a:lnTo>
                  <a:lnTo>
                    <a:pt x="1474" y="249520"/>
                  </a:lnTo>
                  <a:lnTo>
                    <a:pt x="969" y="251380"/>
                  </a:lnTo>
                  <a:lnTo>
                    <a:pt x="633" y="251773"/>
                  </a:lnTo>
                  <a:lnTo>
                    <a:pt x="409" y="251189"/>
                  </a:lnTo>
                  <a:lnTo>
                    <a:pt x="0" y="227381"/>
                  </a:lnTo>
                  <a:lnTo>
                    <a:pt x="6052" y="195877"/>
                  </a:lnTo>
                  <a:lnTo>
                    <a:pt x="15400" y="157920"/>
                  </a:lnTo>
                  <a:lnTo>
                    <a:pt x="25400" y="121855"/>
                  </a:lnTo>
                  <a:lnTo>
                    <a:pt x="40765" y="85035"/>
                  </a:lnTo>
                  <a:lnTo>
                    <a:pt x="52597" y="59460"/>
                  </a:lnTo>
                  <a:lnTo>
                    <a:pt x="77269" y="31656"/>
                  </a:lnTo>
                  <a:lnTo>
                    <a:pt x="108475" y="9495"/>
                  </a:lnTo>
                  <a:lnTo>
                    <a:pt x="123260" y="3420"/>
                  </a:lnTo>
                  <a:lnTo>
                    <a:pt x="157286" y="0"/>
                  </a:lnTo>
                  <a:lnTo>
                    <a:pt x="175998" y="3716"/>
                  </a:lnTo>
                  <a:lnTo>
                    <a:pt x="201809" y="15853"/>
                  </a:lnTo>
                  <a:lnTo>
                    <a:pt x="210463" y="25719"/>
                  </a:lnTo>
                  <a:lnTo>
                    <a:pt x="216284" y="37724"/>
                  </a:lnTo>
                  <a:lnTo>
                    <a:pt x="218871" y="48704"/>
                  </a:lnTo>
                  <a:lnTo>
                    <a:pt x="217868" y="54003"/>
                  </a:lnTo>
                  <a:lnTo>
                    <a:pt x="203593" y="79782"/>
                  </a:lnTo>
                  <a:lnTo>
                    <a:pt x="187579" y="95063"/>
                  </a:lnTo>
                  <a:lnTo>
                    <a:pt x="166748" y="106270"/>
                  </a:lnTo>
                  <a:lnTo>
                    <a:pt x="129389" y="114250"/>
                  </a:lnTo>
                  <a:lnTo>
                    <a:pt x="91386" y="120506"/>
                  </a:lnTo>
                  <a:lnTo>
                    <a:pt x="76155" y="124161"/>
                  </a:lnTo>
                  <a:lnTo>
                    <a:pt x="72770" y="127167"/>
                  </a:lnTo>
                  <a:lnTo>
                    <a:pt x="72207" y="130865"/>
                  </a:lnTo>
                  <a:lnTo>
                    <a:pt x="75251" y="138642"/>
                  </a:lnTo>
                  <a:lnTo>
                    <a:pt x="79425" y="144921"/>
                  </a:lnTo>
                  <a:lnTo>
                    <a:pt x="116435" y="171364"/>
                  </a:lnTo>
                  <a:lnTo>
                    <a:pt x="152339" y="206711"/>
                  </a:lnTo>
                  <a:lnTo>
                    <a:pt x="177315" y="243130"/>
                  </a:lnTo>
                  <a:lnTo>
                    <a:pt x="198081" y="2728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7" name="SMARTInkShape-68"/>
            <p:cNvSpPr/>
            <p:nvPr/>
          </p:nvSpPr>
          <p:spPr>
            <a:xfrm>
              <a:off x="7604191" y="1440180"/>
              <a:ext cx="102736" cy="116470"/>
            </a:xfrm>
            <a:custGeom>
              <a:avLst/>
              <a:gdLst/>
              <a:ahLst/>
              <a:cxnLst/>
              <a:rect l="0" t="0" r="0" b="0"/>
              <a:pathLst>
                <a:path w="102736" h="116470">
                  <a:moveTo>
                    <a:pt x="76770" y="0"/>
                  </a:moveTo>
                  <a:lnTo>
                    <a:pt x="48250" y="32563"/>
                  </a:lnTo>
                  <a:lnTo>
                    <a:pt x="18299" y="65777"/>
                  </a:lnTo>
                  <a:lnTo>
                    <a:pt x="3094" y="85247"/>
                  </a:lnTo>
                  <a:lnTo>
                    <a:pt x="560" y="91545"/>
                  </a:lnTo>
                  <a:lnTo>
                    <a:pt x="0" y="103058"/>
                  </a:lnTo>
                  <a:lnTo>
                    <a:pt x="2574" y="111561"/>
                  </a:lnTo>
                  <a:lnTo>
                    <a:pt x="4445" y="115014"/>
                  </a:lnTo>
                  <a:lnTo>
                    <a:pt x="9081" y="116469"/>
                  </a:lnTo>
                  <a:lnTo>
                    <a:pt x="23261" y="115829"/>
                  </a:lnTo>
                  <a:lnTo>
                    <a:pt x="50284" y="106663"/>
                  </a:lnTo>
                  <a:lnTo>
                    <a:pt x="63022" y="97923"/>
                  </a:lnTo>
                  <a:lnTo>
                    <a:pt x="89882" y="62449"/>
                  </a:lnTo>
                  <a:lnTo>
                    <a:pt x="98998" y="41646"/>
                  </a:lnTo>
                  <a:lnTo>
                    <a:pt x="102735" y="26129"/>
                  </a:lnTo>
                  <a:lnTo>
                    <a:pt x="101574" y="16411"/>
                  </a:lnTo>
                  <a:lnTo>
                    <a:pt x="98386" y="12634"/>
                  </a:lnTo>
                  <a:lnTo>
                    <a:pt x="83457" y="4120"/>
                  </a:lnTo>
                  <a:lnTo>
                    <a:pt x="76072" y="1831"/>
                  </a:lnTo>
                  <a:lnTo>
                    <a:pt x="38670" y="76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8" name="SMARTInkShape-69"/>
            <p:cNvSpPr/>
            <p:nvPr/>
          </p:nvSpPr>
          <p:spPr>
            <a:xfrm>
              <a:off x="7714124" y="1455420"/>
              <a:ext cx="107356" cy="137161"/>
            </a:xfrm>
            <a:custGeom>
              <a:avLst/>
              <a:gdLst/>
              <a:ahLst/>
              <a:cxnLst/>
              <a:rect l="0" t="0" r="0" b="0"/>
              <a:pathLst>
                <a:path w="107356" h="137161">
                  <a:moveTo>
                    <a:pt x="65896" y="0"/>
                  </a:moveTo>
                  <a:lnTo>
                    <a:pt x="65896" y="8090"/>
                  </a:lnTo>
                  <a:lnTo>
                    <a:pt x="63638" y="14320"/>
                  </a:lnTo>
                  <a:lnTo>
                    <a:pt x="43939" y="50133"/>
                  </a:lnTo>
                  <a:lnTo>
                    <a:pt x="18998" y="87782"/>
                  </a:lnTo>
                  <a:lnTo>
                    <a:pt x="1341" y="111895"/>
                  </a:lnTo>
                  <a:lnTo>
                    <a:pt x="0" y="115237"/>
                  </a:lnTo>
                  <a:lnTo>
                    <a:pt x="799" y="117464"/>
                  </a:lnTo>
                  <a:lnTo>
                    <a:pt x="3024" y="118950"/>
                  </a:lnTo>
                  <a:lnTo>
                    <a:pt x="6202" y="119940"/>
                  </a:lnTo>
                  <a:lnTo>
                    <a:pt x="10013" y="118906"/>
                  </a:lnTo>
                  <a:lnTo>
                    <a:pt x="24315" y="108515"/>
                  </a:lnTo>
                  <a:lnTo>
                    <a:pt x="54775" y="75438"/>
                  </a:lnTo>
                  <a:lnTo>
                    <a:pt x="82086" y="41019"/>
                  </a:lnTo>
                  <a:lnTo>
                    <a:pt x="90824" y="29558"/>
                  </a:lnTo>
                  <a:lnTo>
                    <a:pt x="96167" y="25837"/>
                  </a:lnTo>
                  <a:lnTo>
                    <a:pt x="98777" y="24844"/>
                  </a:lnTo>
                  <a:lnTo>
                    <a:pt x="101363" y="25030"/>
                  </a:lnTo>
                  <a:lnTo>
                    <a:pt x="106495" y="27493"/>
                  </a:lnTo>
                  <a:lnTo>
                    <a:pt x="107355" y="31029"/>
                  </a:lnTo>
                  <a:lnTo>
                    <a:pt x="102652" y="54954"/>
                  </a:lnTo>
                  <a:lnTo>
                    <a:pt x="89525" y="88184"/>
                  </a:lnTo>
                  <a:lnTo>
                    <a:pt x="76210" y="124596"/>
                  </a:lnTo>
                  <a:lnTo>
                    <a:pt x="75311" y="128784"/>
                  </a:lnTo>
                  <a:lnTo>
                    <a:pt x="75560" y="131576"/>
                  </a:lnTo>
                  <a:lnTo>
                    <a:pt x="81137" y="1371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SMARTInkShape-70"/>
            <p:cNvSpPr/>
            <p:nvPr/>
          </p:nvSpPr>
          <p:spPr>
            <a:xfrm>
              <a:off x="7863880" y="1379220"/>
              <a:ext cx="150374" cy="236221"/>
            </a:xfrm>
            <a:custGeom>
              <a:avLst/>
              <a:gdLst/>
              <a:ahLst/>
              <a:cxnLst/>
              <a:rect l="0" t="0" r="0" b="0"/>
              <a:pathLst>
                <a:path w="150374" h="236221">
                  <a:moveTo>
                    <a:pt x="76159" y="0"/>
                  </a:moveTo>
                  <a:lnTo>
                    <a:pt x="67872" y="23351"/>
                  </a:lnTo>
                  <a:lnTo>
                    <a:pt x="58247" y="59552"/>
                  </a:lnTo>
                  <a:lnTo>
                    <a:pt x="42110" y="96399"/>
                  </a:lnTo>
                  <a:lnTo>
                    <a:pt x="24874" y="129014"/>
                  </a:lnTo>
                  <a:lnTo>
                    <a:pt x="13066" y="159916"/>
                  </a:lnTo>
                  <a:lnTo>
                    <a:pt x="1500" y="197640"/>
                  </a:lnTo>
                  <a:lnTo>
                    <a:pt x="95" y="205029"/>
                  </a:lnTo>
                  <a:lnTo>
                    <a:pt x="0" y="201484"/>
                  </a:lnTo>
                  <a:lnTo>
                    <a:pt x="6898" y="170907"/>
                  </a:lnTo>
                  <a:lnTo>
                    <a:pt x="24434" y="136420"/>
                  </a:lnTo>
                  <a:lnTo>
                    <a:pt x="40796" y="114081"/>
                  </a:lnTo>
                  <a:lnTo>
                    <a:pt x="52259" y="105736"/>
                  </a:lnTo>
                  <a:lnTo>
                    <a:pt x="63844" y="102027"/>
                  </a:lnTo>
                  <a:lnTo>
                    <a:pt x="77459" y="100379"/>
                  </a:lnTo>
                  <a:lnTo>
                    <a:pt x="91977" y="104162"/>
                  </a:lnTo>
                  <a:lnTo>
                    <a:pt x="117948" y="116342"/>
                  </a:lnTo>
                  <a:lnTo>
                    <a:pt x="128882" y="128472"/>
                  </a:lnTo>
                  <a:lnTo>
                    <a:pt x="142300" y="154341"/>
                  </a:lnTo>
                  <a:lnTo>
                    <a:pt x="150373" y="185333"/>
                  </a:lnTo>
                  <a:lnTo>
                    <a:pt x="147726" y="206467"/>
                  </a:lnTo>
                  <a:lnTo>
                    <a:pt x="137120" y="2362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SMARTInkShape-71"/>
            <p:cNvSpPr/>
            <p:nvPr/>
          </p:nvSpPr>
          <p:spPr>
            <a:xfrm>
              <a:off x="8045221" y="1493520"/>
              <a:ext cx="138660" cy="114301"/>
            </a:xfrm>
            <a:custGeom>
              <a:avLst/>
              <a:gdLst/>
              <a:ahLst/>
              <a:cxnLst/>
              <a:rect l="0" t="0" r="0" b="0"/>
              <a:pathLst>
                <a:path w="138660" h="114301">
                  <a:moveTo>
                    <a:pt x="138659" y="0"/>
                  </a:moveTo>
                  <a:lnTo>
                    <a:pt x="114341" y="847"/>
                  </a:lnTo>
                  <a:lnTo>
                    <a:pt x="103581" y="4045"/>
                  </a:lnTo>
                  <a:lnTo>
                    <a:pt x="73247" y="21469"/>
                  </a:lnTo>
                  <a:lnTo>
                    <a:pt x="50416" y="32326"/>
                  </a:lnTo>
                  <a:lnTo>
                    <a:pt x="17019" y="58864"/>
                  </a:lnTo>
                  <a:lnTo>
                    <a:pt x="11846" y="62103"/>
                  </a:lnTo>
                  <a:lnTo>
                    <a:pt x="3840" y="72475"/>
                  </a:lnTo>
                  <a:lnTo>
                    <a:pt x="519" y="78796"/>
                  </a:lnTo>
                  <a:lnTo>
                    <a:pt x="0" y="83858"/>
                  </a:lnTo>
                  <a:lnTo>
                    <a:pt x="1346" y="88078"/>
                  </a:lnTo>
                  <a:lnTo>
                    <a:pt x="6511" y="94179"/>
                  </a:lnTo>
                  <a:lnTo>
                    <a:pt x="11628" y="96891"/>
                  </a:lnTo>
                  <a:lnTo>
                    <a:pt x="31405" y="94372"/>
                  </a:lnTo>
                  <a:lnTo>
                    <a:pt x="44706" y="88228"/>
                  </a:lnTo>
                  <a:lnTo>
                    <a:pt x="71442" y="70854"/>
                  </a:lnTo>
                  <a:lnTo>
                    <a:pt x="94463" y="42934"/>
                  </a:lnTo>
                  <a:lnTo>
                    <a:pt x="100446" y="28714"/>
                  </a:lnTo>
                  <a:lnTo>
                    <a:pt x="115101" y="15815"/>
                  </a:lnTo>
                  <a:lnTo>
                    <a:pt x="115593" y="23501"/>
                  </a:lnTo>
                  <a:lnTo>
                    <a:pt x="107483" y="54428"/>
                  </a:lnTo>
                  <a:lnTo>
                    <a:pt x="101927" y="84035"/>
                  </a:lnTo>
                  <a:lnTo>
                    <a:pt x="100559" y="1143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SMARTInkShape-72"/>
            <p:cNvSpPr/>
            <p:nvPr/>
          </p:nvSpPr>
          <p:spPr>
            <a:xfrm>
              <a:off x="8187523" y="1516380"/>
              <a:ext cx="147887" cy="167641"/>
            </a:xfrm>
            <a:custGeom>
              <a:avLst/>
              <a:gdLst/>
              <a:ahLst/>
              <a:cxnLst/>
              <a:rect l="0" t="0" r="0" b="0"/>
              <a:pathLst>
                <a:path w="147887" h="167641">
                  <a:moveTo>
                    <a:pt x="42077" y="0"/>
                  </a:moveTo>
                  <a:lnTo>
                    <a:pt x="41231" y="31232"/>
                  </a:lnTo>
                  <a:lnTo>
                    <a:pt x="38032" y="42385"/>
                  </a:lnTo>
                  <a:lnTo>
                    <a:pt x="11043" y="80151"/>
                  </a:lnTo>
                  <a:lnTo>
                    <a:pt x="6071" y="88095"/>
                  </a:lnTo>
                  <a:lnTo>
                    <a:pt x="4526" y="89210"/>
                  </a:lnTo>
                  <a:lnTo>
                    <a:pt x="552" y="90449"/>
                  </a:lnTo>
                  <a:lnTo>
                    <a:pt x="0" y="89933"/>
                  </a:lnTo>
                  <a:lnTo>
                    <a:pt x="480" y="88742"/>
                  </a:lnTo>
                  <a:lnTo>
                    <a:pt x="1645" y="87101"/>
                  </a:lnTo>
                  <a:lnTo>
                    <a:pt x="5210" y="72301"/>
                  </a:lnTo>
                  <a:lnTo>
                    <a:pt x="37020" y="34819"/>
                  </a:lnTo>
                  <a:lnTo>
                    <a:pt x="48952" y="20100"/>
                  </a:lnTo>
                  <a:lnTo>
                    <a:pt x="75263" y="4472"/>
                  </a:lnTo>
                  <a:lnTo>
                    <a:pt x="79441" y="2982"/>
                  </a:lnTo>
                  <a:lnTo>
                    <a:pt x="90856" y="3583"/>
                  </a:lnTo>
                  <a:lnTo>
                    <a:pt x="102704" y="6672"/>
                  </a:lnTo>
                  <a:lnTo>
                    <a:pt x="114980" y="14018"/>
                  </a:lnTo>
                  <a:lnTo>
                    <a:pt x="133869" y="33500"/>
                  </a:lnTo>
                  <a:lnTo>
                    <a:pt x="142140" y="46216"/>
                  </a:lnTo>
                  <a:lnTo>
                    <a:pt x="145816" y="57511"/>
                  </a:lnTo>
                  <a:lnTo>
                    <a:pt x="147886" y="85526"/>
                  </a:lnTo>
                  <a:lnTo>
                    <a:pt x="140408" y="116593"/>
                  </a:lnTo>
                  <a:lnTo>
                    <a:pt x="128795" y="149654"/>
                  </a:lnTo>
                  <a:lnTo>
                    <a:pt x="118277" y="1676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2" name="SMARTInkShape-73"/>
            <p:cNvSpPr/>
            <p:nvPr/>
          </p:nvSpPr>
          <p:spPr>
            <a:xfrm>
              <a:off x="8382000" y="1569720"/>
              <a:ext cx="68581" cy="152401"/>
            </a:xfrm>
            <a:custGeom>
              <a:avLst/>
              <a:gdLst/>
              <a:ahLst/>
              <a:cxnLst/>
              <a:rect l="0" t="0" r="0" b="0"/>
              <a:pathLst>
                <a:path w="68581" h="152401">
                  <a:moveTo>
                    <a:pt x="68580" y="0"/>
                  </a:moveTo>
                  <a:lnTo>
                    <a:pt x="64534" y="0"/>
                  </a:lnTo>
                  <a:lnTo>
                    <a:pt x="62548" y="9031"/>
                  </a:lnTo>
                  <a:lnTo>
                    <a:pt x="57229" y="38379"/>
                  </a:lnTo>
                  <a:lnTo>
                    <a:pt x="46402" y="73178"/>
                  </a:lnTo>
                  <a:lnTo>
                    <a:pt x="32469" y="103527"/>
                  </a:lnTo>
                  <a:lnTo>
                    <a:pt x="10425" y="140755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3" name="SMARTInkShape-74"/>
            <p:cNvSpPr/>
            <p:nvPr/>
          </p:nvSpPr>
          <p:spPr>
            <a:xfrm>
              <a:off x="8458200" y="1394460"/>
              <a:ext cx="1" cy="7621"/>
            </a:xfrm>
            <a:custGeom>
              <a:avLst/>
              <a:gdLst/>
              <a:ahLst/>
              <a:cxnLst/>
              <a:rect l="0" t="0" r="0" b="0"/>
              <a:pathLst>
                <a:path w="1" h="7621">
                  <a:moveTo>
                    <a:pt x="0" y="762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2" name="SMARTInkShape-Group29"/>
          <p:cNvGrpSpPr/>
          <p:nvPr/>
        </p:nvGrpSpPr>
        <p:grpSpPr>
          <a:xfrm>
            <a:off x="5587440" y="1830937"/>
            <a:ext cx="1011481" cy="439824"/>
            <a:chOff x="5587440" y="1830937"/>
            <a:chExt cx="1011481" cy="439824"/>
          </a:xfrm>
        </p:grpSpPr>
        <p:sp>
          <p:nvSpPr>
            <p:cNvPr id="1095" name="SMARTInkShape-75"/>
            <p:cNvSpPr/>
            <p:nvPr/>
          </p:nvSpPr>
          <p:spPr>
            <a:xfrm>
              <a:off x="5587440" y="1830937"/>
              <a:ext cx="140364" cy="129517"/>
            </a:xfrm>
            <a:custGeom>
              <a:avLst/>
              <a:gdLst/>
              <a:ahLst/>
              <a:cxnLst/>
              <a:rect l="0" t="0" r="0" b="0"/>
              <a:pathLst>
                <a:path w="140364" h="129517">
                  <a:moveTo>
                    <a:pt x="119940" y="20723"/>
                  </a:moveTo>
                  <a:lnTo>
                    <a:pt x="113379" y="20723"/>
                  </a:lnTo>
                  <a:lnTo>
                    <a:pt x="113026" y="19876"/>
                  </a:lnTo>
                  <a:lnTo>
                    <a:pt x="112634" y="16678"/>
                  </a:lnTo>
                  <a:lnTo>
                    <a:pt x="110836" y="15486"/>
                  </a:lnTo>
                  <a:lnTo>
                    <a:pt x="99226" y="13417"/>
                  </a:lnTo>
                  <a:lnTo>
                    <a:pt x="63451" y="34726"/>
                  </a:lnTo>
                  <a:lnTo>
                    <a:pt x="26687" y="64150"/>
                  </a:lnTo>
                  <a:lnTo>
                    <a:pt x="4701" y="93579"/>
                  </a:lnTo>
                  <a:lnTo>
                    <a:pt x="0" y="109385"/>
                  </a:lnTo>
                  <a:lnTo>
                    <a:pt x="1034" y="113697"/>
                  </a:lnTo>
                  <a:lnTo>
                    <a:pt x="6697" y="120747"/>
                  </a:lnTo>
                  <a:lnTo>
                    <a:pt x="14859" y="124445"/>
                  </a:lnTo>
                  <a:lnTo>
                    <a:pt x="19405" y="125431"/>
                  </a:lnTo>
                  <a:lnTo>
                    <a:pt x="28974" y="124269"/>
                  </a:lnTo>
                  <a:lnTo>
                    <a:pt x="33896" y="122773"/>
                  </a:lnTo>
                  <a:lnTo>
                    <a:pt x="52959" y="108534"/>
                  </a:lnTo>
                  <a:lnTo>
                    <a:pt x="84036" y="71608"/>
                  </a:lnTo>
                  <a:lnTo>
                    <a:pt x="93685" y="54615"/>
                  </a:lnTo>
                  <a:lnTo>
                    <a:pt x="107128" y="17765"/>
                  </a:lnTo>
                  <a:lnTo>
                    <a:pt x="110781" y="5077"/>
                  </a:lnTo>
                  <a:lnTo>
                    <a:pt x="110448" y="2672"/>
                  </a:lnTo>
                  <a:lnTo>
                    <a:pt x="109379" y="1069"/>
                  </a:lnTo>
                  <a:lnTo>
                    <a:pt x="107819" y="0"/>
                  </a:lnTo>
                  <a:lnTo>
                    <a:pt x="105933" y="135"/>
                  </a:lnTo>
                  <a:lnTo>
                    <a:pt x="86278" y="12702"/>
                  </a:lnTo>
                  <a:lnTo>
                    <a:pt x="54066" y="41231"/>
                  </a:lnTo>
                  <a:lnTo>
                    <a:pt x="38710" y="64429"/>
                  </a:lnTo>
                  <a:lnTo>
                    <a:pt x="31525" y="84661"/>
                  </a:lnTo>
                  <a:lnTo>
                    <a:pt x="29396" y="101380"/>
                  </a:lnTo>
                  <a:lnTo>
                    <a:pt x="30791" y="105821"/>
                  </a:lnTo>
                  <a:lnTo>
                    <a:pt x="36855" y="113013"/>
                  </a:lnTo>
                  <a:lnTo>
                    <a:pt x="57881" y="121822"/>
                  </a:lnTo>
                  <a:lnTo>
                    <a:pt x="69216" y="122665"/>
                  </a:lnTo>
                  <a:lnTo>
                    <a:pt x="95527" y="112262"/>
                  </a:lnTo>
                  <a:lnTo>
                    <a:pt x="119480" y="90649"/>
                  </a:lnTo>
                  <a:lnTo>
                    <a:pt x="134574" y="66842"/>
                  </a:lnTo>
                  <a:lnTo>
                    <a:pt x="140363" y="47746"/>
                  </a:lnTo>
                  <a:lnTo>
                    <a:pt x="139458" y="36684"/>
                  </a:lnTo>
                  <a:lnTo>
                    <a:pt x="138033" y="31364"/>
                  </a:lnTo>
                  <a:lnTo>
                    <a:pt x="134542" y="26970"/>
                  </a:lnTo>
                  <a:lnTo>
                    <a:pt x="123890" y="19831"/>
                  </a:lnTo>
                  <a:lnTo>
                    <a:pt x="118340" y="18435"/>
                  </a:lnTo>
                  <a:lnTo>
                    <a:pt x="107658" y="19142"/>
                  </a:lnTo>
                  <a:lnTo>
                    <a:pt x="76529" y="32578"/>
                  </a:lnTo>
                  <a:lnTo>
                    <a:pt x="58724" y="46625"/>
                  </a:lnTo>
                  <a:lnTo>
                    <a:pt x="37790" y="75634"/>
                  </a:lnTo>
                  <a:lnTo>
                    <a:pt x="32629" y="90001"/>
                  </a:lnTo>
                  <a:lnTo>
                    <a:pt x="31253" y="97389"/>
                  </a:lnTo>
                  <a:lnTo>
                    <a:pt x="32029" y="104007"/>
                  </a:lnTo>
                  <a:lnTo>
                    <a:pt x="41864" y="128033"/>
                  </a:lnTo>
                  <a:lnTo>
                    <a:pt x="45029" y="129516"/>
                  </a:lnTo>
                  <a:lnTo>
                    <a:pt x="55319" y="128907"/>
                  </a:lnTo>
                  <a:lnTo>
                    <a:pt x="75393" y="123803"/>
                  </a:lnTo>
                  <a:lnTo>
                    <a:pt x="93382" y="112884"/>
                  </a:lnTo>
                  <a:lnTo>
                    <a:pt x="101928" y="99219"/>
                  </a:lnTo>
                  <a:lnTo>
                    <a:pt x="114313" y="66896"/>
                  </a:lnTo>
                  <a:lnTo>
                    <a:pt x="118273" y="51808"/>
                  </a:lnTo>
                  <a:lnTo>
                    <a:pt x="117135" y="47373"/>
                  </a:lnTo>
                  <a:lnTo>
                    <a:pt x="111356" y="37930"/>
                  </a:lnTo>
                  <a:lnTo>
                    <a:pt x="106597" y="35581"/>
                  </a:lnTo>
                  <a:lnTo>
                    <a:pt x="94536" y="35229"/>
                  </a:lnTo>
                  <a:lnTo>
                    <a:pt x="77511" y="39791"/>
                  </a:lnTo>
                  <a:lnTo>
                    <a:pt x="66934" y="48671"/>
                  </a:lnTo>
                  <a:lnTo>
                    <a:pt x="35104" y="86615"/>
                  </a:lnTo>
                  <a:lnTo>
                    <a:pt x="30457" y="106004"/>
                  </a:lnTo>
                  <a:lnTo>
                    <a:pt x="30651" y="110597"/>
                  </a:lnTo>
                  <a:lnTo>
                    <a:pt x="31627" y="113659"/>
                  </a:lnTo>
                  <a:lnTo>
                    <a:pt x="33125" y="115700"/>
                  </a:lnTo>
                  <a:lnTo>
                    <a:pt x="43323" y="122619"/>
                  </a:lnTo>
                  <a:lnTo>
                    <a:pt x="54561" y="123019"/>
                  </a:lnTo>
                  <a:lnTo>
                    <a:pt x="66330" y="120375"/>
                  </a:lnTo>
                  <a:lnTo>
                    <a:pt x="74382" y="116377"/>
                  </a:lnTo>
                  <a:lnTo>
                    <a:pt x="87721" y="101276"/>
                  </a:lnTo>
                  <a:lnTo>
                    <a:pt x="100468" y="69028"/>
                  </a:lnTo>
                  <a:lnTo>
                    <a:pt x="102819" y="56021"/>
                  </a:lnTo>
                  <a:lnTo>
                    <a:pt x="101606" y="44595"/>
                  </a:lnTo>
                  <a:lnTo>
                    <a:pt x="100097" y="39178"/>
                  </a:lnTo>
                  <a:lnTo>
                    <a:pt x="97398" y="35566"/>
                  </a:lnTo>
                  <a:lnTo>
                    <a:pt x="89884" y="31553"/>
                  </a:lnTo>
                  <a:lnTo>
                    <a:pt x="58980" y="3596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SMARTInkShape-76"/>
            <p:cNvSpPr/>
            <p:nvPr/>
          </p:nvSpPr>
          <p:spPr>
            <a:xfrm>
              <a:off x="5646543" y="1989765"/>
              <a:ext cx="222305" cy="280996"/>
            </a:xfrm>
            <a:custGeom>
              <a:avLst/>
              <a:gdLst/>
              <a:ahLst/>
              <a:cxnLst/>
              <a:rect l="0" t="0" r="0" b="0"/>
              <a:pathLst>
                <a:path w="222305" h="280996">
                  <a:moveTo>
                    <a:pt x="30357" y="90495"/>
                  </a:moveTo>
                  <a:lnTo>
                    <a:pt x="25120" y="126133"/>
                  </a:lnTo>
                  <a:lnTo>
                    <a:pt x="20950" y="160846"/>
                  </a:lnTo>
                  <a:lnTo>
                    <a:pt x="16269" y="196020"/>
                  </a:lnTo>
                  <a:lnTo>
                    <a:pt x="9261" y="228273"/>
                  </a:lnTo>
                  <a:lnTo>
                    <a:pt x="1280" y="264195"/>
                  </a:lnTo>
                  <a:lnTo>
                    <a:pt x="0" y="272569"/>
                  </a:lnTo>
                  <a:lnTo>
                    <a:pt x="2151" y="242371"/>
                  </a:lnTo>
                  <a:lnTo>
                    <a:pt x="6441" y="208266"/>
                  </a:lnTo>
                  <a:lnTo>
                    <a:pt x="15274" y="174873"/>
                  </a:lnTo>
                  <a:lnTo>
                    <a:pt x="24571" y="142213"/>
                  </a:lnTo>
                  <a:lnTo>
                    <a:pt x="36733" y="107042"/>
                  </a:lnTo>
                  <a:lnTo>
                    <a:pt x="51061" y="73855"/>
                  </a:lnTo>
                  <a:lnTo>
                    <a:pt x="70226" y="39230"/>
                  </a:lnTo>
                  <a:lnTo>
                    <a:pt x="89846" y="9823"/>
                  </a:lnTo>
                  <a:lnTo>
                    <a:pt x="99412" y="3841"/>
                  </a:lnTo>
                  <a:lnTo>
                    <a:pt x="115306" y="0"/>
                  </a:lnTo>
                  <a:lnTo>
                    <a:pt x="136054" y="3380"/>
                  </a:lnTo>
                  <a:lnTo>
                    <a:pt x="142309" y="7865"/>
                  </a:lnTo>
                  <a:lnTo>
                    <a:pt x="151515" y="21879"/>
                  </a:lnTo>
                  <a:lnTo>
                    <a:pt x="157414" y="48810"/>
                  </a:lnTo>
                  <a:lnTo>
                    <a:pt x="155116" y="74193"/>
                  </a:lnTo>
                  <a:lnTo>
                    <a:pt x="146765" y="90023"/>
                  </a:lnTo>
                  <a:lnTo>
                    <a:pt x="120708" y="120882"/>
                  </a:lnTo>
                  <a:lnTo>
                    <a:pt x="106073" y="129400"/>
                  </a:lnTo>
                  <a:lnTo>
                    <a:pt x="69084" y="141648"/>
                  </a:lnTo>
                  <a:lnTo>
                    <a:pt x="56352" y="143403"/>
                  </a:lnTo>
                  <a:lnTo>
                    <a:pt x="62236" y="143707"/>
                  </a:lnTo>
                  <a:lnTo>
                    <a:pt x="94762" y="137787"/>
                  </a:lnTo>
                  <a:lnTo>
                    <a:pt x="128592" y="136525"/>
                  </a:lnTo>
                  <a:lnTo>
                    <a:pt x="159734" y="142360"/>
                  </a:lnTo>
                  <a:lnTo>
                    <a:pt x="193930" y="154135"/>
                  </a:lnTo>
                  <a:lnTo>
                    <a:pt x="210245" y="161656"/>
                  </a:lnTo>
                  <a:lnTo>
                    <a:pt x="218398" y="171229"/>
                  </a:lnTo>
                  <a:lnTo>
                    <a:pt x="221758" y="177338"/>
                  </a:lnTo>
                  <a:lnTo>
                    <a:pt x="222304" y="183104"/>
                  </a:lnTo>
                  <a:lnTo>
                    <a:pt x="210720" y="209694"/>
                  </a:lnTo>
                  <a:lnTo>
                    <a:pt x="184853" y="240339"/>
                  </a:lnTo>
                  <a:lnTo>
                    <a:pt x="158806" y="259825"/>
                  </a:lnTo>
                  <a:lnTo>
                    <a:pt x="136714" y="268984"/>
                  </a:lnTo>
                  <a:lnTo>
                    <a:pt x="102940" y="276842"/>
                  </a:lnTo>
                  <a:lnTo>
                    <a:pt x="53217" y="28099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7" name="SMARTInkShape-77"/>
            <p:cNvSpPr/>
            <p:nvPr/>
          </p:nvSpPr>
          <p:spPr>
            <a:xfrm>
              <a:off x="5871048" y="2110740"/>
              <a:ext cx="141133" cy="144781"/>
            </a:xfrm>
            <a:custGeom>
              <a:avLst/>
              <a:gdLst/>
              <a:ahLst/>
              <a:cxnLst/>
              <a:rect l="0" t="0" r="0" b="0"/>
              <a:pathLst>
                <a:path w="141133" h="144781">
                  <a:moveTo>
                    <a:pt x="19212" y="0"/>
                  </a:moveTo>
                  <a:lnTo>
                    <a:pt x="19212" y="14651"/>
                  </a:lnTo>
                  <a:lnTo>
                    <a:pt x="7150" y="52677"/>
                  </a:lnTo>
                  <a:lnTo>
                    <a:pt x="0" y="89659"/>
                  </a:lnTo>
                  <a:lnTo>
                    <a:pt x="1642" y="98551"/>
                  </a:lnTo>
                  <a:lnTo>
                    <a:pt x="7452" y="105325"/>
                  </a:lnTo>
                  <a:lnTo>
                    <a:pt x="11372" y="108317"/>
                  </a:lnTo>
                  <a:lnTo>
                    <a:pt x="14832" y="109464"/>
                  </a:lnTo>
                  <a:lnTo>
                    <a:pt x="17986" y="109383"/>
                  </a:lnTo>
                  <a:lnTo>
                    <a:pt x="20934" y="108482"/>
                  </a:lnTo>
                  <a:lnTo>
                    <a:pt x="41266" y="95078"/>
                  </a:lnTo>
                  <a:lnTo>
                    <a:pt x="70699" y="58167"/>
                  </a:lnTo>
                  <a:lnTo>
                    <a:pt x="89419" y="22325"/>
                  </a:lnTo>
                  <a:lnTo>
                    <a:pt x="94886" y="2350"/>
                  </a:lnTo>
                  <a:lnTo>
                    <a:pt x="94461" y="19561"/>
                  </a:lnTo>
                  <a:lnTo>
                    <a:pt x="89360" y="52438"/>
                  </a:lnTo>
                  <a:lnTo>
                    <a:pt x="88257" y="80448"/>
                  </a:lnTo>
                  <a:lnTo>
                    <a:pt x="90187" y="111043"/>
                  </a:lnTo>
                  <a:lnTo>
                    <a:pt x="94783" y="126399"/>
                  </a:lnTo>
                  <a:lnTo>
                    <a:pt x="102470" y="136046"/>
                  </a:lnTo>
                  <a:lnTo>
                    <a:pt x="141132" y="1447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8" name="SMARTInkShape-78"/>
            <p:cNvSpPr/>
            <p:nvPr/>
          </p:nvSpPr>
          <p:spPr>
            <a:xfrm>
              <a:off x="6035068" y="1973580"/>
              <a:ext cx="119999" cy="236221"/>
            </a:xfrm>
            <a:custGeom>
              <a:avLst/>
              <a:gdLst/>
              <a:ahLst/>
              <a:cxnLst/>
              <a:rect l="0" t="0" r="0" b="0"/>
              <a:pathLst>
                <a:path w="119999" h="236221">
                  <a:moveTo>
                    <a:pt x="7592" y="0"/>
                  </a:moveTo>
                  <a:lnTo>
                    <a:pt x="7592" y="38047"/>
                  </a:lnTo>
                  <a:lnTo>
                    <a:pt x="7592" y="72615"/>
                  </a:lnTo>
                  <a:lnTo>
                    <a:pt x="7592" y="105972"/>
                  </a:lnTo>
                  <a:lnTo>
                    <a:pt x="7592" y="139278"/>
                  </a:lnTo>
                  <a:lnTo>
                    <a:pt x="6745" y="176072"/>
                  </a:lnTo>
                  <a:lnTo>
                    <a:pt x="443" y="211001"/>
                  </a:lnTo>
                  <a:lnTo>
                    <a:pt x="65" y="219009"/>
                  </a:lnTo>
                  <a:lnTo>
                    <a:pt x="0" y="216351"/>
                  </a:lnTo>
                  <a:lnTo>
                    <a:pt x="6007" y="182856"/>
                  </a:lnTo>
                  <a:lnTo>
                    <a:pt x="9380" y="153239"/>
                  </a:lnTo>
                  <a:lnTo>
                    <a:pt x="14313" y="129913"/>
                  </a:lnTo>
                  <a:lnTo>
                    <a:pt x="32038" y="95367"/>
                  </a:lnTo>
                  <a:lnTo>
                    <a:pt x="37648" y="88952"/>
                  </a:lnTo>
                  <a:lnTo>
                    <a:pt x="61564" y="72208"/>
                  </a:lnTo>
                  <a:lnTo>
                    <a:pt x="85422" y="69297"/>
                  </a:lnTo>
                  <a:lnTo>
                    <a:pt x="90805" y="70751"/>
                  </a:lnTo>
                  <a:lnTo>
                    <a:pt x="99045" y="76883"/>
                  </a:lnTo>
                  <a:lnTo>
                    <a:pt x="111233" y="100700"/>
                  </a:lnTo>
                  <a:lnTo>
                    <a:pt x="119535" y="127606"/>
                  </a:lnTo>
                  <a:lnTo>
                    <a:pt x="119998" y="139687"/>
                  </a:lnTo>
                  <a:lnTo>
                    <a:pt x="115193" y="175593"/>
                  </a:lnTo>
                  <a:lnTo>
                    <a:pt x="108362" y="207373"/>
                  </a:lnTo>
                  <a:lnTo>
                    <a:pt x="114272" y="2362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SMARTInkShape-79"/>
            <p:cNvSpPr/>
            <p:nvPr/>
          </p:nvSpPr>
          <p:spPr>
            <a:xfrm>
              <a:off x="6174381" y="2028293"/>
              <a:ext cx="134980" cy="151028"/>
            </a:xfrm>
            <a:custGeom>
              <a:avLst/>
              <a:gdLst/>
              <a:ahLst/>
              <a:cxnLst/>
              <a:rect l="0" t="0" r="0" b="0"/>
              <a:pathLst>
                <a:path w="134980" h="151028">
                  <a:moveTo>
                    <a:pt x="127359" y="13867"/>
                  </a:moveTo>
                  <a:lnTo>
                    <a:pt x="127359" y="3261"/>
                  </a:lnTo>
                  <a:lnTo>
                    <a:pt x="124819" y="1716"/>
                  </a:lnTo>
                  <a:lnTo>
                    <a:pt x="115223" y="0"/>
                  </a:lnTo>
                  <a:lnTo>
                    <a:pt x="91496" y="7124"/>
                  </a:lnTo>
                  <a:lnTo>
                    <a:pt x="58374" y="25549"/>
                  </a:lnTo>
                  <a:lnTo>
                    <a:pt x="24613" y="50512"/>
                  </a:lnTo>
                  <a:lnTo>
                    <a:pt x="8863" y="66776"/>
                  </a:lnTo>
                  <a:lnTo>
                    <a:pt x="2727" y="77175"/>
                  </a:lnTo>
                  <a:lnTo>
                    <a:pt x="0" y="87442"/>
                  </a:lnTo>
                  <a:lnTo>
                    <a:pt x="2511" y="106787"/>
                  </a:lnTo>
                  <a:lnTo>
                    <a:pt x="6027" y="112220"/>
                  </a:lnTo>
                  <a:lnTo>
                    <a:pt x="16707" y="120515"/>
                  </a:lnTo>
                  <a:lnTo>
                    <a:pt x="29921" y="122508"/>
                  </a:lnTo>
                  <a:lnTo>
                    <a:pt x="59099" y="116889"/>
                  </a:lnTo>
                  <a:lnTo>
                    <a:pt x="81734" y="101965"/>
                  </a:lnTo>
                  <a:lnTo>
                    <a:pt x="109204" y="69025"/>
                  </a:lnTo>
                  <a:lnTo>
                    <a:pt x="116618" y="54763"/>
                  </a:lnTo>
                  <a:lnTo>
                    <a:pt x="126991" y="29915"/>
                  </a:lnTo>
                  <a:lnTo>
                    <a:pt x="126440" y="48364"/>
                  </a:lnTo>
                  <a:lnTo>
                    <a:pt x="120788" y="85380"/>
                  </a:lnTo>
                  <a:lnTo>
                    <a:pt x="120050" y="110221"/>
                  </a:lnTo>
                  <a:lnTo>
                    <a:pt x="124393" y="124707"/>
                  </a:lnTo>
                  <a:lnTo>
                    <a:pt x="134979" y="15102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SMARTInkShape-80"/>
            <p:cNvSpPr/>
            <p:nvPr/>
          </p:nvSpPr>
          <p:spPr>
            <a:xfrm>
              <a:off x="6362700" y="2050687"/>
              <a:ext cx="129541" cy="128332"/>
            </a:xfrm>
            <a:custGeom>
              <a:avLst/>
              <a:gdLst/>
              <a:ahLst/>
              <a:cxnLst/>
              <a:rect l="0" t="0" r="0" b="0"/>
              <a:pathLst>
                <a:path w="129541" h="128332">
                  <a:moveTo>
                    <a:pt x="0" y="21953"/>
                  </a:moveTo>
                  <a:lnTo>
                    <a:pt x="10606" y="53771"/>
                  </a:lnTo>
                  <a:lnTo>
                    <a:pt x="14630" y="90709"/>
                  </a:lnTo>
                  <a:lnTo>
                    <a:pt x="15237" y="128331"/>
                  </a:lnTo>
                  <a:lnTo>
                    <a:pt x="17498" y="92090"/>
                  </a:lnTo>
                  <a:lnTo>
                    <a:pt x="25787" y="58256"/>
                  </a:lnTo>
                  <a:lnTo>
                    <a:pt x="39713" y="25079"/>
                  </a:lnTo>
                  <a:lnTo>
                    <a:pt x="52031" y="9427"/>
                  </a:lnTo>
                  <a:lnTo>
                    <a:pt x="59249" y="3686"/>
                  </a:lnTo>
                  <a:lnTo>
                    <a:pt x="68073" y="454"/>
                  </a:lnTo>
                  <a:lnTo>
                    <a:pt x="70783" y="0"/>
                  </a:lnTo>
                  <a:lnTo>
                    <a:pt x="86730" y="7452"/>
                  </a:lnTo>
                  <a:lnTo>
                    <a:pt x="93580" y="13533"/>
                  </a:lnTo>
                  <a:lnTo>
                    <a:pt x="129540" y="6005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1" name="SMARTInkShape-81"/>
            <p:cNvSpPr/>
            <p:nvPr/>
          </p:nvSpPr>
          <p:spPr>
            <a:xfrm>
              <a:off x="6568439" y="2080260"/>
              <a:ext cx="30482" cy="137161"/>
            </a:xfrm>
            <a:custGeom>
              <a:avLst/>
              <a:gdLst/>
              <a:ahLst/>
              <a:cxnLst/>
              <a:rect l="0" t="0" r="0" b="0"/>
              <a:pathLst>
                <a:path w="30482" h="137161">
                  <a:moveTo>
                    <a:pt x="30481" y="0"/>
                  </a:moveTo>
                  <a:lnTo>
                    <a:pt x="29634" y="37812"/>
                  </a:lnTo>
                  <a:lnTo>
                    <a:pt x="24450" y="68523"/>
                  </a:lnTo>
                  <a:lnTo>
                    <a:pt x="21873" y="84641"/>
                  </a:lnTo>
                  <a:lnTo>
                    <a:pt x="8680" y="115811"/>
                  </a:lnTo>
                  <a:lnTo>
                    <a:pt x="2572" y="127730"/>
                  </a:lnTo>
                  <a:lnTo>
                    <a:pt x="0" y="1371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0" name="SMARTInkShape-Group30"/>
          <p:cNvGrpSpPr/>
          <p:nvPr/>
        </p:nvGrpSpPr>
        <p:grpSpPr>
          <a:xfrm>
            <a:off x="5289180" y="2610254"/>
            <a:ext cx="1500241" cy="632546"/>
            <a:chOff x="5289180" y="2610254"/>
            <a:chExt cx="1500241" cy="632546"/>
          </a:xfrm>
        </p:grpSpPr>
        <p:sp>
          <p:nvSpPr>
            <p:cNvPr id="1103" name="SMARTInkShape-82"/>
            <p:cNvSpPr/>
            <p:nvPr/>
          </p:nvSpPr>
          <p:spPr>
            <a:xfrm>
              <a:off x="5289180" y="3104251"/>
              <a:ext cx="172143" cy="138549"/>
            </a:xfrm>
            <a:custGeom>
              <a:avLst/>
              <a:gdLst/>
              <a:ahLst/>
              <a:cxnLst/>
              <a:rect l="0" t="0" r="0" b="0"/>
              <a:pathLst>
                <a:path w="172143" h="138549">
                  <a:moveTo>
                    <a:pt x="136260" y="42809"/>
                  </a:moveTo>
                  <a:lnTo>
                    <a:pt x="136260" y="32203"/>
                  </a:lnTo>
                  <a:lnTo>
                    <a:pt x="135413" y="30658"/>
                  </a:lnTo>
                  <a:lnTo>
                    <a:pt x="134002" y="29629"/>
                  </a:lnTo>
                  <a:lnTo>
                    <a:pt x="132215" y="28942"/>
                  </a:lnTo>
                  <a:lnTo>
                    <a:pt x="131023" y="27638"/>
                  </a:lnTo>
                  <a:lnTo>
                    <a:pt x="129699" y="23931"/>
                  </a:lnTo>
                  <a:lnTo>
                    <a:pt x="128499" y="22603"/>
                  </a:lnTo>
                  <a:lnTo>
                    <a:pt x="124909" y="21129"/>
                  </a:lnTo>
                  <a:lnTo>
                    <a:pt x="104385" y="26265"/>
                  </a:lnTo>
                  <a:lnTo>
                    <a:pt x="88339" y="33862"/>
                  </a:lnTo>
                  <a:lnTo>
                    <a:pt x="52313" y="55682"/>
                  </a:lnTo>
                  <a:lnTo>
                    <a:pt x="14481" y="88688"/>
                  </a:lnTo>
                  <a:lnTo>
                    <a:pt x="9354" y="93715"/>
                  </a:lnTo>
                  <a:lnTo>
                    <a:pt x="3657" y="106074"/>
                  </a:lnTo>
                  <a:lnTo>
                    <a:pt x="0" y="130659"/>
                  </a:lnTo>
                  <a:lnTo>
                    <a:pt x="1394" y="134396"/>
                  </a:lnTo>
                  <a:lnTo>
                    <a:pt x="4016" y="136887"/>
                  </a:lnTo>
                  <a:lnTo>
                    <a:pt x="7457" y="138548"/>
                  </a:lnTo>
                  <a:lnTo>
                    <a:pt x="12291" y="137961"/>
                  </a:lnTo>
                  <a:lnTo>
                    <a:pt x="32077" y="128199"/>
                  </a:lnTo>
                  <a:lnTo>
                    <a:pt x="64160" y="104832"/>
                  </a:lnTo>
                  <a:lnTo>
                    <a:pt x="97850" y="71125"/>
                  </a:lnTo>
                  <a:lnTo>
                    <a:pt x="122464" y="38336"/>
                  </a:lnTo>
                  <a:lnTo>
                    <a:pt x="132172" y="21352"/>
                  </a:lnTo>
                  <a:lnTo>
                    <a:pt x="135049" y="6912"/>
                  </a:lnTo>
                  <a:lnTo>
                    <a:pt x="134606" y="3638"/>
                  </a:lnTo>
                  <a:lnTo>
                    <a:pt x="133464" y="1455"/>
                  </a:lnTo>
                  <a:lnTo>
                    <a:pt x="131856" y="0"/>
                  </a:lnTo>
                  <a:lnTo>
                    <a:pt x="123296" y="2898"/>
                  </a:lnTo>
                  <a:lnTo>
                    <a:pt x="88482" y="25821"/>
                  </a:lnTo>
                  <a:lnTo>
                    <a:pt x="81548" y="28944"/>
                  </a:lnTo>
                  <a:lnTo>
                    <a:pt x="71586" y="39187"/>
                  </a:lnTo>
                  <a:lnTo>
                    <a:pt x="46752" y="76744"/>
                  </a:lnTo>
                  <a:lnTo>
                    <a:pt x="43568" y="80673"/>
                  </a:lnTo>
                  <a:lnTo>
                    <a:pt x="42291" y="84985"/>
                  </a:lnTo>
                  <a:lnTo>
                    <a:pt x="43132" y="94292"/>
                  </a:lnTo>
                  <a:lnTo>
                    <a:pt x="45388" y="97451"/>
                  </a:lnTo>
                  <a:lnTo>
                    <a:pt x="48586" y="99557"/>
                  </a:lnTo>
                  <a:lnTo>
                    <a:pt x="61176" y="102521"/>
                  </a:lnTo>
                  <a:lnTo>
                    <a:pt x="65884" y="102937"/>
                  </a:lnTo>
                  <a:lnTo>
                    <a:pt x="88691" y="95432"/>
                  </a:lnTo>
                  <a:lnTo>
                    <a:pt x="121447" y="71968"/>
                  </a:lnTo>
                  <a:lnTo>
                    <a:pt x="138614" y="45010"/>
                  </a:lnTo>
                  <a:lnTo>
                    <a:pt x="142320" y="34054"/>
                  </a:lnTo>
                  <a:lnTo>
                    <a:pt x="141993" y="31892"/>
                  </a:lnTo>
                  <a:lnTo>
                    <a:pt x="140929" y="30451"/>
                  </a:lnTo>
                  <a:lnTo>
                    <a:pt x="139372" y="29490"/>
                  </a:lnTo>
                  <a:lnTo>
                    <a:pt x="125046" y="32184"/>
                  </a:lnTo>
                  <a:lnTo>
                    <a:pt x="88087" y="55771"/>
                  </a:lnTo>
                  <a:lnTo>
                    <a:pt x="59221" y="82848"/>
                  </a:lnTo>
                  <a:lnTo>
                    <a:pt x="55453" y="89673"/>
                  </a:lnTo>
                  <a:lnTo>
                    <a:pt x="53333" y="106366"/>
                  </a:lnTo>
                  <a:lnTo>
                    <a:pt x="57353" y="117905"/>
                  </a:lnTo>
                  <a:lnTo>
                    <a:pt x="60795" y="123353"/>
                  </a:lnTo>
                  <a:lnTo>
                    <a:pt x="64783" y="126985"/>
                  </a:lnTo>
                  <a:lnTo>
                    <a:pt x="73731" y="131021"/>
                  </a:lnTo>
                  <a:lnTo>
                    <a:pt x="100423" y="129247"/>
                  </a:lnTo>
                  <a:lnTo>
                    <a:pt x="131098" y="119314"/>
                  </a:lnTo>
                  <a:lnTo>
                    <a:pt x="153545" y="105647"/>
                  </a:lnTo>
                  <a:lnTo>
                    <a:pt x="163133" y="93597"/>
                  </a:lnTo>
                  <a:lnTo>
                    <a:pt x="169371" y="79775"/>
                  </a:lnTo>
                  <a:lnTo>
                    <a:pt x="172142" y="65165"/>
                  </a:lnTo>
                  <a:lnTo>
                    <a:pt x="171117" y="54721"/>
                  </a:lnTo>
                  <a:lnTo>
                    <a:pt x="169658" y="50750"/>
                  </a:lnTo>
                  <a:lnTo>
                    <a:pt x="161263" y="44080"/>
                  </a:lnTo>
                  <a:lnTo>
                    <a:pt x="155469" y="41117"/>
                  </a:lnTo>
                  <a:lnTo>
                    <a:pt x="142257" y="40081"/>
                  </a:lnTo>
                  <a:lnTo>
                    <a:pt x="110803" y="48533"/>
                  </a:lnTo>
                  <a:lnTo>
                    <a:pt x="90617" y="56546"/>
                  </a:lnTo>
                  <a:lnTo>
                    <a:pt x="74382" y="69269"/>
                  </a:lnTo>
                  <a:lnTo>
                    <a:pt x="54023" y="97794"/>
                  </a:lnTo>
                  <a:lnTo>
                    <a:pt x="51802" y="103172"/>
                  </a:lnTo>
                  <a:lnTo>
                    <a:pt x="51168" y="107605"/>
                  </a:lnTo>
                  <a:lnTo>
                    <a:pt x="52721" y="115633"/>
                  </a:lnTo>
                  <a:lnTo>
                    <a:pt x="56234" y="124847"/>
                  </a:lnTo>
                  <a:lnTo>
                    <a:pt x="59203" y="127981"/>
                  </a:lnTo>
                  <a:lnTo>
                    <a:pt x="67017" y="131463"/>
                  </a:lnTo>
                  <a:lnTo>
                    <a:pt x="89027" y="129378"/>
                  </a:lnTo>
                  <a:lnTo>
                    <a:pt x="112952" y="123398"/>
                  </a:lnTo>
                  <a:lnTo>
                    <a:pt x="123925" y="116444"/>
                  </a:lnTo>
                  <a:lnTo>
                    <a:pt x="140720" y="97661"/>
                  </a:lnTo>
                  <a:lnTo>
                    <a:pt x="155679" y="62749"/>
                  </a:lnTo>
                  <a:lnTo>
                    <a:pt x="157591" y="49132"/>
                  </a:lnTo>
                  <a:lnTo>
                    <a:pt x="156183" y="39128"/>
                  </a:lnTo>
                  <a:lnTo>
                    <a:pt x="154622" y="35275"/>
                  </a:lnTo>
                  <a:lnTo>
                    <a:pt x="148372" y="28736"/>
                  </a:lnTo>
                  <a:lnTo>
                    <a:pt x="144334" y="25807"/>
                  </a:lnTo>
                  <a:lnTo>
                    <a:pt x="130818" y="24810"/>
                  </a:lnTo>
                  <a:lnTo>
                    <a:pt x="122472" y="25730"/>
                  </a:lnTo>
                  <a:lnTo>
                    <a:pt x="110940" y="31267"/>
                  </a:lnTo>
                  <a:lnTo>
                    <a:pt x="84962" y="58374"/>
                  </a:lnTo>
                  <a:lnTo>
                    <a:pt x="69118" y="86523"/>
                  </a:lnTo>
                  <a:lnTo>
                    <a:pt x="66343" y="100620"/>
                  </a:lnTo>
                  <a:lnTo>
                    <a:pt x="66789" y="106750"/>
                  </a:lnTo>
                  <a:lnTo>
                    <a:pt x="71800" y="118076"/>
                  </a:lnTo>
                  <a:lnTo>
                    <a:pt x="75506" y="123467"/>
                  </a:lnTo>
                  <a:lnTo>
                    <a:pt x="98160" y="13424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4" name="SMARTInkShape-83"/>
            <p:cNvSpPr/>
            <p:nvPr/>
          </p:nvSpPr>
          <p:spPr>
            <a:xfrm>
              <a:off x="5463540" y="2821916"/>
              <a:ext cx="249351" cy="280237"/>
            </a:xfrm>
            <a:custGeom>
              <a:avLst/>
              <a:gdLst/>
              <a:ahLst/>
              <a:cxnLst/>
              <a:rect l="0" t="0" r="0" b="0"/>
              <a:pathLst>
                <a:path w="249351" h="280237">
                  <a:moveTo>
                    <a:pt x="99060" y="43204"/>
                  </a:moveTo>
                  <a:lnTo>
                    <a:pt x="99060" y="57384"/>
                  </a:lnTo>
                  <a:lnTo>
                    <a:pt x="73803" y="87653"/>
                  </a:lnTo>
                  <a:lnTo>
                    <a:pt x="57413" y="119153"/>
                  </a:lnTo>
                  <a:lnTo>
                    <a:pt x="43765" y="152092"/>
                  </a:lnTo>
                  <a:lnTo>
                    <a:pt x="36384" y="172879"/>
                  </a:lnTo>
                  <a:lnTo>
                    <a:pt x="32229" y="210602"/>
                  </a:lnTo>
                  <a:lnTo>
                    <a:pt x="31258" y="230210"/>
                  </a:lnTo>
                  <a:lnTo>
                    <a:pt x="35341" y="245133"/>
                  </a:lnTo>
                  <a:lnTo>
                    <a:pt x="51760" y="268511"/>
                  </a:lnTo>
                  <a:lnTo>
                    <a:pt x="68160" y="276832"/>
                  </a:lnTo>
                  <a:lnTo>
                    <a:pt x="78460" y="280236"/>
                  </a:lnTo>
                  <a:lnTo>
                    <a:pt x="105709" y="279502"/>
                  </a:lnTo>
                  <a:lnTo>
                    <a:pt x="135035" y="274379"/>
                  </a:lnTo>
                  <a:lnTo>
                    <a:pt x="168892" y="265041"/>
                  </a:lnTo>
                  <a:lnTo>
                    <a:pt x="206072" y="232813"/>
                  </a:lnTo>
                  <a:lnTo>
                    <a:pt x="224965" y="196964"/>
                  </a:lnTo>
                  <a:lnTo>
                    <a:pt x="238341" y="167315"/>
                  </a:lnTo>
                  <a:lnTo>
                    <a:pt x="247197" y="137081"/>
                  </a:lnTo>
                  <a:lnTo>
                    <a:pt x="249350" y="107520"/>
                  </a:lnTo>
                  <a:lnTo>
                    <a:pt x="242922" y="74347"/>
                  </a:lnTo>
                  <a:lnTo>
                    <a:pt x="236659" y="58739"/>
                  </a:lnTo>
                  <a:lnTo>
                    <a:pt x="218852" y="36518"/>
                  </a:lnTo>
                  <a:lnTo>
                    <a:pt x="196643" y="19680"/>
                  </a:lnTo>
                  <a:lnTo>
                    <a:pt x="159227" y="5976"/>
                  </a:lnTo>
                  <a:lnTo>
                    <a:pt x="129305" y="0"/>
                  </a:lnTo>
                  <a:lnTo>
                    <a:pt x="98990" y="487"/>
                  </a:lnTo>
                  <a:lnTo>
                    <a:pt x="62451" y="8237"/>
                  </a:lnTo>
                  <a:lnTo>
                    <a:pt x="30775" y="19615"/>
                  </a:lnTo>
                  <a:lnTo>
                    <a:pt x="0" y="4320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SMARTInkShape-84"/>
            <p:cNvSpPr/>
            <p:nvPr/>
          </p:nvSpPr>
          <p:spPr>
            <a:xfrm>
              <a:off x="5707380" y="2766060"/>
              <a:ext cx="139098" cy="311475"/>
            </a:xfrm>
            <a:custGeom>
              <a:avLst/>
              <a:gdLst/>
              <a:ahLst/>
              <a:cxnLst/>
              <a:rect l="0" t="0" r="0" b="0"/>
              <a:pathLst>
                <a:path w="139098" h="311475">
                  <a:moveTo>
                    <a:pt x="0" y="0"/>
                  </a:moveTo>
                  <a:lnTo>
                    <a:pt x="5237" y="37331"/>
                  </a:lnTo>
                  <a:lnTo>
                    <a:pt x="6914" y="71551"/>
                  </a:lnTo>
                  <a:lnTo>
                    <a:pt x="7411" y="105208"/>
                  </a:lnTo>
                  <a:lnTo>
                    <a:pt x="7527" y="132273"/>
                  </a:lnTo>
                  <a:lnTo>
                    <a:pt x="7593" y="167979"/>
                  </a:lnTo>
                  <a:lnTo>
                    <a:pt x="11657" y="204053"/>
                  </a:lnTo>
                  <a:lnTo>
                    <a:pt x="14179" y="237507"/>
                  </a:lnTo>
                  <a:lnTo>
                    <a:pt x="15877" y="272223"/>
                  </a:lnTo>
                  <a:lnTo>
                    <a:pt x="29559" y="310292"/>
                  </a:lnTo>
                  <a:lnTo>
                    <a:pt x="30071" y="311474"/>
                  </a:lnTo>
                  <a:lnTo>
                    <a:pt x="24315" y="285359"/>
                  </a:lnTo>
                  <a:lnTo>
                    <a:pt x="19839" y="257778"/>
                  </a:lnTo>
                  <a:lnTo>
                    <a:pt x="16602" y="225109"/>
                  </a:lnTo>
                  <a:lnTo>
                    <a:pt x="20746" y="191316"/>
                  </a:lnTo>
                  <a:lnTo>
                    <a:pt x="23927" y="168728"/>
                  </a:lnTo>
                  <a:lnTo>
                    <a:pt x="30672" y="156553"/>
                  </a:lnTo>
                  <a:lnTo>
                    <a:pt x="43989" y="144223"/>
                  </a:lnTo>
                  <a:lnTo>
                    <a:pt x="58215" y="142557"/>
                  </a:lnTo>
                  <a:lnTo>
                    <a:pt x="87523" y="148637"/>
                  </a:lnTo>
                  <a:lnTo>
                    <a:pt x="116244" y="161163"/>
                  </a:lnTo>
                  <a:lnTo>
                    <a:pt x="128711" y="171535"/>
                  </a:lnTo>
                  <a:lnTo>
                    <a:pt x="137074" y="184611"/>
                  </a:lnTo>
                  <a:lnTo>
                    <a:pt x="139097" y="198889"/>
                  </a:lnTo>
                  <a:lnTo>
                    <a:pt x="136328" y="212855"/>
                  </a:lnTo>
                  <a:lnTo>
                    <a:pt x="125248" y="230238"/>
                  </a:lnTo>
                  <a:lnTo>
                    <a:pt x="110394" y="245266"/>
                  </a:lnTo>
                  <a:lnTo>
                    <a:pt x="97325" y="252376"/>
                  </a:lnTo>
                  <a:lnTo>
                    <a:pt x="67595" y="257093"/>
                  </a:lnTo>
                  <a:lnTo>
                    <a:pt x="22860" y="2590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SMARTInkShape-85"/>
            <p:cNvSpPr/>
            <p:nvPr/>
          </p:nvSpPr>
          <p:spPr>
            <a:xfrm>
              <a:off x="5897880" y="2869236"/>
              <a:ext cx="99061" cy="181140"/>
            </a:xfrm>
            <a:custGeom>
              <a:avLst/>
              <a:gdLst/>
              <a:ahLst/>
              <a:cxnLst/>
              <a:rect l="0" t="0" r="0" b="0"/>
              <a:pathLst>
                <a:path w="99061" h="181140">
                  <a:moveTo>
                    <a:pt x="0" y="18744"/>
                  </a:moveTo>
                  <a:lnTo>
                    <a:pt x="5237" y="38688"/>
                  </a:lnTo>
                  <a:lnTo>
                    <a:pt x="6914" y="68210"/>
                  </a:lnTo>
                  <a:lnTo>
                    <a:pt x="9738" y="101799"/>
                  </a:lnTo>
                  <a:lnTo>
                    <a:pt x="14516" y="139717"/>
                  </a:lnTo>
                  <a:lnTo>
                    <a:pt x="16023" y="172531"/>
                  </a:lnTo>
                  <a:lnTo>
                    <a:pt x="19257" y="179663"/>
                  </a:lnTo>
                  <a:lnTo>
                    <a:pt x="20458" y="181056"/>
                  </a:lnTo>
                  <a:lnTo>
                    <a:pt x="21259" y="181139"/>
                  </a:lnTo>
                  <a:lnTo>
                    <a:pt x="21792" y="180347"/>
                  </a:lnTo>
                  <a:lnTo>
                    <a:pt x="22766" y="145556"/>
                  </a:lnTo>
                  <a:lnTo>
                    <a:pt x="22832" y="115208"/>
                  </a:lnTo>
                  <a:lnTo>
                    <a:pt x="22848" y="88146"/>
                  </a:lnTo>
                  <a:lnTo>
                    <a:pt x="23701" y="58903"/>
                  </a:lnTo>
                  <a:lnTo>
                    <a:pt x="29788" y="25092"/>
                  </a:lnTo>
                  <a:lnTo>
                    <a:pt x="37510" y="9994"/>
                  </a:lnTo>
                  <a:lnTo>
                    <a:pt x="44329" y="2155"/>
                  </a:lnTo>
                  <a:lnTo>
                    <a:pt x="47333" y="65"/>
                  </a:lnTo>
                  <a:lnTo>
                    <a:pt x="57444" y="0"/>
                  </a:lnTo>
                  <a:lnTo>
                    <a:pt x="99060" y="1112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SMARTInkShape-86"/>
            <p:cNvSpPr/>
            <p:nvPr/>
          </p:nvSpPr>
          <p:spPr>
            <a:xfrm>
              <a:off x="6037037" y="2819400"/>
              <a:ext cx="135164" cy="144420"/>
            </a:xfrm>
            <a:custGeom>
              <a:avLst/>
              <a:gdLst/>
              <a:ahLst/>
              <a:cxnLst/>
              <a:rect l="0" t="0" r="0" b="0"/>
              <a:pathLst>
                <a:path w="135164" h="144420">
                  <a:moveTo>
                    <a:pt x="135163" y="0"/>
                  </a:moveTo>
                  <a:lnTo>
                    <a:pt x="103345" y="21212"/>
                  </a:lnTo>
                  <a:lnTo>
                    <a:pt x="68702" y="42510"/>
                  </a:lnTo>
                  <a:lnTo>
                    <a:pt x="32807" y="79185"/>
                  </a:lnTo>
                  <a:lnTo>
                    <a:pt x="11902" y="102033"/>
                  </a:lnTo>
                  <a:lnTo>
                    <a:pt x="1000" y="125612"/>
                  </a:lnTo>
                  <a:lnTo>
                    <a:pt x="0" y="129461"/>
                  </a:lnTo>
                  <a:lnTo>
                    <a:pt x="2721" y="133721"/>
                  </a:lnTo>
                  <a:lnTo>
                    <a:pt x="14776" y="142969"/>
                  </a:lnTo>
                  <a:lnTo>
                    <a:pt x="23578" y="144419"/>
                  </a:lnTo>
                  <a:lnTo>
                    <a:pt x="44648" y="141515"/>
                  </a:lnTo>
                  <a:lnTo>
                    <a:pt x="68174" y="130360"/>
                  </a:lnTo>
                  <a:lnTo>
                    <a:pt x="101836" y="101449"/>
                  </a:lnTo>
                  <a:lnTo>
                    <a:pt x="128551" y="64546"/>
                  </a:lnTo>
                  <a:lnTo>
                    <a:pt x="133204" y="48570"/>
                  </a:lnTo>
                  <a:lnTo>
                    <a:pt x="134991" y="32458"/>
                  </a:lnTo>
                  <a:lnTo>
                    <a:pt x="134201" y="32645"/>
                  </a:lnTo>
                  <a:lnTo>
                    <a:pt x="131067" y="35111"/>
                  </a:lnTo>
                  <a:lnTo>
                    <a:pt x="124542" y="53395"/>
                  </a:lnTo>
                  <a:lnTo>
                    <a:pt x="120835" y="88221"/>
                  </a:lnTo>
                  <a:lnTo>
                    <a:pt x="119923" y="1143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8" name="SMARTInkShape-87"/>
            <p:cNvSpPr/>
            <p:nvPr/>
          </p:nvSpPr>
          <p:spPr>
            <a:xfrm>
              <a:off x="6234075" y="2610254"/>
              <a:ext cx="386154" cy="306300"/>
            </a:xfrm>
            <a:custGeom>
              <a:avLst/>
              <a:gdLst/>
              <a:ahLst/>
              <a:cxnLst/>
              <a:rect l="0" t="0" r="0" b="0"/>
              <a:pathLst>
                <a:path w="386154" h="306300">
                  <a:moveTo>
                    <a:pt x="113385" y="171046"/>
                  </a:moveTo>
                  <a:lnTo>
                    <a:pt x="106824" y="171046"/>
                  </a:lnTo>
                  <a:lnTo>
                    <a:pt x="71525" y="198819"/>
                  </a:lnTo>
                  <a:lnTo>
                    <a:pt x="38948" y="232653"/>
                  </a:lnTo>
                  <a:lnTo>
                    <a:pt x="6860" y="269494"/>
                  </a:lnTo>
                  <a:lnTo>
                    <a:pt x="1728" y="274778"/>
                  </a:lnTo>
                  <a:lnTo>
                    <a:pt x="0" y="281687"/>
                  </a:lnTo>
                  <a:lnTo>
                    <a:pt x="2596" y="298396"/>
                  </a:lnTo>
                  <a:lnTo>
                    <a:pt x="7353" y="303359"/>
                  </a:lnTo>
                  <a:lnTo>
                    <a:pt x="13910" y="305821"/>
                  </a:lnTo>
                  <a:lnTo>
                    <a:pt x="29381" y="306299"/>
                  </a:lnTo>
                  <a:lnTo>
                    <a:pt x="52370" y="300962"/>
                  </a:lnTo>
                  <a:lnTo>
                    <a:pt x="75269" y="288185"/>
                  </a:lnTo>
                  <a:lnTo>
                    <a:pt x="105762" y="261542"/>
                  </a:lnTo>
                  <a:lnTo>
                    <a:pt x="126366" y="237088"/>
                  </a:lnTo>
                  <a:lnTo>
                    <a:pt x="143195" y="208394"/>
                  </a:lnTo>
                  <a:lnTo>
                    <a:pt x="156649" y="176186"/>
                  </a:lnTo>
                  <a:lnTo>
                    <a:pt x="165997" y="142089"/>
                  </a:lnTo>
                  <a:lnTo>
                    <a:pt x="171872" y="110537"/>
                  </a:lnTo>
                  <a:lnTo>
                    <a:pt x="171354" y="81997"/>
                  </a:lnTo>
                  <a:lnTo>
                    <a:pt x="163594" y="49598"/>
                  </a:lnTo>
                  <a:lnTo>
                    <a:pt x="149150" y="17119"/>
                  </a:lnTo>
                  <a:lnTo>
                    <a:pt x="138794" y="0"/>
                  </a:lnTo>
                  <a:lnTo>
                    <a:pt x="137098" y="289"/>
                  </a:lnTo>
                  <a:lnTo>
                    <a:pt x="132955" y="5125"/>
                  </a:lnTo>
                  <a:lnTo>
                    <a:pt x="128634" y="34194"/>
                  </a:lnTo>
                  <a:lnTo>
                    <a:pt x="123642" y="62670"/>
                  </a:lnTo>
                  <a:lnTo>
                    <a:pt x="120939" y="92556"/>
                  </a:lnTo>
                  <a:lnTo>
                    <a:pt x="115999" y="122860"/>
                  </a:lnTo>
                  <a:lnTo>
                    <a:pt x="114160" y="153288"/>
                  </a:lnTo>
                  <a:lnTo>
                    <a:pt x="113614" y="182906"/>
                  </a:lnTo>
                  <a:lnTo>
                    <a:pt x="115688" y="220614"/>
                  </a:lnTo>
                  <a:lnTo>
                    <a:pt x="120336" y="241336"/>
                  </a:lnTo>
                  <a:lnTo>
                    <a:pt x="134858" y="266179"/>
                  </a:lnTo>
                  <a:lnTo>
                    <a:pt x="137860" y="270028"/>
                  </a:lnTo>
                  <a:lnTo>
                    <a:pt x="143249" y="270901"/>
                  </a:lnTo>
                  <a:lnTo>
                    <a:pt x="158267" y="267355"/>
                  </a:lnTo>
                  <a:lnTo>
                    <a:pt x="181716" y="255838"/>
                  </a:lnTo>
                  <a:lnTo>
                    <a:pt x="200706" y="237656"/>
                  </a:lnTo>
                  <a:lnTo>
                    <a:pt x="229735" y="201267"/>
                  </a:lnTo>
                  <a:lnTo>
                    <a:pt x="254525" y="166949"/>
                  </a:lnTo>
                  <a:lnTo>
                    <a:pt x="280879" y="134079"/>
                  </a:lnTo>
                  <a:lnTo>
                    <a:pt x="291707" y="120299"/>
                  </a:lnTo>
                  <a:lnTo>
                    <a:pt x="293226" y="116895"/>
                  </a:lnTo>
                  <a:lnTo>
                    <a:pt x="295086" y="114625"/>
                  </a:lnTo>
                  <a:lnTo>
                    <a:pt x="299410" y="112103"/>
                  </a:lnTo>
                  <a:lnTo>
                    <a:pt x="300055" y="112277"/>
                  </a:lnTo>
                  <a:lnTo>
                    <a:pt x="299638" y="113240"/>
                  </a:lnTo>
                  <a:lnTo>
                    <a:pt x="275250" y="145217"/>
                  </a:lnTo>
                  <a:lnTo>
                    <a:pt x="264545" y="172895"/>
                  </a:lnTo>
                  <a:lnTo>
                    <a:pt x="264100" y="203861"/>
                  </a:lnTo>
                  <a:lnTo>
                    <a:pt x="269331" y="222349"/>
                  </a:lnTo>
                  <a:lnTo>
                    <a:pt x="278368" y="229972"/>
                  </a:lnTo>
                  <a:lnTo>
                    <a:pt x="284333" y="233190"/>
                  </a:lnTo>
                  <a:lnTo>
                    <a:pt x="302251" y="234508"/>
                  </a:lnTo>
                  <a:lnTo>
                    <a:pt x="321785" y="231424"/>
                  </a:lnTo>
                  <a:lnTo>
                    <a:pt x="342303" y="220169"/>
                  </a:lnTo>
                  <a:lnTo>
                    <a:pt x="358260" y="206109"/>
                  </a:lnTo>
                  <a:lnTo>
                    <a:pt x="368727" y="190372"/>
                  </a:lnTo>
                  <a:lnTo>
                    <a:pt x="384213" y="153113"/>
                  </a:lnTo>
                  <a:lnTo>
                    <a:pt x="386153" y="139369"/>
                  </a:lnTo>
                  <a:lnTo>
                    <a:pt x="382499" y="124794"/>
                  </a:lnTo>
                  <a:lnTo>
                    <a:pt x="379155" y="117351"/>
                  </a:lnTo>
                  <a:lnTo>
                    <a:pt x="366407" y="104566"/>
                  </a:lnTo>
                  <a:lnTo>
                    <a:pt x="349453" y="94933"/>
                  </a:lnTo>
                  <a:lnTo>
                    <a:pt x="315489" y="88748"/>
                  </a:lnTo>
                  <a:lnTo>
                    <a:pt x="303962" y="88749"/>
                  </a:lnTo>
                  <a:lnTo>
                    <a:pt x="296017" y="91572"/>
                  </a:lnTo>
                  <a:lnTo>
                    <a:pt x="293560" y="93510"/>
                  </a:lnTo>
                  <a:lnTo>
                    <a:pt x="288645" y="10246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SMARTInkShape-88"/>
            <p:cNvSpPr/>
            <p:nvPr/>
          </p:nvSpPr>
          <p:spPr>
            <a:xfrm>
              <a:off x="6663341" y="2644140"/>
              <a:ext cx="126080" cy="188502"/>
            </a:xfrm>
            <a:custGeom>
              <a:avLst/>
              <a:gdLst/>
              <a:ahLst/>
              <a:cxnLst/>
              <a:rect l="0" t="0" r="0" b="0"/>
              <a:pathLst>
                <a:path w="126080" h="188502">
                  <a:moveTo>
                    <a:pt x="11779" y="60960"/>
                  </a:moveTo>
                  <a:lnTo>
                    <a:pt x="15824" y="60960"/>
                  </a:lnTo>
                  <a:lnTo>
                    <a:pt x="17016" y="61807"/>
                  </a:lnTo>
                  <a:lnTo>
                    <a:pt x="17811" y="63218"/>
                  </a:lnTo>
                  <a:lnTo>
                    <a:pt x="23131" y="83701"/>
                  </a:lnTo>
                  <a:lnTo>
                    <a:pt x="21821" y="110690"/>
                  </a:lnTo>
                  <a:lnTo>
                    <a:pt x="14641" y="143220"/>
                  </a:lnTo>
                  <a:lnTo>
                    <a:pt x="5915" y="180382"/>
                  </a:lnTo>
                  <a:lnTo>
                    <a:pt x="5329" y="183755"/>
                  </a:lnTo>
                  <a:lnTo>
                    <a:pt x="4092" y="186003"/>
                  </a:lnTo>
                  <a:lnTo>
                    <a:pt x="2421" y="187502"/>
                  </a:lnTo>
                  <a:lnTo>
                    <a:pt x="460" y="188501"/>
                  </a:lnTo>
                  <a:lnTo>
                    <a:pt x="0" y="188321"/>
                  </a:lnTo>
                  <a:lnTo>
                    <a:pt x="1746" y="185862"/>
                  </a:lnTo>
                  <a:lnTo>
                    <a:pt x="4530" y="154745"/>
                  </a:lnTo>
                  <a:lnTo>
                    <a:pt x="12354" y="122383"/>
                  </a:lnTo>
                  <a:lnTo>
                    <a:pt x="22052" y="87486"/>
                  </a:lnTo>
                  <a:lnTo>
                    <a:pt x="38205" y="54064"/>
                  </a:lnTo>
                  <a:lnTo>
                    <a:pt x="62714" y="19381"/>
                  </a:lnTo>
                  <a:lnTo>
                    <a:pt x="81905" y="7059"/>
                  </a:lnTo>
                  <a:lnTo>
                    <a:pt x="126079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0" name="SMARTInkShape-Group31"/>
          <p:cNvGrpSpPr/>
          <p:nvPr/>
        </p:nvGrpSpPr>
        <p:grpSpPr>
          <a:xfrm>
            <a:off x="7371290" y="3649980"/>
            <a:ext cx="1355979" cy="1028701"/>
            <a:chOff x="7371290" y="3649980"/>
            <a:chExt cx="1355979" cy="1028701"/>
          </a:xfrm>
        </p:grpSpPr>
        <p:sp>
          <p:nvSpPr>
            <p:cNvPr id="1111" name="SMARTInkShape-89"/>
            <p:cNvSpPr/>
            <p:nvPr/>
          </p:nvSpPr>
          <p:spPr>
            <a:xfrm>
              <a:off x="7371290" y="3649980"/>
              <a:ext cx="185420" cy="124275"/>
            </a:xfrm>
            <a:custGeom>
              <a:avLst/>
              <a:gdLst/>
              <a:ahLst/>
              <a:cxnLst/>
              <a:rect l="0" t="0" r="0" b="0"/>
              <a:pathLst>
                <a:path w="185420" h="124275">
                  <a:moveTo>
                    <a:pt x="88690" y="38100"/>
                  </a:moveTo>
                  <a:lnTo>
                    <a:pt x="100042" y="26748"/>
                  </a:lnTo>
                  <a:lnTo>
                    <a:pt x="100490" y="25452"/>
                  </a:lnTo>
                  <a:lnTo>
                    <a:pt x="99944" y="24588"/>
                  </a:lnTo>
                  <a:lnTo>
                    <a:pt x="98732" y="24012"/>
                  </a:lnTo>
                  <a:lnTo>
                    <a:pt x="88938" y="27246"/>
                  </a:lnTo>
                  <a:lnTo>
                    <a:pt x="52458" y="40802"/>
                  </a:lnTo>
                  <a:lnTo>
                    <a:pt x="27409" y="56069"/>
                  </a:lnTo>
                  <a:lnTo>
                    <a:pt x="3438" y="74300"/>
                  </a:lnTo>
                  <a:lnTo>
                    <a:pt x="0" y="82694"/>
                  </a:lnTo>
                  <a:lnTo>
                    <a:pt x="777" y="87302"/>
                  </a:lnTo>
                  <a:lnTo>
                    <a:pt x="6156" y="96939"/>
                  </a:lnTo>
                  <a:lnTo>
                    <a:pt x="9960" y="100186"/>
                  </a:lnTo>
                  <a:lnTo>
                    <a:pt x="18703" y="103794"/>
                  </a:lnTo>
                  <a:lnTo>
                    <a:pt x="49327" y="101780"/>
                  </a:lnTo>
                  <a:lnTo>
                    <a:pt x="86528" y="91775"/>
                  </a:lnTo>
                  <a:lnTo>
                    <a:pt x="116272" y="82132"/>
                  </a:lnTo>
                  <a:lnTo>
                    <a:pt x="153468" y="64358"/>
                  </a:lnTo>
                  <a:lnTo>
                    <a:pt x="171478" y="46163"/>
                  </a:lnTo>
                  <a:lnTo>
                    <a:pt x="178990" y="32712"/>
                  </a:lnTo>
                  <a:lnTo>
                    <a:pt x="177677" y="31122"/>
                  </a:lnTo>
                  <a:lnTo>
                    <a:pt x="171702" y="27096"/>
                  </a:lnTo>
                  <a:lnTo>
                    <a:pt x="156629" y="29258"/>
                  </a:lnTo>
                  <a:lnTo>
                    <a:pt x="124594" y="40399"/>
                  </a:lnTo>
                  <a:lnTo>
                    <a:pt x="87165" y="66166"/>
                  </a:lnTo>
                  <a:lnTo>
                    <a:pt x="80110" y="74845"/>
                  </a:lnTo>
                  <a:lnTo>
                    <a:pt x="76410" y="84347"/>
                  </a:lnTo>
                  <a:lnTo>
                    <a:pt x="75424" y="89251"/>
                  </a:lnTo>
                  <a:lnTo>
                    <a:pt x="76584" y="96958"/>
                  </a:lnTo>
                  <a:lnTo>
                    <a:pt x="78080" y="100199"/>
                  </a:lnTo>
                  <a:lnTo>
                    <a:pt x="88772" y="106057"/>
                  </a:lnTo>
                  <a:lnTo>
                    <a:pt x="96364" y="108805"/>
                  </a:lnTo>
                  <a:lnTo>
                    <a:pt x="123232" y="108627"/>
                  </a:lnTo>
                  <a:lnTo>
                    <a:pt x="144550" y="103211"/>
                  </a:lnTo>
                  <a:lnTo>
                    <a:pt x="165638" y="84109"/>
                  </a:lnTo>
                  <a:lnTo>
                    <a:pt x="179881" y="57001"/>
                  </a:lnTo>
                  <a:lnTo>
                    <a:pt x="185419" y="39655"/>
                  </a:lnTo>
                  <a:lnTo>
                    <a:pt x="184502" y="34903"/>
                  </a:lnTo>
                  <a:lnTo>
                    <a:pt x="178969" y="25108"/>
                  </a:lnTo>
                  <a:lnTo>
                    <a:pt x="164091" y="17368"/>
                  </a:lnTo>
                  <a:lnTo>
                    <a:pt x="154198" y="14119"/>
                  </a:lnTo>
                  <a:lnTo>
                    <a:pt x="131916" y="15023"/>
                  </a:lnTo>
                  <a:lnTo>
                    <a:pt x="95253" y="25357"/>
                  </a:lnTo>
                  <a:lnTo>
                    <a:pt x="77182" y="37052"/>
                  </a:lnTo>
                  <a:lnTo>
                    <a:pt x="65148" y="51242"/>
                  </a:lnTo>
                  <a:lnTo>
                    <a:pt x="60266" y="74261"/>
                  </a:lnTo>
                  <a:lnTo>
                    <a:pt x="58819" y="94441"/>
                  </a:lnTo>
                  <a:lnTo>
                    <a:pt x="62003" y="100214"/>
                  </a:lnTo>
                  <a:lnTo>
                    <a:pt x="74571" y="111144"/>
                  </a:lnTo>
                  <a:lnTo>
                    <a:pt x="100687" y="122772"/>
                  </a:lnTo>
                  <a:lnTo>
                    <a:pt x="115471" y="124274"/>
                  </a:lnTo>
                  <a:lnTo>
                    <a:pt x="121784" y="123490"/>
                  </a:lnTo>
                  <a:lnTo>
                    <a:pt x="133314" y="118102"/>
                  </a:lnTo>
                  <a:lnTo>
                    <a:pt x="154513" y="100846"/>
                  </a:lnTo>
                  <a:lnTo>
                    <a:pt x="165861" y="86137"/>
                  </a:lnTo>
                  <a:lnTo>
                    <a:pt x="170540" y="67009"/>
                  </a:lnTo>
                  <a:lnTo>
                    <a:pt x="169377" y="54899"/>
                  </a:lnTo>
                  <a:lnTo>
                    <a:pt x="167881" y="49300"/>
                  </a:lnTo>
                  <a:lnTo>
                    <a:pt x="159446" y="38562"/>
                  </a:lnTo>
                  <a:lnTo>
                    <a:pt x="153641" y="33328"/>
                  </a:lnTo>
                  <a:lnTo>
                    <a:pt x="140417" y="27513"/>
                  </a:lnTo>
                  <a:lnTo>
                    <a:pt x="127766" y="25774"/>
                  </a:lnTo>
                  <a:lnTo>
                    <a:pt x="119321" y="27824"/>
                  </a:lnTo>
                  <a:lnTo>
                    <a:pt x="97672" y="37784"/>
                  </a:lnTo>
                  <a:lnTo>
                    <a:pt x="83933" y="51224"/>
                  </a:lnTo>
                  <a:lnTo>
                    <a:pt x="71194" y="71057"/>
                  </a:lnTo>
                  <a:lnTo>
                    <a:pt x="69406" y="75312"/>
                  </a:lnTo>
                  <a:lnTo>
                    <a:pt x="69907" y="80688"/>
                  </a:lnTo>
                  <a:lnTo>
                    <a:pt x="74980" y="93435"/>
                  </a:lnTo>
                  <a:lnTo>
                    <a:pt x="80396" y="97850"/>
                  </a:lnTo>
                  <a:lnTo>
                    <a:pt x="95446" y="102755"/>
                  </a:lnTo>
                  <a:lnTo>
                    <a:pt x="118915" y="101472"/>
                  </a:lnTo>
                  <a:lnTo>
                    <a:pt x="137909" y="95729"/>
                  </a:lnTo>
                  <a:lnTo>
                    <a:pt x="148947" y="84315"/>
                  </a:lnTo>
                  <a:lnTo>
                    <a:pt x="162424" y="58849"/>
                  </a:lnTo>
                  <a:lnTo>
                    <a:pt x="174563" y="32039"/>
                  </a:lnTo>
                  <a:lnTo>
                    <a:pt x="174725" y="26439"/>
                  </a:lnTo>
                  <a:lnTo>
                    <a:pt x="170390" y="13444"/>
                  </a:lnTo>
                  <a:lnTo>
                    <a:pt x="166863" y="8963"/>
                  </a:lnTo>
                  <a:lnTo>
                    <a:pt x="158429" y="3983"/>
                  </a:lnTo>
                  <a:lnTo>
                    <a:pt x="13441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2" name="SMARTInkShape-90"/>
            <p:cNvSpPr/>
            <p:nvPr/>
          </p:nvSpPr>
          <p:spPr>
            <a:xfrm>
              <a:off x="7498080" y="3741420"/>
              <a:ext cx="236221" cy="249440"/>
            </a:xfrm>
            <a:custGeom>
              <a:avLst/>
              <a:gdLst/>
              <a:ahLst/>
              <a:cxnLst/>
              <a:rect l="0" t="0" r="0" b="0"/>
              <a:pathLst>
                <a:path w="236221" h="249440">
                  <a:moveTo>
                    <a:pt x="236220" y="0"/>
                  </a:moveTo>
                  <a:lnTo>
                    <a:pt x="230189" y="14320"/>
                  </a:lnTo>
                  <a:lnTo>
                    <a:pt x="220450" y="49235"/>
                  </a:lnTo>
                  <a:lnTo>
                    <a:pt x="210715" y="83009"/>
                  </a:lnTo>
                  <a:lnTo>
                    <a:pt x="194556" y="120223"/>
                  </a:lnTo>
                  <a:lnTo>
                    <a:pt x="177315" y="157929"/>
                  </a:lnTo>
                  <a:lnTo>
                    <a:pt x="161460" y="194132"/>
                  </a:lnTo>
                  <a:lnTo>
                    <a:pt x="139274" y="227406"/>
                  </a:lnTo>
                  <a:lnTo>
                    <a:pt x="136029" y="232884"/>
                  </a:lnTo>
                  <a:lnTo>
                    <a:pt x="125651" y="241228"/>
                  </a:lnTo>
                  <a:lnTo>
                    <a:pt x="113418" y="246913"/>
                  </a:lnTo>
                  <a:lnTo>
                    <a:pt x="102337" y="249439"/>
                  </a:lnTo>
                  <a:lnTo>
                    <a:pt x="89510" y="243788"/>
                  </a:lnTo>
                  <a:lnTo>
                    <a:pt x="57476" y="217586"/>
                  </a:lnTo>
                  <a:lnTo>
                    <a:pt x="19998" y="182433"/>
                  </a:lnTo>
                  <a:lnTo>
                    <a:pt x="0" y="1600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SMARTInkShape-91"/>
            <p:cNvSpPr/>
            <p:nvPr/>
          </p:nvSpPr>
          <p:spPr>
            <a:xfrm>
              <a:off x="7581900" y="3649980"/>
              <a:ext cx="198121" cy="144781"/>
            </a:xfrm>
            <a:custGeom>
              <a:avLst/>
              <a:gdLst/>
              <a:ahLst/>
              <a:cxnLst/>
              <a:rect l="0" t="0" r="0" b="0"/>
              <a:pathLst>
                <a:path w="198121" h="144781">
                  <a:moveTo>
                    <a:pt x="0" y="0"/>
                  </a:moveTo>
                  <a:lnTo>
                    <a:pt x="35099" y="33405"/>
                  </a:lnTo>
                  <a:lnTo>
                    <a:pt x="69994" y="55674"/>
                  </a:lnTo>
                  <a:lnTo>
                    <a:pt x="99479" y="76892"/>
                  </a:lnTo>
                  <a:lnTo>
                    <a:pt x="129664" y="99265"/>
                  </a:lnTo>
                  <a:lnTo>
                    <a:pt x="198120" y="14478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SMARTInkShape-92"/>
            <p:cNvSpPr/>
            <p:nvPr/>
          </p:nvSpPr>
          <p:spPr>
            <a:xfrm>
              <a:off x="7754137" y="3909060"/>
              <a:ext cx="150099" cy="118352"/>
            </a:xfrm>
            <a:custGeom>
              <a:avLst/>
              <a:gdLst/>
              <a:ahLst/>
              <a:cxnLst/>
              <a:rect l="0" t="0" r="0" b="0"/>
              <a:pathLst>
                <a:path w="150099" h="118352">
                  <a:moveTo>
                    <a:pt x="124943" y="0"/>
                  </a:moveTo>
                  <a:lnTo>
                    <a:pt x="120897" y="4045"/>
                  </a:lnTo>
                  <a:lnTo>
                    <a:pt x="86896" y="15438"/>
                  </a:lnTo>
                  <a:lnTo>
                    <a:pt x="49597" y="28813"/>
                  </a:lnTo>
                  <a:lnTo>
                    <a:pt x="13159" y="55295"/>
                  </a:lnTo>
                  <a:lnTo>
                    <a:pt x="3295" y="64933"/>
                  </a:lnTo>
                  <a:lnTo>
                    <a:pt x="664" y="68689"/>
                  </a:lnTo>
                  <a:lnTo>
                    <a:pt x="0" y="81893"/>
                  </a:lnTo>
                  <a:lnTo>
                    <a:pt x="1007" y="90155"/>
                  </a:lnTo>
                  <a:lnTo>
                    <a:pt x="5913" y="97357"/>
                  </a:lnTo>
                  <a:lnTo>
                    <a:pt x="22652" y="109874"/>
                  </a:lnTo>
                  <a:lnTo>
                    <a:pt x="59921" y="118351"/>
                  </a:lnTo>
                  <a:lnTo>
                    <a:pt x="83909" y="115818"/>
                  </a:lnTo>
                  <a:lnTo>
                    <a:pt x="104166" y="109048"/>
                  </a:lnTo>
                  <a:lnTo>
                    <a:pt x="118813" y="100394"/>
                  </a:lnTo>
                  <a:lnTo>
                    <a:pt x="141167" y="75805"/>
                  </a:lnTo>
                  <a:lnTo>
                    <a:pt x="148522" y="64453"/>
                  </a:lnTo>
                  <a:lnTo>
                    <a:pt x="150098" y="49248"/>
                  </a:lnTo>
                  <a:lnTo>
                    <a:pt x="147130" y="32895"/>
                  </a:lnTo>
                  <a:lnTo>
                    <a:pt x="132563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SMARTInkShape-93"/>
            <p:cNvSpPr/>
            <p:nvPr/>
          </p:nvSpPr>
          <p:spPr>
            <a:xfrm>
              <a:off x="7895879" y="3863340"/>
              <a:ext cx="189620" cy="304801"/>
            </a:xfrm>
            <a:custGeom>
              <a:avLst/>
              <a:gdLst/>
              <a:ahLst/>
              <a:cxnLst/>
              <a:rect l="0" t="0" r="0" b="0"/>
              <a:pathLst>
                <a:path w="189620" h="304801">
                  <a:moveTo>
                    <a:pt x="173701" y="0"/>
                  </a:moveTo>
                  <a:lnTo>
                    <a:pt x="171443" y="24867"/>
                  </a:lnTo>
                  <a:lnTo>
                    <a:pt x="159010" y="62071"/>
                  </a:lnTo>
                  <a:lnTo>
                    <a:pt x="134204" y="99782"/>
                  </a:lnTo>
                  <a:lnTo>
                    <a:pt x="112328" y="129754"/>
                  </a:lnTo>
                  <a:lnTo>
                    <a:pt x="78134" y="166177"/>
                  </a:lnTo>
                  <a:lnTo>
                    <a:pt x="45698" y="196984"/>
                  </a:lnTo>
                  <a:lnTo>
                    <a:pt x="9004" y="233287"/>
                  </a:lnTo>
                  <a:lnTo>
                    <a:pt x="0" y="242283"/>
                  </a:lnTo>
                  <a:lnTo>
                    <a:pt x="9194" y="214252"/>
                  </a:lnTo>
                  <a:lnTo>
                    <a:pt x="24487" y="183145"/>
                  </a:lnTo>
                  <a:lnTo>
                    <a:pt x="38803" y="164371"/>
                  </a:lnTo>
                  <a:lnTo>
                    <a:pt x="56456" y="150382"/>
                  </a:lnTo>
                  <a:lnTo>
                    <a:pt x="89479" y="137033"/>
                  </a:lnTo>
                  <a:lnTo>
                    <a:pt x="126075" y="135805"/>
                  </a:lnTo>
                  <a:lnTo>
                    <a:pt x="151593" y="140804"/>
                  </a:lnTo>
                  <a:lnTo>
                    <a:pt x="164157" y="149786"/>
                  </a:lnTo>
                  <a:lnTo>
                    <a:pt x="180751" y="171381"/>
                  </a:lnTo>
                  <a:lnTo>
                    <a:pt x="186021" y="180294"/>
                  </a:lnTo>
                  <a:lnTo>
                    <a:pt x="189619" y="196971"/>
                  </a:lnTo>
                  <a:lnTo>
                    <a:pt x="187549" y="214542"/>
                  </a:lnTo>
                  <a:lnTo>
                    <a:pt x="176864" y="245696"/>
                  </a:lnTo>
                  <a:lnTo>
                    <a:pt x="153129" y="278306"/>
                  </a:lnTo>
                  <a:lnTo>
                    <a:pt x="120360" y="3048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6" name="SMARTInkShape-94"/>
            <p:cNvSpPr/>
            <p:nvPr/>
          </p:nvSpPr>
          <p:spPr>
            <a:xfrm>
              <a:off x="8115798" y="4084320"/>
              <a:ext cx="150031" cy="167641"/>
            </a:xfrm>
            <a:custGeom>
              <a:avLst/>
              <a:gdLst/>
              <a:ahLst/>
              <a:cxnLst/>
              <a:rect l="0" t="0" r="0" b="0"/>
              <a:pathLst>
                <a:path w="150031" h="167641">
                  <a:moveTo>
                    <a:pt x="45222" y="0"/>
                  </a:moveTo>
                  <a:lnTo>
                    <a:pt x="44375" y="33771"/>
                  </a:lnTo>
                  <a:lnTo>
                    <a:pt x="37445" y="65134"/>
                  </a:lnTo>
                  <a:lnTo>
                    <a:pt x="17721" y="99728"/>
                  </a:lnTo>
                  <a:lnTo>
                    <a:pt x="1182" y="120008"/>
                  </a:lnTo>
                  <a:lnTo>
                    <a:pt x="621" y="119799"/>
                  </a:lnTo>
                  <a:lnTo>
                    <a:pt x="0" y="117308"/>
                  </a:lnTo>
                  <a:lnTo>
                    <a:pt x="1825" y="85313"/>
                  </a:lnTo>
                  <a:lnTo>
                    <a:pt x="6461" y="65857"/>
                  </a:lnTo>
                  <a:lnTo>
                    <a:pt x="23978" y="33999"/>
                  </a:lnTo>
                  <a:lnTo>
                    <a:pt x="34087" y="25553"/>
                  </a:lnTo>
                  <a:lnTo>
                    <a:pt x="47893" y="19823"/>
                  </a:lnTo>
                  <a:lnTo>
                    <a:pt x="73859" y="17445"/>
                  </a:lnTo>
                  <a:lnTo>
                    <a:pt x="103560" y="23797"/>
                  </a:lnTo>
                  <a:lnTo>
                    <a:pt x="109514" y="26025"/>
                  </a:lnTo>
                  <a:lnTo>
                    <a:pt x="118388" y="33016"/>
                  </a:lnTo>
                  <a:lnTo>
                    <a:pt x="145585" y="66188"/>
                  </a:lnTo>
                  <a:lnTo>
                    <a:pt x="150030" y="93459"/>
                  </a:lnTo>
                  <a:lnTo>
                    <a:pt x="146554" y="109553"/>
                  </a:lnTo>
                  <a:lnTo>
                    <a:pt x="135078" y="128134"/>
                  </a:lnTo>
                  <a:lnTo>
                    <a:pt x="98563" y="1676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7" name="SMARTInkShape-95"/>
            <p:cNvSpPr/>
            <p:nvPr/>
          </p:nvSpPr>
          <p:spPr>
            <a:xfrm>
              <a:off x="8267700" y="4223361"/>
              <a:ext cx="190501" cy="160444"/>
            </a:xfrm>
            <a:custGeom>
              <a:avLst/>
              <a:gdLst/>
              <a:ahLst/>
              <a:cxnLst/>
              <a:rect l="0" t="0" r="0" b="0"/>
              <a:pathLst>
                <a:path w="190501" h="160444">
                  <a:moveTo>
                    <a:pt x="190500" y="43839"/>
                  </a:moveTo>
                  <a:lnTo>
                    <a:pt x="190500" y="37278"/>
                  </a:lnTo>
                  <a:lnTo>
                    <a:pt x="186455" y="28443"/>
                  </a:lnTo>
                  <a:lnTo>
                    <a:pt x="167759" y="15100"/>
                  </a:lnTo>
                  <a:lnTo>
                    <a:pt x="136725" y="4467"/>
                  </a:lnTo>
                  <a:lnTo>
                    <a:pt x="116898" y="0"/>
                  </a:lnTo>
                  <a:lnTo>
                    <a:pt x="97572" y="2722"/>
                  </a:lnTo>
                  <a:lnTo>
                    <a:pt x="92142" y="7114"/>
                  </a:lnTo>
                  <a:lnTo>
                    <a:pt x="83849" y="21026"/>
                  </a:lnTo>
                  <a:lnTo>
                    <a:pt x="81858" y="33982"/>
                  </a:lnTo>
                  <a:lnTo>
                    <a:pt x="87754" y="57570"/>
                  </a:lnTo>
                  <a:lnTo>
                    <a:pt x="100226" y="84596"/>
                  </a:lnTo>
                  <a:lnTo>
                    <a:pt x="129004" y="119542"/>
                  </a:lnTo>
                  <a:lnTo>
                    <a:pt x="155845" y="155703"/>
                  </a:lnTo>
                  <a:lnTo>
                    <a:pt x="157236" y="159055"/>
                  </a:lnTo>
                  <a:lnTo>
                    <a:pt x="155625" y="160443"/>
                  </a:lnTo>
                  <a:lnTo>
                    <a:pt x="147059" y="159728"/>
                  </a:lnTo>
                  <a:lnTo>
                    <a:pt x="113596" y="150059"/>
                  </a:lnTo>
                  <a:lnTo>
                    <a:pt x="83681" y="136223"/>
                  </a:lnTo>
                  <a:lnTo>
                    <a:pt x="47959" y="112209"/>
                  </a:lnTo>
                  <a:lnTo>
                    <a:pt x="0" y="7431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SMARTInkShape-96"/>
            <p:cNvSpPr/>
            <p:nvPr/>
          </p:nvSpPr>
          <p:spPr>
            <a:xfrm>
              <a:off x="8385239" y="4312920"/>
              <a:ext cx="166460" cy="146606"/>
            </a:xfrm>
            <a:custGeom>
              <a:avLst/>
              <a:gdLst/>
              <a:ahLst/>
              <a:cxnLst/>
              <a:rect l="0" t="0" r="0" b="0"/>
              <a:pathLst>
                <a:path w="166460" h="146606">
                  <a:moveTo>
                    <a:pt x="133922" y="30480"/>
                  </a:moveTo>
                  <a:lnTo>
                    <a:pt x="133922" y="26435"/>
                  </a:lnTo>
                  <a:lnTo>
                    <a:pt x="132228" y="25243"/>
                  </a:lnTo>
                  <a:lnTo>
                    <a:pt x="117343" y="23331"/>
                  </a:lnTo>
                  <a:lnTo>
                    <a:pt x="91756" y="25257"/>
                  </a:lnTo>
                  <a:lnTo>
                    <a:pt x="55670" y="33448"/>
                  </a:lnTo>
                  <a:lnTo>
                    <a:pt x="31148" y="46599"/>
                  </a:lnTo>
                  <a:lnTo>
                    <a:pt x="7693" y="66213"/>
                  </a:lnTo>
                  <a:lnTo>
                    <a:pt x="1620" y="76277"/>
                  </a:lnTo>
                  <a:lnTo>
                    <a:pt x="0" y="81332"/>
                  </a:lnTo>
                  <a:lnTo>
                    <a:pt x="458" y="91463"/>
                  </a:lnTo>
                  <a:lnTo>
                    <a:pt x="5178" y="103303"/>
                  </a:lnTo>
                  <a:lnTo>
                    <a:pt x="22114" y="126470"/>
                  </a:lnTo>
                  <a:lnTo>
                    <a:pt x="35969" y="136077"/>
                  </a:lnTo>
                  <a:lnTo>
                    <a:pt x="66140" y="146247"/>
                  </a:lnTo>
                  <a:lnTo>
                    <a:pt x="75187" y="146605"/>
                  </a:lnTo>
                  <a:lnTo>
                    <a:pt x="111521" y="134693"/>
                  </a:lnTo>
                  <a:lnTo>
                    <a:pt x="130012" y="122976"/>
                  </a:lnTo>
                  <a:lnTo>
                    <a:pt x="154343" y="92834"/>
                  </a:lnTo>
                  <a:lnTo>
                    <a:pt x="160777" y="79359"/>
                  </a:lnTo>
                  <a:lnTo>
                    <a:pt x="166459" y="59260"/>
                  </a:lnTo>
                  <a:lnTo>
                    <a:pt x="165033" y="40731"/>
                  </a:lnTo>
                  <a:lnTo>
                    <a:pt x="157909" y="24876"/>
                  </a:lnTo>
                  <a:lnTo>
                    <a:pt x="133922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SMARTInkShape-97"/>
            <p:cNvSpPr/>
            <p:nvPr/>
          </p:nvSpPr>
          <p:spPr>
            <a:xfrm>
              <a:off x="8563702" y="4450080"/>
              <a:ext cx="163567" cy="228601"/>
            </a:xfrm>
            <a:custGeom>
              <a:avLst/>
              <a:gdLst/>
              <a:ahLst/>
              <a:cxnLst/>
              <a:rect l="0" t="0" r="0" b="0"/>
              <a:pathLst>
                <a:path w="163567" h="228601">
                  <a:moveTo>
                    <a:pt x="107859" y="0"/>
                  </a:moveTo>
                  <a:lnTo>
                    <a:pt x="88777" y="36468"/>
                  </a:lnTo>
                  <a:lnTo>
                    <a:pt x="64507" y="65490"/>
                  </a:lnTo>
                  <a:lnTo>
                    <a:pt x="30138" y="89911"/>
                  </a:lnTo>
                  <a:lnTo>
                    <a:pt x="16438" y="96349"/>
                  </a:lnTo>
                  <a:lnTo>
                    <a:pt x="2971" y="98257"/>
                  </a:lnTo>
                  <a:lnTo>
                    <a:pt x="680" y="97678"/>
                  </a:lnTo>
                  <a:lnTo>
                    <a:pt x="0" y="96445"/>
                  </a:lnTo>
                  <a:lnTo>
                    <a:pt x="4990" y="84338"/>
                  </a:lnTo>
                  <a:lnTo>
                    <a:pt x="11716" y="74566"/>
                  </a:lnTo>
                  <a:lnTo>
                    <a:pt x="33739" y="58442"/>
                  </a:lnTo>
                  <a:lnTo>
                    <a:pt x="54287" y="49866"/>
                  </a:lnTo>
                  <a:lnTo>
                    <a:pt x="86139" y="46266"/>
                  </a:lnTo>
                  <a:lnTo>
                    <a:pt x="108196" y="49927"/>
                  </a:lnTo>
                  <a:lnTo>
                    <a:pt x="126773" y="60419"/>
                  </a:lnTo>
                  <a:lnTo>
                    <a:pt x="151092" y="78297"/>
                  </a:lnTo>
                  <a:lnTo>
                    <a:pt x="160940" y="92372"/>
                  </a:lnTo>
                  <a:lnTo>
                    <a:pt x="163566" y="99681"/>
                  </a:lnTo>
                  <a:lnTo>
                    <a:pt x="161968" y="119091"/>
                  </a:lnTo>
                  <a:lnTo>
                    <a:pt x="149291" y="153820"/>
                  </a:lnTo>
                  <a:lnTo>
                    <a:pt x="126296" y="191345"/>
                  </a:lnTo>
                  <a:lnTo>
                    <a:pt x="84998" y="2286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37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Individualism/libertarianism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individual civil liberties and freedoms over governmental restrictions</a:t>
            </a:r>
          </a:p>
          <a:p>
            <a:r>
              <a:rPr lang="en-US" dirty="0" smtClean="0"/>
              <a:t>Primary function of government is to protect people’s rights</a:t>
            </a:r>
          </a:p>
          <a:p>
            <a:r>
              <a:rPr lang="en-US" dirty="0" smtClean="0"/>
              <a:t>Most government actions believed to restrict rights </a:t>
            </a:r>
          </a:p>
          <a:p>
            <a:pPr lvl="1"/>
            <a:r>
              <a:rPr lang="en-US" dirty="0" smtClean="0"/>
              <a:t>Regulations</a:t>
            </a:r>
          </a:p>
          <a:p>
            <a:pPr lvl="1"/>
            <a:r>
              <a:rPr lang="en-US" dirty="0" smtClean="0"/>
              <a:t>Licenses</a:t>
            </a:r>
          </a:p>
          <a:p>
            <a:pPr lvl="1"/>
            <a:r>
              <a:rPr lang="en-US" dirty="0" smtClean="0"/>
              <a:t>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neoliberalism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limited governmental intervention in the economy and society</a:t>
            </a:r>
          </a:p>
          <a:p>
            <a:r>
              <a:rPr lang="en-US" dirty="0" smtClean="0"/>
              <a:t>Supports:</a:t>
            </a:r>
          </a:p>
          <a:p>
            <a:pPr lvl="1"/>
            <a:r>
              <a:rPr lang="en-US" dirty="0" smtClean="0"/>
              <a:t>Privatization</a:t>
            </a:r>
          </a:p>
          <a:p>
            <a:pPr lvl="1"/>
            <a:r>
              <a:rPr lang="en-US" dirty="0" smtClean="0"/>
              <a:t>free trade</a:t>
            </a:r>
          </a:p>
          <a:p>
            <a:pPr lvl="1"/>
            <a:r>
              <a:rPr lang="en-US" dirty="0" smtClean="0"/>
              <a:t>deregulation </a:t>
            </a:r>
          </a:p>
          <a:p>
            <a:pPr lvl="1"/>
            <a:r>
              <a:rPr lang="en-US" dirty="0" smtClean="0"/>
              <a:t>elimination of state subsidies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the abolition of private property with near total governmental control of the economy</a:t>
            </a:r>
          </a:p>
          <a:p>
            <a:r>
              <a:rPr lang="en-US" dirty="0" smtClean="0"/>
              <a:t>Value of the collective over the individual</a:t>
            </a:r>
          </a:p>
          <a:p>
            <a:r>
              <a:rPr lang="en-US" dirty="0" smtClean="0"/>
              <a:t>Belief in government’s power and authority to regulate and promote collective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the reduction of income disparities </a:t>
            </a:r>
          </a:p>
          <a:p>
            <a:r>
              <a:rPr lang="en-US" dirty="0" smtClean="0"/>
              <a:t>Nationalization of major private industries</a:t>
            </a:r>
          </a:p>
          <a:p>
            <a:r>
              <a:rPr lang="en-US" dirty="0" smtClean="0"/>
              <a:t>Government as source of </a:t>
            </a:r>
          </a:p>
          <a:p>
            <a:pPr lvl="1"/>
            <a:r>
              <a:rPr lang="en-US" dirty="0" smtClean="0"/>
              <a:t>poverty reduction</a:t>
            </a:r>
          </a:p>
          <a:p>
            <a:pPr lvl="1"/>
            <a:r>
              <a:rPr lang="en-US" dirty="0" smtClean="0"/>
              <a:t>Rehabilitation</a:t>
            </a:r>
          </a:p>
          <a:p>
            <a:pPr lvl="1"/>
            <a:r>
              <a:rPr lang="en-US" dirty="0" smtClean="0"/>
              <a:t>education </a:t>
            </a:r>
          </a:p>
          <a:p>
            <a:pPr lvl="1"/>
            <a:r>
              <a:rPr lang="en-US" dirty="0" smtClean="0"/>
              <a:t>Misc.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 nationalism ideology that favors authoritarian rule</a:t>
            </a:r>
          </a:p>
          <a:p>
            <a:r>
              <a:rPr lang="en-US" dirty="0" smtClean="0"/>
              <a:t>Favors rights of ethnic majority over that of ethnic minorities</a:t>
            </a:r>
          </a:p>
          <a:p>
            <a:r>
              <a:rPr lang="en-US" dirty="0" smtClean="0"/>
              <a:t>Favors authoritarian rule over political opposition</a:t>
            </a:r>
          </a:p>
          <a:p>
            <a:r>
              <a:rPr lang="en-US" dirty="0" smtClean="0"/>
              <a:t>Wide range of economic philosophies, leaning toward authoritarianism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30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philosophy that supports the interests and rights of the common people over those of the elites </a:t>
            </a:r>
          </a:p>
          <a:p>
            <a:r>
              <a:rPr lang="en-US" dirty="0" smtClean="0"/>
              <a:t>The role of the government is to do what the majority of people want</a:t>
            </a:r>
          </a:p>
          <a:p>
            <a:r>
              <a:rPr lang="en-US" dirty="0" smtClean="0"/>
              <a:t>Can be aligned left or right</a:t>
            </a:r>
          </a:p>
          <a:p>
            <a:r>
              <a:rPr lang="en-US" dirty="0" smtClean="0"/>
              <a:t>Tend to support </a:t>
            </a:r>
          </a:p>
          <a:p>
            <a:pPr lvl="1"/>
            <a:r>
              <a:rPr lang="en-US" dirty="0" smtClean="0"/>
              <a:t>more direct referenda</a:t>
            </a:r>
          </a:p>
          <a:p>
            <a:pPr lvl="1"/>
            <a:r>
              <a:rPr lang="en-US" dirty="0" smtClean="0"/>
              <a:t>Recall voting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28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41</TotalTime>
  <Words>198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Georgia</vt:lpstr>
      <vt:lpstr>Vapor Trail</vt:lpstr>
      <vt:lpstr>Ideologies</vt:lpstr>
      <vt:lpstr>PowerPoint Presentation</vt:lpstr>
      <vt:lpstr>Individualism/libertarianism</vt:lpstr>
      <vt:lpstr>neoliberalism</vt:lpstr>
      <vt:lpstr>communism</vt:lpstr>
      <vt:lpstr>Socialism</vt:lpstr>
      <vt:lpstr>fascism</vt:lpstr>
      <vt:lpstr>populism</vt:lpstr>
    </vt:vector>
  </TitlesOfParts>
  <Company>New Paltz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Ideologies</dc:title>
  <dc:creator>Seim, Kara</dc:creator>
  <cp:lastModifiedBy>Seim, Kara</cp:lastModifiedBy>
  <cp:revision>4</cp:revision>
  <dcterms:created xsi:type="dcterms:W3CDTF">2019-12-09T17:07:20Z</dcterms:created>
  <dcterms:modified xsi:type="dcterms:W3CDTF">2019-12-10T14:22:03Z</dcterms:modified>
</cp:coreProperties>
</file>