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84" y="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2BB3E3E-6600-4318-8081-C60A9034AE02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037B59A-CB44-4547-842D-BF9E2D99DBF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380615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3E3E-6600-4318-8081-C60A9034AE02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B59A-CB44-4547-842D-BF9E2D99D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41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3E3E-6600-4318-8081-C60A9034AE02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B59A-CB44-4547-842D-BF9E2D99D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375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3E3E-6600-4318-8081-C60A9034AE02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B59A-CB44-4547-842D-BF9E2D99D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15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BB3E3E-6600-4318-8081-C60A9034AE02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37B59A-CB44-4547-842D-BF9E2D99DBF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72823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3E3E-6600-4318-8081-C60A9034AE02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B59A-CB44-4547-842D-BF9E2D99D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971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3E3E-6600-4318-8081-C60A9034AE02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B59A-CB44-4547-842D-BF9E2D99D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89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3E3E-6600-4318-8081-C60A9034AE02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B59A-CB44-4547-842D-BF9E2D99D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978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3E3E-6600-4318-8081-C60A9034AE02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B59A-CB44-4547-842D-BF9E2D99D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32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BB3E3E-6600-4318-8081-C60A9034AE02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37B59A-CB44-4547-842D-BF9E2D99DBF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1439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BB3E3E-6600-4318-8081-C60A9034AE02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37B59A-CB44-4547-842D-BF9E2D99DBF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67060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2BB3E3E-6600-4318-8081-C60A9034AE02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037B59A-CB44-4547-842D-BF9E2D99DBF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4820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0328" y="1365121"/>
            <a:ext cx="9684205" cy="2098226"/>
          </a:xfrm>
        </p:spPr>
        <p:txBody>
          <a:bodyPr/>
          <a:lstStyle/>
          <a:p>
            <a:r>
              <a:rPr lang="en-US" dirty="0" smtClean="0"/>
              <a:t>Solving Quadratics by factoring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Lesson 8-2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6966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9400"/>
            <a:ext cx="9601200" cy="14859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The Zero product Property</a:t>
            </a:r>
            <a:endParaRPr lang="en-US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88534" y="1540933"/>
                <a:ext cx="10244666" cy="452120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4000" dirty="0" smtClean="0"/>
                  <a:t>If two or more terms have a product of zero, then at least one of them is equal to zero</a:t>
                </a:r>
              </a:p>
              <a:p>
                <a:pPr marL="0" indent="0">
                  <a:buNone/>
                </a:pPr>
                <a:r>
                  <a:rPr lang="en-US" sz="4400" b="1" dirty="0" smtClean="0">
                    <a:solidFill>
                      <a:srgbClr val="FF000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·</m:t>
                    </m:r>
                    <m:r>
                      <a:rPr lang="en-US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4400" b="1" dirty="0" smtClean="0">
                    <a:solidFill>
                      <a:srgbClr val="FF0000"/>
                    </a:solidFill>
                  </a:rPr>
                  <a:t> then either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𝒐𝒓</m:t>
                    </m:r>
                    <m:r>
                      <a:rPr lang="en-US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4400" b="1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𝐨𝐫</m:t>
                      </m:r>
                      <m:r>
                        <a:rPr lang="en-US" sz="44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𝐛𝐨𝐭𝐡</m:t>
                      </m:r>
                      <m:r>
                        <a:rPr lang="en-US" sz="44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𝐚𝐫𝐞</m:t>
                      </m:r>
                      <m:r>
                        <a:rPr lang="en-US" sz="44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𝐳𝐞𝐫𝐨</m:t>
                      </m:r>
                      <m:r>
                        <a:rPr lang="en-US" sz="44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400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n-US" sz="4400" dirty="0" smtClean="0">
                    <a:solidFill>
                      <a:srgbClr val="7030A0"/>
                    </a:solidFill>
                  </a:rPr>
                  <a:t>The solutions are called the </a:t>
                </a:r>
              </a:p>
              <a:p>
                <a:pPr marL="0" indent="0">
                  <a:buNone/>
                </a:pPr>
                <a:r>
                  <a:rPr lang="en-US" sz="44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4400" b="1" dirty="0" smtClean="0">
                    <a:solidFill>
                      <a:srgbClr val="7030A0"/>
                    </a:solidFill>
                  </a:rPr>
                  <a:t>           </a:t>
                </a:r>
                <a:r>
                  <a:rPr lang="en-US" sz="4400" b="1" dirty="0" err="1" smtClean="0">
                    <a:solidFill>
                      <a:srgbClr val="7030A0"/>
                    </a:solidFill>
                  </a:rPr>
                  <a:t>zeros</a:t>
                </a:r>
                <a:r>
                  <a:rPr lang="en-US" sz="4400" b="1" dirty="0" smtClean="0">
                    <a:solidFill>
                      <a:srgbClr val="7030A0"/>
                    </a:solidFill>
                  </a:rPr>
                  <a:t>, x-intercepts, and roots</a:t>
                </a:r>
                <a:endParaRPr lang="en-US" sz="44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88534" y="1540933"/>
                <a:ext cx="10244666" cy="4521200"/>
              </a:xfrm>
              <a:blipFill rotWithShape="0">
                <a:blip r:embed="rId2"/>
                <a:stretch>
                  <a:fillRect l="-2440" t="-3239" b="-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07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2171700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6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6600" b="0" i="1" smtClean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en-US" sz="6600" b="0" i="0" smtClean="0"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m:rPr>
                          <m:sty m:val="p"/>
                        </m:rPr>
                        <a:rPr lang="en-US" sz="6600" b="0" i="0" smtClean="0">
                          <a:latin typeface="Cambria Math" panose="02040503050406030204" pitchFamily="18" charset="0"/>
                        </a:rPr>
                        <m:t>means</m:t>
                      </m:r>
                      <m:r>
                        <a:rPr lang="en-US" sz="6600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6600" b="0" i="0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6600" b="0" i="1" smtClean="0">
                          <a:latin typeface="Cambria Math" panose="02040503050406030204" pitchFamily="18" charset="0"/>
                        </a:rPr>
                        <m:t>=0   </m:t>
                      </m:r>
                    </m:oMath>
                  </m:oMathPara>
                </a14:m>
                <a:endParaRPr lang="en-US" sz="66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b="0" i="1" smtClean="0">
                          <a:latin typeface="Cambria Math" panose="02040503050406030204" pitchFamily="18" charset="0"/>
                        </a:rPr>
                        <m:t>     </m:t>
                      </m:r>
                    </m:oMath>
                  </m:oMathPara>
                </a14:m>
                <a:endParaRPr lang="en-US" sz="6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2171700"/>
                <a:ext cx="9601200" cy="3581400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723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5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=0   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𝑚𝑒𝑎𝑛𝑠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54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=0       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5400" b="0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222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=0     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𝑚𝑒𝑎𝑛𝑠</m:t>
                      </m:r>
                    </m:oMath>
                  </m:oMathPara>
                </a14:m>
                <a:endParaRPr lang="en-US" sz="4800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=0         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−1=0</m:t>
                      </m:r>
                    </m:oMath>
                  </m:oMathPara>
                </a14:m>
                <a:endParaRPr lang="en-US" sz="4800" dirty="0" smtClean="0"/>
              </a:p>
              <a:p>
                <a:pPr marL="0" indent="0">
                  <a:buNone/>
                </a:pPr>
                <a:r>
                  <a:rPr lang="en-US" sz="4800" b="0" dirty="0" smtClean="0"/>
                  <a:t>                                       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+1      +1</m:t>
                    </m:r>
                  </m:oMath>
                </a14:m>
                <a:r>
                  <a:rPr lang="en-US" sz="4800" b="0" dirty="0" smtClean="0"/>
                  <a:t>                                                                                                         </a:t>
                </a:r>
              </a:p>
              <a:p>
                <a:pPr marL="0" indent="0">
                  <a:buNone/>
                </a:pPr>
                <a:r>
                  <a:rPr lang="en-US" sz="4800" dirty="0"/>
                  <a:t> </a:t>
                </a:r>
                <a:r>
                  <a:rPr lang="en-US" sz="4800" dirty="0" smtClean="0"/>
                  <a:t>                                           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4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763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23900" y="1917700"/>
                <a:ext cx="10693400" cy="1841500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8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US" sz="8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8000" b="0" i="1" smtClean="0">
                          <a:latin typeface="Cambria Math" panose="02040503050406030204" pitchFamily="18" charset="0"/>
                        </a:rPr>
                        <m:t>=0   </m:t>
                      </m:r>
                      <m:r>
                        <a:rPr lang="en-US" sz="8000" b="0" i="1" smtClean="0">
                          <a:latin typeface="Cambria Math" panose="02040503050406030204" pitchFamily="18" charset="0"/>
                        </a:rPr>
                        <m:t>𝑚𝑒𝑎𝑛𝑠</m:t>
                      </m:r>
                    </m:oMath>
                  </m:oMathPara>
                </a14:m>
                <a:endParaRPr lang="en-US" sz="8000" b="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8000" b="0" i="1" smtClean="0">
                          <a:latin typeface="Cambria Math" panose="02040503050406030204" pitchFamily="18" charset="0"/>
                        </a:rPr>
                        <m:t>+1=0        </m:t>
                      </m:r>
                      <m:r>
                        <a:rPr lang="en-US" sz="80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8000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US" sz="8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8000" b="0" i="1" smtClean="0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US" sz="8000" b="0" dirty="0" smtClean="0"/>
              </a:p>
              <a:p>
                <a:pPr marL="0" indent="0" algn="ctr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3900" y="1917700"/>
                <a:ext cx="10693400" cy="1841500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425700" y="3454400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-1       -1  </a:t>
            </a:r>
            <a:endParaRPr lang="en-US" sz="4000" b="1" dirty="0"/>
          </a:p>
        </p:txBody>
      </p:sp>
      <p:sp>
        <p:nvSpPr>
          <p:cNvPr id="5" name="Rectangle 4"/>
          <p:cNvSpPr/>
          <p:nvPr/>
        </p:nvSpPr>
        <p:spPr>
          <a:xfrm>
            <a:off x="8586920" y="3515955"/>
            <a:ext cx="2119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+2       +2  </a:t>
            </a:r>
            <a:endParaRPr lang="en-US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90800" y="4283214"/>
                <a:ext cx="26289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US" sz="4400" dirty="0" smtClean="0"/>
                  <a:t>  </a:t>
                </a:r>
                <a:endParaRPr lang="en-US" sz="4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4283214"/>
                <a:ext cx="2628900" cy="76944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940800" y="4162286"/>
                <a:ext cx="26289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4400" dirty="0" smtClean="0"/>
                  <a:t>  </a:t>
                </a:r>
                <a:endParaRPr lang="en-US" sz="4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0800" y="4162286"/>
                <a:ext cx="2628900" cy="76944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764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800100"/>
            <a:ext cx="9601200" cy="1485900"/>
          </a:xfrm>
        </p:spPr>
        <p:txBody>
          <a:bodyPr/>
          <a:lstStyle/>
          <a:p>
            <a:r>
              <a:rPr lang="en-US" dirty="0" smtClean="0"/>
              <a:t>Example 5: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803400"/>
                <a:ext cx="9601200" cy="22479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+6=0</m:t>
                      </m:r>
                    </m:oMath>
                  </m:oMathPara>
                </a14:m>
                <a:endParaRPr lang="en-US" sz="44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4400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+2=0          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          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+3=0</m:t>
                      </m:r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803400"/>
                <a:ext cx="9601200" cy="2247900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513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26</TotalTime>
  <Words>106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Cambria Math</vt:lpstr>
      <vt:lpstr>Franklin Gothic Book</vt:lpstr>
      <vt:lpstr>Crop</vt:lpstr>
      <vt:lpstr>Solving Quadratics by factoring </vt:lpstr>
      <vt:lpstr>The Zero product Property</vt:lpstr>
      <vt:lpstr>Example 1:</vt:lpstr>
      <vt:lpstr>Example 2:</vt:lpstr>
      <vt:lpstr>Example 3</vt:lpstr>
      <vt:lpstr>Example 4:</vt:lpstr>
      <vt:lpstr>Example 5:</vt:lpstr>
    </vt:vector>
  </TitlesOfParts>
  <Company>NPCSD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Quadratics by factoring</dc:title>
  <dc:creator>Abdelrahman, Randa</dc:creator>
  <cp:lastModifiedBy>Kurzban, Souad</cp:lastModifiedBy>
  <cp:revision>4</cp:revision>
  <dcterms:created xsi:type="dcterms:W3CDTF">2017-02-24T13:48:54Z</dcterms:created>
  <dcterms:modified xsi:type="dcterms:W3CDTF">2017-02-28T15:00:39Z</dcterms:modified>
</cp:coreProperties>
</file>