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8"/>
  </p:notesMasterIdLst>
  <p:handoutMasterIdLst>
    <p:handoutMasterId r:id="rId9"/>
  </p:handoutMasterIdLst>
  <p:sldIdLst>
    <p:sldId id="266" r:id="rId2"/>
    <p:sldId id="267" r:id="rId3"/>
    <p:sldId id="317" r:id="rId4"/>
    <p:sldId id="311" r:id="rId5"/>
    <p:sldId id="269" r:id="rId6"/>
    <p:sldId id="321" r:id="rId7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CA8-AFD2-4B54-95BB-A04135D62CBB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6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99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978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8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006C-F69D-4648-99F6-58A31602E7A0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8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8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7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6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9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1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2819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Arabic 2                        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Welcome to Arabic </a:t>
            </a:r>
            <a:r>
              <a:rPr lang="en-US" sz="4000" b="1" dirty="0">
                <a:latin typeface="Cooper Black" charset="0"/>
              </a:rPr>
              <a:t>2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359140" cy="472440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sz="4000" dirty="0" smtClean="0"/>
              <a:t>Lesson 11: Seasons of the year Review</a:t>
            </a:r>
          </a:p>
          <a:p>
            <a:pPr marL="0" indent="0"/>
            <a:r>
              <a:rPr lang="en-US" sz="4000" dirty="0" smtClean="0"/>
              <a:t>Warm up: Connecting letters.</a:t>
            </a:r>
          </a:p>
          <a:p>
            <a:pPr marL="0" indent="0"/>
            <a:r>
              <a:rPr lang="en-US" sz="4000" dirty="0" smtClean="0"/>
              <a:t>Sun letters</a:t>
            </a:r>
          </a:p>
          <a:p>
            <a:pPr marL="0" indent="0"/>
            <a:r>
              <a:rPr lang="en-US" sz="4000" dirty="0" smtClean="0"/>
              <a:t>Practice</a:t>
            </a:r>
          </a:p>
          <a:p>
            <a:pPr marL="0" indent="0"/>
            <a:r>
              <a:rPr lang="en-US" sz="4000" dirty="0" smtClean="0"/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11: Do Now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2412"/>
            <a:ext cx="7543800" cy="4346388"/>
          </a:xfrm>
        </p:spPr>
        <p:txBody>
          <a:bodyPr>
            <a:normAutofit/>
          </a:bodyPr>
          <a:lstStyle/>
          <a:p>
            <a:pPr marL="0" indent="0"/>
            <a:r>
              <a:rPr lang="en-US" sz="4000" dirty="0" smtClean="0"/>
              <a:t>Warm up: List all 4 seasons in Arabic, including the vowels, transliteration and the translation to the Word “Seasons”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Sun Vs Moon letters In </a:t>
            </a:r>
            <a:r>
              <a:rPr lang="en-US" sz="4000" dirty="0"/>
              <a:t>A</a:t>
            </a:r>
            <a:r>
              <a:rPr lang="en-US" sz="4000" dirty="0" smtClean="0"/>
              <a:t>rabic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/>
              <a:t>Listen to the following sentences: “ the shirt is white”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ar-AE" sz="5400" dirty="0"/>
              <a:t>الْقَمِيص أبْيَض</a:t>
            </a:r>
            <a:endParaRPr lang="en-US" sz="5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/>
              <a:t>“The car is new”</a:t>
            </a: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ar-SA" sz="3000" dirty="0" smtClean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/>
              <a:t>السيارة جديدة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62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Continue connecting the letters to form words.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435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000" dirty="0" smtClean="0"/>
              <a:t>Notice that </a:t>
            </a:r>
            <a:r>
              <a:rPr lang="ar-AE" sz="3200" dirty="0"/>
              <a:t>الْقَمِيص</a:t>
            </a:r>
            <a:r>
              <a:rPr lang="en-US" sz="3000" dirty="0" smtClean="0"/>
              <a:t>   is pronounced al-</a:t>
            </a:r>
            <a:r>
              <a:rPr lang="en-US" sz="3000" dirty="0" err="1" smtClean="0"/>
              <a:t>qamis</a:t>
            </a:r>
            <a:r>
              <a:rPr lang="en-US" sz="3000" dirty="0" smtClean="0"/>
              <a:t>, but  </a:t>
            </a:r>
            <a:r>
              <a:rPr lang="ar-AE" sz="3000" dirty="0"/>
              <a:t>السيارة </a:t>
            </a:r>
            <a:r>
              <a:rPr lang="en-US" sz="3000" dirty="0" smtClean="0"/>
              <a:t>   is pronounced as-</a:t>
            </a:r>
            <a:r>
              <a:rPr lang="en-US" sz="3000" dirty="0" err="1" smtClean="0"/>
              <a:t>sayyara</a:t>
            </a:r>
            <a:r>
              <a:rPr lang="en-US" sz="3000" dirty="0" smtClean="0"/>
              <a:t>.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000" dirty="0" smtClean="0"/>
              <a:t>This is because when (al, </a:t>
            </a:r>
            <a:r>
              <a:rPr lang="en-US" sz="3000" dirty="0" err="1" smtClean="0"/>
              <a:t>th</a:t>
            </a:r>
            <a:r>
              <a:rPr lang="en-US" sz="3000" dirty="0" smtClean="0"/>
              <a:t>, </a:t>
            </a:r>
            <a:r>
              <a:rPr lang="ar-AE" sz="2800" dirty="0" smtClean="0"/>
              <a:t>الْ</a:t>
            </a:r>
            <a:r>
              <a:rPr lang="en-US" sz="2800" dirty="0" smtClean="0"/>
              <a:t>) is added to words beginning with particular letters, the lam is pronounced like the first letter of what word and not as a lam. The letter “takes over” (assimilates the sound of the lam. When this assimilation happens, the first letter of the word sounds as though it is pronounced twice. “As-</a:t>
            </a:r>
            <a:r>
              <a:rPr lang="en-US" sz="2800" dirty="0" err="1" smtClean="0"/>
              <a:t>sayyara</a:t>
            </a:r>
            <a:r>
              <a:rPr lang="en-US" sz="2800" dirty="0" smtClean="0"/>
              <a:t>.”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686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11:  Sun letters/Moon letters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5400" dirty="0" smtClean="0"/>
              <a:t>Handout: Complete the table below as in the example.</a:t>
            </a:r>
            <a:endParaRPr lang="ar-SA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6347715" cy="182658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Homework: Organize the following list of word based on first letter being sun or moon letter.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; </a:t>
            </a:r>
            <a:r>
              <a:rPr lang="ar-AE" dirty="0" smtClean="0"/>
              <a:t>التِّين</a:t>
            </a:r>
            <a:r>
              <a:rPr lang="en-US" dirty="0" smtClean="0"/>
              <a:t>  ,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6705600" cy="1295400"/>
          </a:xfrm>
        </p:spPr>
        <p:txBody>
          <a:bodyPr/>
          <a:lstStyle/>
          <a:p>
            <a:r>
              <a:rPr lang="en-US" dirty="0" smtClean="0"/>
              <a:t>      ; </a:t>
            </a:r>
            <a:r>
              <a:rPr lang="ar-AE" sz="2800" dirty="0" smtClean="0"/>
              <a:t>الشَّجرة</a:t>
            </a:r>
            <a:r>
              <a:rPr lang="en-US" sz="2800" dirty="0" smtClean="0"/>
              <a:t>; </a:t>
            </a:r>
            <a:r>
              <a:rPr lang="ar-AE" sz="2800" dirty="0" smtClean="0"/>
              <a:t>الذٌّباب</a:t>
            </a:r>
            <a:r>
              <a:rPr lang="en-US" sz="2800" dirty="0" smtClean="0"/>
              <a:t>; </a:t>
            </a:r>
            <a:r>
              <a:rPr lang="ar-AE" sz="2800" dirty="0"/>
              <a:t>القَويّ</a:t>
            </a:r>
            <a:r>
              <a:rPr lang="en-US" sz="2800" dirty="0" smtClean="0"/>
              <a:t>  ;  </a:t>
            </a:r>
            <a:r>
              <a:rPr lang="ar-AE" sz="2800" dirty="0" smtClean="0"/>
              <a:t>المَصْنَع</a:t>
            </a:r>
            <a:r>
              <a:rPr lang="en-US" sz="2800" dirty="0" smtClean="0"/>
              <a:t>;       </a:t>
            </a:r>
            <a:r>
              <a:rPr lang="ar-AE" sz="2800" dirty="0" smtClean="0"/>
              <a:t> الشَّارِع</a:t>
            </a:r>
            <a:r>
              <a:rPr lang="en-US" sz="2800" dirty="0" smtClean="0"/>
              <a:t>   ; </a:t>
            </a:r>
            <a:r>
              <a:rPr lang="ar-AE" sz="2800" dirty="0" smtClean="0"/>
              <a:t> البَطِّيخ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0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2033</TotalTime>
  <Words>211</Words>
  <Application>Microsoft Office PowerPoint</Application>
  <PresentationFormat>On-screen Show (4:3)</PresentationFormat>
  <Paragraphs>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Cooper Black</vt:lpstr>
      <vt:lpstr>Tahoma</vt:lpstr>
      <vt:lpstr>Trebuchet MS</vt:lpstr>
      <vt:lpstr>Wingdings 3</vt:lpstr>
      <vt:lpstr>Facet</vt:lpstr>
      <vt:lpstr> Arabic 2                         Kurzban              Welcome to Arabic 2 by Kurzban</vt:lpstr>
      <vt:lpstr>Lesson 11: Do Now           </vt:lpstr>
      <vt:lpstr>Sun Vs Moon letters In Arabic</vt:lpstr>
      <vt:lpstr>             Continue connecting the letters to form words.            </vt:lpstr>
      <vt:lpstr> Lesson 11:  Sun letters/Moon letters</vt:lpstr>
      <vt:lpstr>Homework: Organize the following list of word based on first letter being sun or moon letter.  ; التِّين  ,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305</cp:revision>
  <cp:lastPrinted>2014-10-30T14:20:05Z</cp:lastPrinted>
  <dcterms:created xsi:type="dcterms:W3CDTF">2013-07-22T15:34:51Z</dcterms:created>
  <dcterms:modified xsi:type="dcterms:W3CDTF">2016-10-14T16:34:46Z</dcterms:modified>
</cp:coreProperties>
</file>