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20A6A-0CCE-463F-9818-2057F0CD4145}" type="datetimeFigureOut">
              <a:rPr lang="en-US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F4CED-BA5E-4525-9360-B61C5DD103C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4CED-BA5E-4525-9360-B61C5DD103C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2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4CED-BA5E-4525-9360-B61C5DD103C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6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4CED-BA5E-4525-9360-B61C5DD103C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7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4CED-BA5E-4525-9360-B61C5DD103C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5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4CED-BA5E-4525-9360-B61C5DD103C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3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4CED-BA5E-4525-9360-B61C5DD103C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1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4CED-BA5E-4525-9360-B61C5DD103C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2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4CED-BA5E-4525-9360-B61C5DD103C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7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914" y="-884856"/>
            <a:ext cx="9144000" cy="2387600"/>
          </a:xfrm>
        </p:spPr>
        <p:txBody>
          <a:bodyPr/>
          <a:lstStyle/>
          <a:p>
            <a:r>
              <a:rPr lang="en-US" sz="9600" dirty="0">
                <a:solidFill>
                  <a:srgbClr val="000000"/>
                </a:solidFill>
                <a:latin typeface="Nyala"/>
              </a:rPr>
              <a:t>Y</a:t>
            </a:r>
            <a:r>
              <a:rPr lang="en-US" sz="9600" dirty="0">
                <a:latin typeface="Nyala"/>
              </a:rPr>
              <a:t>e</a:t>
            </a:r>
            <a:r>
              <a:rPr lang="en-US" sz="9600" dirty="0">
                <a:solidFill>
                  <a:srgbClr val="000000"/>
                </a:solidFill>
                <a:latin typeface="Nyala"/>
              </a:rPr>
              <a:t>m</a:t>
            </a:r>
            <a:r>
              <a:rPr lang="en-US" sz="9600" dirty="0">
                <a:latin typeface="Nyala"/>
              </a:rPr>
              <a:t>e</a:t>
            </a:r>
            <a:r>
              <a:rPr lang="en-US" sz="9600" dirty="0">
                <a:solidFill>
                  <a:srgbClr val="000000"/>
                </a:solidFill>
                <a:latin typeface="Nyala"/>
              </a:rPr>
              <a:t>n</a:t>
            </a:r>
          </a:p>
        </p:txBody>
      </p:sp>
      <p:pic>
        <p:nvPicPr>
          <p:cNvPr id="5" name="Picture 4" descr="Flag-map-of-yemen.png ‏ (762 × 485 بكسل حجم الملف: 7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444" y="1556822"/>
            <a:ext cx="7862577" cy="50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56" y="911535"/>
            <a:ext cx="6785518" cy="132556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Nyala"/>
              </a:rPr>
              <a:t>Yemen's</a:t>
            </a:r>
            <a:r>
              <a:rPr lang="en-US" sz="6000" dirty="0">
                <a:latin typeface="Nyala"/>
              </a:rPr>
              <a:t/>
            </a:r>
            <a:br>
              <a:rPr lang="en-US" sz="6000" dirty="0">
                <a:latin typeface="Nyala"/>
              </a:rPr>
            </a:br>
            <a:r>
              <a:rPr lang="en-US" sz="8000" dirty="0">
                <a:latin typeface="Nyala"/>
              </a:rPr>
              <a:t>neighbors</a:t>
            </a:r>
          </a:p>
        </p:txBody>
      </p:sp>
      <p:pic>
        <p:nvPicPr>
          <p:cNvPr id="3" name="Picture 2" descr="O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56" y="3630807"/>
            <a:ext cx="6048646" cy="2724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1564" y="2926316"/>
            <a:ext cx="2743200" cy="70788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4000" dirty="0">
                <a:latin typeface="Nyala"/>
              </a:rPr>
              <a:t>Om</a:t>
            </a:r>
            <a:r>
              <a:rPr lang="en-US" sz="4000" dirty="0">
                <a:solidFill>
                  <a:srgbClr val="000000"/>
                </a:solidFill>
                <a:latin typeface="Nyala"/>
              </a:rPr>
              <a:t>an</a:t>
            </a:r>
          </a:p>
        </p:txBody>
      </p:sp>
      <p:pic>
        <p:nvPicPr>
          <p:cNvPr id="5" name="Picture 4" descr="somal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885" y="263952"/>
            <a:ext cx="4370193" cy="246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9838" y="1140971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>
                <a:latin typeface="Nyala"/>
              </a:rPr>
              <a:t>Somalia</a:t>
            </a:r>
          </a:p>
        </p:txBody>
      </p:sp>
      <p:pic>
        <p:nvPicPr>
          <p:cNvPr id="7" name="Picture 6" descr="saud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866" y="3630807"/>
            <a:ext cx="4599433" cy="2732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4206" y="2926316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>
                <a:latin typeface="Nyala"/>
              </a:rPr>
              <a:t>Saudi Arabia</a:t>
            </a:r>
          </a:p>
        </p:txBody>
      </p:sp>
    </p:spTree>
    <p:extLst>
      <p:ext uri="{BB962C8B-B14F-4D97-AF65-F5344CB8AC3E}">
        <p14:creationId xmlns:p14="http://schemas.microsoft.com/office/powerpoint/2010/main" val="251521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3757961" cy="132556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Nyala"/>
              </a:rPr>
              <a:t>About Yemen</a:t>
            </a:r>
          </a:p>
        </p:txBody>
      </p:sp>
      <p:pic>
        <p:nvPicPr>
          <p:cNvPr id="4" name="Picture 3" descr="independ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202" y="2794555"/>
            <a:ext cx="5618443" cy="3749365"/>
          </a:xfrm>
          <a:prstGeom prst="rect">
            <a:avLst/>
          </a:prstGeom>
        </p:spPr>
      </p:pic>
      <p:pic>
        <p:nvPicPr>
          <p:cNvPr id="6" name="Picture 5" descr="o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72" y="1322717"/>
            <a:ext cx="5375971" cy="3031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97625" y="617538"/>
            <a:ext cx="4667250" cy="193899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dirty="0">
                <a:latin typeface="Nyala"/>
              </a:rPr>
              <a:t>24.4 million</a:t>
            </a:r>
          </a:p>
          <a:p>
            <a:pPr algn="ctr"/>
            <a:r>
              <a:rPr lang="en-US" sz="4000" dirty="0">
                <a:latin typeface="Nyala"/>
              </a:rPr>
              <a:t>May 22, 1990</a:t>
            </a:r>
          </a:p>
          <a:p>
            <a:pPr algn="ctr"/>
            <a:r>
              <a:rPr lang="en-US" sz="4000" dirty="0">
                <a:latin typeface="Nyala"/>
              </a:rPr>
              <a:t>Oil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914400" y="4605338"/>
            <a:ext cx="6725269" cy="14465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400" dirty="0" err="1">
                <a:latin typeface="Nyala"/>
              </a:rPr>
              <a:t>Batheri</a:t>
            </a:r>
            <a:r>
              <a:rPr lang="en-US" sz="4400" dirty="0">
                <a:latin typeface="Nyala"/>
              </a:rPr>
              <a:t>, </a:t>
            </a:r>
            <a:r>
              <a:rPr lang="en-US" sz="4400" dirty="0" err="1">
                <a:latin typeface="Nyala"/>
              </a:rPr>
              <a:t>Hobyot</a:t>
            </a:r>
            <a:r>
              <a:rPr lang="en-US" sz="4400" dirty="0">
                <a:latin typeface="Nyala"/>
              </a:rPr>
              <a:t>,</a:t>
            </a:r>
          </a:p>
          <a:p>
            <a:pPr algn="ctr"/>
            <a:r>
              <a:rPr lang="en-US" sz="4400" dirty="0" err="1">
                <a:latin typeface="Nyala"/>
              </a:rPr>
              <a:t>Razihl</a:t>
            </a:r>
            <a:r>
              <a:rPr lang="en-US" sz="4400" dirty="0">
                <a:latin typeface="Nyala"/>
              </a:rPr>
              <a:t>, </a:t>
            </a:r>
            <a:r>
              <a:rPr lang="en-US" sz="4400" dirty="0" err="1">
                <a:latin typeface="Nyala"/>
              </a:rPr>
              <a:t>Socotri</a:t>
            </a:r>
            <a:endParaRPr lang="en-US" sz="4400" dirty="0">
              <a:latin typeface="Nyala"/>
            </a:endParaRPr>
          </a:p>
        </p:txBody>
      </p:sp>
    </p:spTree>
    <p:extLst>
      <p:ext uri="{BB962C8B-B14F-4D97-AF65-F5344CB8AC3E}">
        <p14:creationId xmlns:p14="http://schemas.microsoft.com/office/powerpoint/2010/main" val="367442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Nyala"/>
              </a:rPr>
              <a:t>Yemeni Delicacies</a:t>
            </a:r>
          </a:p>
        </p:txBody>
      </p:sp>
      <p:pic>
        <p:nvPicPr>
          <p:cNvPr id="3" name="Picture 2" descr="mara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85" y="3130937"/>
            <a:ext cx="4494755" cy="3442503"/>
          </a:xfrm>
          <a:prstGeom prst="rect">
            <a:avLst/>
          </a:prstGeom>
        </p:spPr>
      </p:pic>
      <p:pic>
        <p:nvPicPr>
          <p:cNvPr id="4" name="Picture 3" descr="sharing-a-me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276" y="809035"/>
            <a:ext cx="5301785" cy="3541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294" y="1981051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ar-AE" sz="6000" dirty="0">
                <a:latin typeface="Nyala" charset="0"/>
              </a:rPr>
              <a:t>مر ق</a:t>
            </a:r>
            <a:r>
              <a:rPr lang="ar-AE" dirty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3663" y="1316738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ar-AE" sz="6000" dirty="0">
                <a:latin typeface="Calibri" charset="0"/>
              </a:rPr>
              <a:t>فحسَة</a:t>
            </a:r>
            <a:endParaRPr lang="en-US" sz="6000" dirty="0">
              <a:latin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3113" y="4344988"/>
            <a:ext cx="3822700" cy="193899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ar-AE" sz="6000" dirty="0">
                <a:latin typeface="Calibri" charset="0"/>
              </a:rPr>
              <a:t>المندي‎</a:t>
            </a:r>
          </a:p>
          <a:p>
            <a:pPr algn="ctr"/>
            <a:endParaRPr lang="ar-AE" sz="6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12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6042" y="1060179"/>
            <a:ext cx="6266986" cy="1450975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Nyala"/>
              </a:rPr>
              <a:t>Arab</a:t>
            </a:r>
            <a:br>
              <a:rPr lang="en-US" sz="8000" dirty="0">
                <a:latin typeface="Nyala"/>
              </a:rPr>
            </a:br>
            <a:r>
              <a:rPr lang="en-US" sz="8000" dirty="0">
                <a:solidFill>
                  <a:srgbClr val="000000"/>
                </a:solidFill>
                <a:latin typeface="Nyala"/>
              </a:rPr>
              <a:t>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78" y="959537"/>
            <a:ext cx="5681547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latin typeface="Nyala"/>
              </a:rPr>
              <a:t>Light brown skin, dark hair, dark eyes</a:t>
            </a:r>
          </a:p>
        </p:txBody>
      </p:sp>
      <p:pic>
        <p:nvPicPr>
          <p:cNvPr id="4" name="Picture 3" descr="boy'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48" y="2434103"/>
            <a:ext cx="5142996" cy="3853370"/>
          </a:xfrm>
          <a:prstGeom prst="rect">
            <a:avLst/>
          </a:prstGeom>
        </p:spPr>
      </p:pic>
      <p:pic>
        <p:nvPicPr>
          <p:cNvPr id="5" name="Picture 4" descr="ci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925" y="2427288"/>
            <a:ext cx="6178472" cy="38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4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951764"/>
            <a:ext cx="9144000" cy="2387600"/>
          </a:xfrm>
        </p:spPr>
        <p:txBody>
          <a:bodyPr/>
          <a:lstStyle/>
          <a:p>
            <a:r>
              <a:rPr lang="en-US" sz="8000" dirty="0">
                <a:latin typeface="Nyala"/>
              </a:rPr>
              <a:t>Major Islamic Holidays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798" y="123895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latin typeface="Nyala"/>
              </a:rPr>
              <a:t>Ramadan, Muharram, Mawlid al </a:t>
            </a:r>
            <a:r>
              <a:rPr lang="en-US" sz="4000" dirty="0" err="1">
                <a:latin typeface="Nyala"/>
              </a:rPr>
              <a:t>Nabi</a:t>
            </a:r>
            <a:endParaRPr lang="en-US" sz="4000" dirty="0">
              <a:latin typeface="Nyala"/>
            </a:endParaRPr>
          </a:p>
        </p:txBody>
      </p:sp>
      <p:pic>
        <p:nvPicPr>
          <p:cNvPr id="4" name="Picture 3" descr="OB-LJ396_imuhar_E_201012160732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8" y="1763713"/>
            <a:ext cx="4731961" cy="3146890"/>
          </a:xfrm>
          <a:prstGeom prst="rect">
            <a:avLst/>
          </a:prstGeom>
        </p:spPr>
      </p:pic>
      <p:pic>
        <p:nvPicPr>
          <p:cNvPr id="5" name="Picture 4" descr="morocco%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00" y="1763713"/>
            <a:ext cx="4395414" cy="3135352"/>
          </a:xfrm>
          <a:prstGeom prst="rect">
            <a:avLst/>
          </a:prstGeom>
        </p:spPr>
      </p:pic>
      <p:pic>
        <p:nvPicPr>
          <p:cNvPr id="6" name="Picture 5" descr="Mawlid-Al-Nabi-Celebrating-Prophet-Muhammads-Birthday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404" y="4046848"/>
            <a:ext cx="4648370" cy="26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178" y="319475"/>
            <a:ext cx="3524250" cy="1183269"/>
          </a:xfrm>
        </p:spPr>
        <p:txBody>
          <a:bodyPr/>
          <a:lstStyle/>
          <a:p>
            <a:r>
              <a:rPr lang="en-US" dirty="0">
                <a:latin typeface="Nyala"/>
              </a:rPr>
              <a:t>Climate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188" y="1544638"/>
            <a:ext cx="3641608" cy="48001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latin typeface="Nyala"/>
              </a:rPr>
              <a:t>Subtropical</a:t>
            </a:r>
          </a:p>
          <a:p>
            <a:r>
              <a:rPr lang="en-US" sz="3600" dirty="0">
                <a:latin typeface="Nyala"/>
              </a:rPr>
              <a:t>Dry, hot</a:t>
            </a:r>
          </a:p>
          <a:p>
            <a:r>
              <a:rPr lang="en-US" sz="3600" dirty="0">
                <a:latin typeface="Nyala"/>
              </a:rPr>
              <a:t>Desert</a:t>
            </a:r>
          </a:p>
          <a:p>
            <a:r>
              <a:rPr lang="en-US" sz="3600" dirty="0">
                <a:latin typeface="Nyala"/>
              </a:rPr>
              <a:t>Low Rainfall</a:t>
            </a:r>
          </a:p>
          <a:p>
            <a:r>
              <a:rPr lang="en-US" sz="3600" dirty="0">
                <a:latin typeface="Nyala"/>
              </a:rPr>
              <a:t>High temperatures</a:t>
            </a:r>
          </a:p>
          <a:p>
            <a:r>
              <a:rPr lang="en-US" sz="3600" dirty="0">
                <a:latin typeface="Nyala"/>
              </a:rPr>
              <a:t>in the</a:t>
            </a:r>
          </a:p>
          <a:p>
            <a:r>
              <a:rPr lang="en-US" sz="3600" dirty="0">
                <a:latin typeface="Nyala"/>
              </a:rPr>
              <a:t>summer</a:t>
            </a:r>
          </a:p>
        </p:txBody>
      </p:sp>
      <p:pic>
        <p:nvPicPr>
          <p:cNvPr id="4" name="Picture 3" descr="land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50" y="280988"/>
            <a:ext cx="5553501" cy="3712097"/>
          </a:xfrm>
          <a:prstGeom prst="rect">
            <a:avLst/>
          </a:prstGeom>
        </p:spPr>
      </p:pic>
      <p:pic>
        <p:nvPicPr>
          <p:cNvPr id="5" name="Picture 4" descr="bea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350" y="4109651"/>
            <a:ext cx="5511900" cy="23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952" y="0"/>
            <a:ext cx="2946505" cy="132556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Nyala"/>
              </a:rPr>
              <a:t>Clothing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13" y="1109980"/>
            <a:ext cx="7153121" cy="55546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u="sng" dirty="0">
                <a:latin typeface="Nyala"/>
              </a:rPr>
              <a:t>(Traditional) Male</a:t>
            </a:r>
          </a:p>
          <a:p>
            <a:pPr marL="0" indent="0">
              <a:buNone/>
            </a:pPr>
            <a:r>
              <a:rPr lang="en-US" sz="3200" dirty="0">
                <a:latin typeface="Nyala"/>
              </a:rPr>
              <a:t>Light, flowing light colored linens, blazer, and head dress</a:t>
            </a:r>
          </a:p>
          <a:p>
            <a:pPr marL="0" indent="0">
              <a:buNone/>
            </a:pPr>
            <a:r>
              <a:rPr lang="en-US" sz="3200" u="sng" dirty="0">
                <a:latin typeface="Nyala"/>
              </a:rPr>
              <a:t>(Modern) Male</a:t>
            </a:r>
          </a:p>
          <a:p>
            <a:pPr marL="0" indent="0">
              <a:buNone/>
            </a:pPr>
            <a:r>
              <a:rPr lang="en-US" sz="3200" dirty="0">
                <a:latin typeface="Nyala"/>
              </a:rPr>
              <a:t>Very similar to us</a:t>
            </a:r>
          </a:p>
          <a:p>
            <a:pPr marL="0" indent="0">
              <a:buNone/>
            </a:pPr>
            <a:r>
              <a:rPr lang="en-US" sz="3200" u="sng" dirty="0">
                <a:latin typeface="Nyala"/>
              </a:rPr>
              <a:t>Female</a:t>
            </a:r>
          </a:p>
          <a:p>
            <a:pPr marL="0" indent="0">
              <a:buNone/>
            </a:pPr>
            <a:r>
              <a:rPr lang="en-US" sz="3200" dirty="0" err="1">
                <a:latin typeface="Nyala"/>
              </a:rPr>
              <a:t>Burqua</a:t>
            </a:r>
            <a:r>
              <a:rPr lang="en-US" sz="3200" dirty="0">
                <a:latin typeface="Nyala"/>
              </a:rPr>
              <a:t>, hijab, </a:t>
            </a:r>
            <a:r>
              <a:rPr lang="en-US" sz="3200" dirty="0" err="1">
                <a:latin typeface="Nyala"/>
              </a:rPr>
              <a:t>sitara</a:t>
            </a:r>
            <a:r>
              <a:rPr lang="en-US" sz="3200" dirty="0">
                <a:latin typeface="Nyala"/>
              </a:rPr>
              <a:t> </a:t>
            </a:r>
            <a:r>
              <a:rPr lang="en-US" sz="3200" dirty="0" err="1">
                <a:latin typeface="Nyala"/>
              </a:rPr>
              <a:t>ect</a:t>
            </a:r>
            <a:r>
              <a:rPr lang="en-US" sz="3200" dirty="0">
                <a:latin typeface="Nyala"/>
              </a:rPr>
              <a:t>. Usually covering most skin, though also light and flowing.</a:t>
            </a:r>
          </a:p>
          <a:p>
            <a:pPr marL="0" indent="0">
              <a:buNone/>
            </a:pPr>
            <a:endParaRPr lang="en-US" sz="3200" dirty="0">
              <a:latin typeface="Nyala"/>
            </a:endParaRPr>
          </a:p>
        </p:txBody>
      </p:sp>
      <p:pic>
        <p:nvPicPr>
          <p:cNvPr id="4" name="Picture 3" descr="taditional_yemeni_m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433" y="1629194"/>
            <a:ext cx="5000175" cy="3332852"/>
          </a:xfrm>
          <a:prstGeom prst="rect">
            <a:avLst/>
          </a:prstGeom>
        </p:spPr>
      </p:pic>
      <p:pic>
        <p:nvPicPr>
          <p:cNvPr id="5" name="Picture 4" descr="yemeni_wo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900" y="2327132"/>
            <a:ext cx="3036353" cy="19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47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114</Words>
  <Application>Microsoft Office PowerPoint</Application>
  <PresentationFormat>Widescreen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Nyala</vt:lpstr>
      <vt:lpstr>office theme</vt:lpstr>
      <vt:lpstr>Yemen</vt:lpstr>
      <vt:lpstr>Yemen's neighbors</vt:lpstr>
      <vt:lpstr>About Yemen</vt:lpstr>
      <vt:lpstr>Yemeni Delicacies</vt:lpstr>
      <vt:lpstr>Arab Culture</vt:lpstr>
      <vt:lpstr>Major Islamic Holidays</vt:lpstr>
      <vt:lpstr>Climate</vt:lpstr>
      <vt:lpstr>Clothing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Kurzban, Souad</dc:creator>
  <cp:lastModifiedBy>HS STUDENT</cp:lastModifiedBy>
  <cp:revision>7</cp:revision>
  <dcterms:created xsi:type="dcterms:W3CDTF">2013-07-15T20:26:40Z</dcterms:created>
  <dcterms:modified xsi:type="dcterms:W3CDTF">2016-04-25T16:08:02Z</dcterms:modified>
</cp:coreProperties>
</file>