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7" r:id="rId1"/>
  </p:sldMasterIdLst>
  <p:handoutMasterIdLst>
    <p:handoutMasterId r:id="rId13"/>
  </p:handoutMasterIdLst>
  <p:sldIdLst>
    <p:sldId id="256" r:id="rId2"/>
    <p:sldId id="261" r:id="rId3"/>
    <p:sldId id="267" r:id="rId4"/>
    <p:sldId id="257" r:id="rId5"/>
    <p:sldId id="263" r:id="rId6"/>
    <p:sldId id="259" r:id="rId7"/>
    <p:sldId id="260" r:id="rId8"/>
    <p:sldId id="264" r:id="rId9"/>
    <p:sldId id="265" r:id="rId10"/>
    <p:sldId id="266" r:id="rId11"/>
    <p:sldId id="262" r:id="rId12"/>
  </p:sldIdLst>
  <p:sldSz cx="12192000" cy="6858000"/>
  <p:notesSz cx="6781800" cy="90678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>
        <p:scale>
          <a:sx n="110" d="100"/>
          <a:sy n="110" d="100"/>
        </p:scale>
        <p:origin x="-186" y="-6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53390"/>
          </a:xfrm>
          <a:prstGeom prst="rect">
            <a:avLst/>
          </a:prstGeom>
        </p:spPr>
        <p:txBody>
          <a:bodyPr vert="horz" lIns="90563" tIns="45282" rIns="90563" bIns="452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1451" y="0"/>
            <a:ext cx="2938780" cy="453390"/>
          </a:xfrm>
          <a:prstGeom prst="rect">
            <a:avLst/>
          </a:prstGeom>
        </p:spPr>
        <p:txBody>
          <a:bodyPr vert="horz" lIns="90563" tIns="45282" rIns="90563" bIns="45282" rtlCol="0"/>
          <a:lstStyle>
            <a:lvl1pPr algn="r">
              <a:defRPr sz="1200"/>
            </a:lvl1pPr>
          </a:lstStyle>
          <a:p>
            <a:fld id="{8CA38C4D-B63F-4B52-8B7E-D94F782964D1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12836"/>
            <a:ext cx="2938780" cy="453390"/>
          </a:xfrm>
          <a:prstGeom prst="rect">
            <a:avLst/>
          </a:prstGeom>
        </p:spPr>
        <p:txBody>
          <a:bodyPr vert="horz" lIns="90563" tIns="45282" rIns="90563" bIns="452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1451" y="8612836"/>
            <a:ext cx="2938780" cy="453390"/>
          </a:xfrm>
          <a:prstGeom prst="rect">
            <a:avLst/>
          </a:prstGeom>
        </p:spPr>
        <p:txBody>
          <a:bodyPr vert="horz" lIns="90563" tIns="45282" rIns="90563" bIns="45282" rtlCol="0" anchor="b"/>
          <a:lstStyle>
            <a:lvl1pPr algn="r">
              <a:defRPr sz="1200"/>
            </a:lvl1pPr>
          </a:lstStyle>
          <a:p>
            <a:fld id="{2425D682-3E33-4F5C-B4A0-382CEDE26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293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444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561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8927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759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1735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2792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431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86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05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995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10/25/2018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526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10/25/2018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362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10/25/2018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154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10/25/2018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2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10/25/2018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81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10/25/2018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978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808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Welcome to Arabic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Lesson 16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4198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6600" dirty="0"/>
              <a:t>الشتاء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6695" y="4186842"/>
            <a:ext cx="7617308" cy="1499063"/>
          </a:xfrm>
        </p:spPr>
        <p:txBody>
          <a:bodyPr>
            <a:normAutofit fontScale="55000" lnSpcReduction="20000"/>
          </a:bodyPr>
          <a:lstStyle/>
          <a:p>
            <a:r>
              <a:rPr lang="en-US" sz="6600" dirty="0" smtClean="0"/>
              <a:t>In the Winter, the weather is snowy and the temperature is very cold </a:t>
            </a:r>
            <a:endParaRPr lang="en-US" sz="6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222" y="628925"/>
            <a:ext cx="3092465" cy="1927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465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6794" y="276475"/>
            <a:ext cx="7766936" cy="1646302"/>
          </a:xfrm>
        </p:spPr>
        <p:txBody>
          <a:bodyPr/>
          <a:lstStyle/>
          <a:p>
            <a:r>
              <a:rPr lang="en-US" dirty="0" smtClean="0"/>
              <a:t>Homework: Lesson 16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0976" y="1922777"/>
            <a:ext cx="9003431" cy="3946008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Translate the following vocabulary first then underline the word that does not belong in each set and explain your choice in English.</a:t>
            </a:r>
          </a:p>
          <a:p>
            <a:pPr marL="514350" indent="-514350" algn="l">
              <a:buAutoNum type="arabicParenR"/>
            </a:pPr>
            <a:r>
              <a:rPr lang="en-US" sz="2800" dirty="0" smtClean="0"/>
              <a:t>Tree            Rose             Green       Snow</a:t>
            </a:r>
          </a:p>
          <a:p>
            <a:pPr algn="l"/>
            <a:r>
              <a:rPr lang="en-US" sz="2800" dirty="0" smtClean="0"/>
              <a:t>2) Weather       moderate     hot      window</a:t>
            </a:r>
          </a:p>
          <a:p>
            <a:pPr algn="l"/>
            <a:r>
              <a:rPr lang="en-US" sz="2800" dirty="0" smtClean="0"/>
              <a:t>3) Rain            hot               desk        cold</a:t>
            </a:r>
          </a:p>
          <a:p>
            <a:pPr algn="l"/>
            <a:r>
              <a:rPr lang="en-US" sz="2800" dirty="0" smtClean="0"/>
              <a:t>4) Week        purple       </a:t>
            </a:r>
            <a:r>
              <a:rPr lang="en-US" sz="2800" smtClean="0"/>
              <a:t>year         month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545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988445"/>
            <a:ext cx="8596668" cy="1460825"/>
          </a:xfrm>
        </p:spPr>
        <p:txBody>
          <a:bodyPr>
            <a:normAutofit/>
          </a:bodyPr>
          <a:lstStyle/>
          <a:p>
            <a:r>
              <a:rPr lang="en-US" dirty="0" smtClean="0"/>
              <a:t>Review: Refer to your notes 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644" y="3516284"/>
            <a:ext cx="5920049" cy="2061556"/>
          </a:xfrm>
        </p:spPr>
        <p:txBody>
          <a:bodyPr>
            <a:noAutofit/>
          </a:bodyPr>
          <a:lstStyle/>
          <a:p>
            <a:r>
              <a:rPr lang="en-US" sz="3200" dirty="0" smtClean="0"/>
              <a:t>List the days of the week starting with Sunday.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9749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25174" y="3177775"/>
            <a:ext cx="8551333" cy="1969957"/>
          </a:xfrm>
        </p:spPr>
        <p:txBody>
          <a:bodyPr/>
          <a:lstStyle/>
          <a:p>
            <a:r>
              <a:rPr lang="ar-AE" dirty="0"/>
              <a:t>هناك سيارة وردية جديدة اما م قد يم بنك. أنا من نيو يو رق و أحب امر يكا. هنا ك ا لطا و لق بنية بجانب تلفا و ازرق. هناك ورَّقة و قلم بجا نب ما فدة.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29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Builder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71104"/>
            <a:ext cx="9981923" cy="4264429"/>
          </a:xfrm>
        </p:spPr>
        <p:txBody>
          <a:bodyPr>
            <a:normAutofit fontScale="85000" lnSpcReduction="20000"/>
          </a:bodyPr>
          <a:lstStyle/>
          <a:p>
            <a:r>
              <a:rPr lang="en-US" sz="4800" dirty="0" smtClean="0"/>
              <a:t>Translate the following:</a:t>
            </a:r>
          </a:p>
          <a:p>
            <a:r>
              <a:rPr lang="en-US" sz="4800" dirty="0" smtClean="0"/>
              <a:t>Weather:</a:t>
            </a:r>
          </a:p>
          <a:p>
            <a:r>
              <a:rPr lang="ar-AE" sz="6000" dirty="0" smtClean="0"/>
              <a:t>غائم</a:t>
            </a:r>
            <a:endParaRPr lang="en-US" sz="6000" dirty="0" smtClean="0"/>
          </a:p>
          <a:p>
            <a:r>
              <a:rPr lang="ar-AE" sz="6000" dirty="0"/>
              <a:t>ماطر</a:t>
            </a:r>
            <a:endParaRPr lang="en-US" sz="6000" dirty="0"/>
          </a:p>
          <a:p>
            <a:r>
              <a:rPr lang="ar-AE" sz="6000" dirty="0"/>
              <a:t>صحو</a:t>
            </a:r>
            <a:endParaRPr lang="en-US" sz="6000" dirty="0"/>
          </a:p>
          <a:p>
            <a:r>
              <a:rPr lang="ar-AE" sz="6100" dirty="0"/>
              <a:t>بارد</a:t>
            </a:r>
            <a:r>
              <a:rPr lang="en-US" sz="4800" dirty="0" smtClean="0"/>
              <a:t> </a:t>
            </a:r>
          </a:p>
          <a:p>
            <a:endParaRPr lang="en-US" sz="48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2858" y="989502"/>
            <a:ext cx="225742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002" y="3439241"/>
            <a:ext cx="1814879" cy="180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325" y="4459128"/>
            <a:ext cx="2183561" cy="1573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086" y="2321687"/>
            <a:ext cx="2450280" cy="152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613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Builder Continue: Weather</a:t>
            </a:r>
            <a:br>
              <a:rPr lang="en-US" dirty="0" smtClean="0"/>
            </a:br>
            <a:r>
              <a:rPr lang="ar-AE" dirty="0"/>
              <a:t>الطقس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AE" sz="6600" dirty="0" smtClean="0"/>
              <a:t>حار</a:t>
            </a:r>
            <a:r>
              <a:rPr lang="en-US" sz="6600" dirty="0" smtClean="0"/>
              <a:t>/</a:t>
            </a:r>
            <a:endParaRPr lang="en-US" sz="4800" dirty="0" smtClean="0"/>
          </a:p>
          <a:p>
            <a:pPr marL="0" indent="0">
              <a:buNone/>
            </a:pPr>
            <a:endParaRPr lang="en-US" sz="6000" dirty="0" smtClean="0"/>
          </a:p>
          <a:p>
            <a:pPr marL="0" indent="0">
              <a:buNone/>
            </a:pPr>
            <a:r>
              <a:rPr lang="ar-AE" sz="6000" dirty="0" smtClean="0"/>
              <a:t>دافئ</a:t>
            </a:r>
            <a:endParaRPr lang="en-US" sz="6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113" y="1672736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151" y="3293687"/>
            <a:ext cx="247650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744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617" y="2211185"/>
            <a:ext cx="9337797" cy="400673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Write the translation to each:</a:t>
            </a:r>
            <a:br>
              <a:rPr lang="en-US" dirty="0" smtClean="0"/>
            </a:br>
            <a:r>
              <a:rPr lang="en-US" dirty="0" smtClean="0"/>
              <a:t>1) There are four seasons in a year; </a:t>
            </a:r>
            <a:br>
              <a:rPr lang="en-US" dirty="0" smtClean="0"/>
            </a:br>
            <a:r>
              <a:rPr lang="en-US" dirty="0" smtClean="0"/>
              <a:t>2) there are three months in winter, and </a:t>
            </a:r>
            <a:br>
              <a:rPr lang="en-US" dirty="0" smtClean="0"/>
            </a:br>
            <a:r>
              <a:rPr lang="en-US" dirty="0" smtClean="0"/>
              <a:t>3 Months in spring, and 3 months in Autumn, and 3 months in </a:t>
            </a:r>
            <a:r>
              <a:rPr lang="en-US" dirty="0" smtClean="0"/>
              <a:t>summer.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mtClean="0"/>
              <a:t>3) </a:t>
            </a:r>
            <a:r>
              <a:rPr lang="en-US" dirty="0" smtClean="0"/>
              <a:t>Today, the weather is nice and </a:t>
            </a:r>
            <a:r>
              <a:rPr lang="en-US" dirty="0"/>
              <a:t>w</a:t>
            </a:r>
            <a:r>
              <a:rPr lang="en-US" dirty="0" smtClean="0"/>
              <a:t>arm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2619" y="738497"/>
            <a:ext cx="8596668" cy="860400"/>
          </a:xfrm>
        </p:spPr>
        <p:txBody>
          <a:bodyPr>
            <a:noAutofit/>
          </a:bodyPr>
          <a:lstStyle/>
          <a:p>
            <a:r>
              <a:rPr lang="ar-AE" sz="4800" dirty="0"/>
              <a:t>الفصول الاربعة </a:t>
            </a:r>
            <a:endParaRPr lang="en-US" sz="4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3907" y="0"/>
            <a:ext cx="3458093" cy="1729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769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7300" dirty="0" smtClean="0"/>
              <a:t/>
            </a:r>
            <a:br>
              <a:rPr lang="en-US" sz="7300" dirty="0" smtClean="0"/>
            </a:br>
            <a:r>
              <a:rPr lang="en-US" sz="7300" dirty="0"/>
              <a:t/>
            </a:r>
            <a:br>
              <a:rPr lang="en-US" sz="7300" dirty="0"/>
            </a:br>
            <a:r>
              <a:rPr lang="ar-AE" sz="7300" dirty="0" smtClean="0"/>
              <a:t>الربيع</a:t>
            </a:r>
            <a:r>
              <a:rPr lang="en-US" sz="7300" dirty="0" smtClean="0"/>
              <a:t/>
            </a:r>
            <a:br>
              <a:rPr lang="en-US" sz="7300" dirty="0" smtClean="0"/>
            </a:br>
            <a:r>
              <a:rPr lang="ar-AE" sz="7300" dirty="0"/>
              <a:t>الطقس في </a:t>
            </a:r>
            <a:r>
              <a:rPr lang="ar-AE" sz="7300" dirty="0" smtClean="0"/>
              <a:t>الربيع</a:t>
            </a:r>
            <a:r>
              <a:rPr lang="en-US" sz="7300" dirty="0" smtClean="0"/>
              <a:t>…</a:t>
            </a:r>
            <a:br>
              <a:rPr lang="en-US" sz="7300" dirty="0" smtClean="0"/>
            </a:br>
            <a:r>
              <a:rPr lang="ar-AE" sz="7300" dirty="0"/>
              <a:t/>
            </a:r>
            <a:br>
              <a:rPr lang="ar-AE" sz="7300" dirty="0"/>
            </a:br>
            <a:r>
              <a:rPr lang="ar-AE" dirty="0"/>
              <a:t/>
            </a:r>
            <a:br>
              <a:rPr lang="ar-AE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3973485"/>
            <a:ext cx="8596668" cy="204493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Temperature: </a:t>
            </a:r>
          </a:p>
          <a:p>
            <a:r>
              <a:rPr lang="en-US" sz="4000" dirty="0" smtClean="0"/>
              <a:t>Moderate: </a:t>
            </a:r>
            <a:endParaRPr lang="en-US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2727" y="729515"/>
            <a:ext cx="3150211" cy="2096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58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AE" sz="6600" dirty="0"/>
              <a:t>الصيف</a:t>
            </a:r>
            <a:endParaRPr lang="en-US" sz="6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457716"/>
          </a:xfrm>
        </p:spPr>
        <p:txBody>
          <a:bodyPr>
            <a:normAutofit fontScale="70000" lnSpcReduction="20000"/>
          </a:bodyPr>
          <a:lstStyle/>
          <a:p>
            <a:r>
              <a:rPr lang="en-US" sz="6000" dirty="0" smtClean="0"/>
              <a:t>In the Summer, the weather is sunny and the temperature is hot.</a:t>
            </a:r>
            <a:endParaRPr lang="en-US" sz="6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137" y="887502"/>
            <a:ext cx="3228978" cy="2418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023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ar-AE" sz="6600" dirty="0" smtClean="0"/>
              <a:t>الخريف</a:t>
            </a:r>
            <a:r>
              <a:rPr lang="ar-AE" sz="6600" dirty="0"/>
              <a:t/>
            </a:r>
            <a:br>
              <a:rPr lang="ar-AE" sz="6600" dirty="0"/>
            </a:br>
            <a:endParaRPr lang="en-US" sz="6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6600" dirty="0" smtClean="0"/>
              <a:t>In Autumn, the weather is windy cloudy </a:t>
            </a:r>
            <a:endParaRPr lang="en-US" sz="6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882" y="1297018"/>
            <a:ext cx="3419346" cy="2317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668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369</TotalTime>
  <Words>176</Words>
  <Application>Microsoft Office PowerPoint</Application>
  <PresentationFormat>Widescreen</PresentationFormat>
  <Paragraphs>33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Tahoma</vt:lpstr>
      <vt:lpstr>Trebuchet MS</vt:lpstr>
      <vt:lpstr>Wingdings 3</vt:lpstr>
      <vt:lpstr>Facet</vt:lpstr>
      <vt:lpstr>Welcome to Arabic 2</vt:lpstr>
      <vt:lpstr>Review: Refer to your notes  </vt:lpstr>
      <vt:lpstr>هناك سيارة وردية جديدة اما م قد يم بنك. أنا من نيو يو رق و أحب امر يكا. هنا ك ا لطا و لق بنية بجانب تلفا و ازرق. هناك ورَّقة و قلم بجا نب ما فدة.</vt:lpstr>
      <vt:lpstr>Vocabulary Builder</vt:lpstr>
      <vt:lpstr>Vocabulary Builder Continue: Weather الطقس</vt:lpstr>
      <vt:lpstr>      Write the translation to each: 1) There are four seasons in a year;  2) there are three months in winter, and  3 Months in spring, and 3 months in Autumn, and 3 months in summer. 3) Today, the weather is nice and warm </vt:lpstr>
      <vt:lpstr>  الربيع الطقس في الربيع…   </vt:lpstr>
      <vt:lpstr>الصيف</vt:lpstr>
      <vt:lpstr> الخريف </vt:lpstr>
      <vt:lpstr>الشتاء</vt:lpstr>
      <vt:lpstr>Homework: Lesson 16 </vt:lpstr>
    </vt:vector>
  </TitlesOfParts>
  <Company>NPCSD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Arabic 2</dc:title>
  <dc:creator>Kurzban, Souad</dc:creator>
  <cp:lastModifiedBy>Kurzban, Souad</cp:lastModifiedBy>
  <cp:revision>60</cp:revision>
  <cp:lastPrinted>2016-11-28T18:00:27Z</cp:lastPrinted>
  <dcterms:created xsi:type="dcterms:W3CDTF">2014-09-28T23:33:06Z</dcterms:created>
  <dcterms:modified xsi:type="dcterms:W3CDTF">2018-10-25T17:43:24Z</dcterms:modified>
</cp:coreProperties>
</file>