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2"/>
  </p:notesMasterIdLst>
  <p:handoutMasterIdLst>
    <p:handoutMasterId r:id="rId13"/>
  </p:handoutMasterIdLst>
  <p:sldIdLst>
    <p:sldId id="256" r:id="rId3"/>
    <p:sldId id="267" r:id="rId4"/>
    <p:sldId id="258" r:id="rId5"/>
    <p:sldId id="261" r:id="rId6"/>
    <p:sldId id="273" r:id="rId7"/>
    <p:sldId id="271" r:id="rId8"/>
    <p:sldId id="274" r:id="rId9"/>
    <p:sldId id="275" r:id="rId10"/>
    <p:sldId id="264" r:id="rId11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5" pos="3839">
          <p15:clr>
            <a:srgbClr val="A4A3A4"/>
          </p15:clr>
        </p15:guide>
        <p15:guide id="6" pos="100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05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9" autoAdjust="0"/>
    <p:restoredTop sz="94660"/>
  </p:normalViewPr>
  <p:slideViewPr>
    <p:cSldViewPr showGuides="1">
      <p:cViewPr>
        <p:scale>
          <a:sx n="80" d="100"/>
          <a:sy n="80" d="100"/>
        </p:scale>
        <p:origin x="162" y="732"/>
      </p:cViewPr>
      <p:guideLst>
        <p:guide orient="horz" pos="2160"/>
        <p:guide pos="3839"/>
        <p:guide pos="100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283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183185A-2A53-4D8C-8F32-C845F2F70CBF}" type="doc">
      <dgm:prSet loTypeId="urn:microsoft.com/office/officeart/2005/8/layout/chevron2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en-US"/>
        </a:p>
      </dgm:t>
    </dgm:pt>
    <dgm:pt modelId="{758CBA3A-9936-4C67-965C-A8DD3074879B}">
      <dgm:prSet phldrT="[Text]"/>
      <dgm:spPr/>
      <dgm:t>
        <a:bodyPr/>
        <a:lstStyle/>
        <a:p>
          <a:r>
            <a:rPr lang="en-US" dirty="0" smtClean="0"/>
            <a:t>A</a:t>
          </a:r>
          <a:endParaRPr lang="en-US" dirty="0"/>
        </a:p>
      </dgm:t>
    </dgm:pt>
    <dgm:pt modelId="{39812E31-9C15-4A6C-B8B9-78CE6FB555B1}" type="parTrans" cxnId="{F717B596-7122-4C3F-9238-14763508386B}">
      <dgm:prSet/>
      <dgm:spPr/>
      <dgm:t>
        <a:bodyPr/>
        <a:lstStyle/>
        <a:p>
          <a:endParaRPr lang="en-US"/>
        </a:p>
      </dgm:t>
    </dgm:pt>
    <dgm:pt modelId="{290E9CBE-1634-47AD-B973-508944073D35}" type="sibTrans" cxnId="{F717B596-7122-4C3F-9238-14763508386B}">
      <dgm:prSet/>
      <dgm:spPr/>
      <dgm:t>
        <a:bodyPr/>
        <a:lstStyle/>
        <a:p>
          <a:endParaRPr lang="en-US"/>
        </a:p>
      </dgm:t>
    </dgm:pt>
    <dgm:pt modelId="{E90264E4-81CE-47E1-80E3-2624D8E5DFEE}">
      <dgm:prSet phldrT="[Text]"/>
      <dgm:spPr/>
      <dgm:t>
        <a:bodyPr/>
        <a:lstStyle/>
        <a:p>
          <a:r>
            <a:rPr lang="en-US" dirty="0" smtClean="0"/>
            <a:t> Way 1</a:t>
          </a:r>
          <a:endParaRPr lang="en-US" dirty="0"/>
        </a:p>
      </dgm:t>
    </dgm:pt>
    <dgm:pt modelId="{79881485-DDC4-4A70-AA7E-393B9FD5747B}" type="parTrans" cxnId="{F3B89C52-602F-49F7-B10E-F3B64BCDF706}">
      <dgm:prSet/>
      <dgm:spPr/>
      <dgm:t>
        <a:bodyPr/>
        <a:lstStyle/>
        <a:p>
          <a:endParaRPr lang="en-US"/>
        </a:p>
      </dgm:t>
    </dgm:pt>
    <dgm:pt modelId="{F41EE2E3-AB57-4E33-8FAD-2DCFFB467FDC}" type="sibTrans" cxnId="{F3B89C52-602F-49F7-B10E-F3B64BCDF706}">
      <dgm:prSet/>
      <dgm:spPr/>
      <dgm:t>
        <a:bodyPr/>
        <a:lstStyle/>
        <a:p>
          <a:endParaRPr lang="en-US"/>
        </a:p>
      </dgm:t>
    </dgm:pt>
    <dgm:pt modelId="{B8D53E29-122A-46E1-B481-B57598D97444}">
      <dgm:prSet phldrT="[Text]"/>
      <dgm:spPr/>
      <dgm:t>
        <a:bodyPr/>
        <a:lstStyle/>
        <a:p>
          <a:r>
            <a:rPr lang="en-US" dirty="0" smtClean="0"/>
            <a:t> Way 2</a:t>
          </a:r>
          <a:endParaRPr lang="en-US" dirty="0"/>
        </a:p>
      </dgm:t>
    </dgm:pt>
    <dgm:pt modelId="{EF8E1F9D-EFFE-4283-A7B6-A44D3292ACA4}" type="parTrans" cxnId="{C5FFCAE6-64D2-4A77-B85B-A376B2EE8E4F}">
      <dgm:prSet/>
      <dgm:spPr/>
      <dgm:t>
        <a:bodyPr/>
        <a:lstStyle/>
        <a:p>
          <a:endParaRPr lang="en-US"/>
        </a:p>
      </dgm:t>
    </dgm:pt>
    <dgm:pt modelId="{99B04B81-08CA-46AC-951C-217069AEF451}" type="sibTrans" cxnId="{C5FFCAE6-64D2-4A77-B85B-A376B2EE8E4F}">
      <dgm:prSet/>
      <dgm:spPr/>
      <dgm:t>
        <a:bodyPr/>
        <a:lstStyle/>
        <a:p>
          <a:endParaRPr lang="en-US"/>
        </a:p>
      </dgm:t>
    </dgm:pt>
    <dgm:pt modelId="{15031D9C-993C-4715-A26F-56D8831933EB}">
      <dgm:prSet phldrT="[Text]"/>
      <dgm:spPr/>
      <dgm:t>
        <a:bodyPr/>
        <a:lstStyle/>
        <a:p>
          <a:r>
            <a:rPr lang="en-US" dirty="0" smtClean="0"/>
            <a:t>B</a:t>
          </a:r>
          <a:endParaRPr lang="en-US" dirty="0"/>
        </a:p>
      </dgm:t>
    </dgm:pt>
    <dgm:pt modelId="{77530735-8AD3-469C-AEC2-B5B17A08AF65}" type="parTrans" cxnId="{C8C2ADA0-316E-46E3-A4D5-49BD4A9A4B0B}">
      <dgm:prSet/>
      <dgm:spPr/>
      <dgm:t>
        <a:bodyPr/>
        <a:lstStyle/>
        <a:p>
          <a:endParaRPr lang="en-US"/>
        </a:p>
      </dgm:t>
    </dgm:pt>
    <dgm:pt modelId="{FB1D36D5-798A-40AA-91C3-3F3E5AF1A86F}" type="sibTrans" cxnId="{C8C2ADA0-316E-46E3-A4D5-49BD4A9A4B0B}">
      <dgm:prSet/>
      <dgm:spPr/>
      <dgm:t>
        <a:bodyPr/>
        <a:lstStyle/>
        <a:p>
          <a:endParaRPr lang="en-US"/>
        </a:p>
      </dgm:t>
    </dgm:pt>
    <dgm:pt modelId="{07B93839-AE15-473C-B47B-27FA5DBEE4E9}">
      <dgm:prSet phldrT="[Text]"/>
      <dgm:spPr/>
      <dgm:t>
        <a:bodyPr/>
        <a:lstStyle/>
        <a:p>
          <a:r>
            <a:rPr lang="en-US" dirty="0" smtClean="0"/>
            <a:t>Way 1</a:t>
          </a:r>
          <a:endParaRPr lang="en-US" dirty="0"/>
        </a:p>
      </dgm:t>
    </dgm:pt>
    <dgm:pt modelId="{2BEFC288-C4D1-45AF-B679-7A41333941DE}" type="parTrans" cxnId="{4D38D698-DC6D-4926-9520-43A255B536D4}">
      <dgm:prSet/>
      <dgm:spPr/>
      <dgm:t>
        <a:bodyPr/>
        <a:lstStyle/>
        <a:p>
          <a:endParaRPr lang="en-US"/>
        </a:p>
      </dgm:t>
    </dgm:pt>
    <dgm:pt modelId="{0468DBFC-CB2D-4B3A-AAE7-09352D12344E}" type="sibTrans" cxnId="{4D38D698-DC6D-4926-9520-43A255B536D4}">
      <dgm:prSet/>
      <dgm:spPr/>
      <dgm:t>
        <a:bodyPr/>
        <a:lstStyle/>
        <a:p>
          <a:endParaRPr lang="en-US"/>
        </a:p>
      </dgm:t>
    </dgm:pt>
    <dgm:pt modelId="{23C50191-A44D-4110-97C1-1DC6F9FD79CA}">
      <dgm:prSet phldrT="[Text]"/>
      <dgm:spPr/>
      <dgm:t>
        <a:bodyPr/>
        <a:lstStyle/>
        <a:p>
          <a:r>
            <a:rPr lang="en-US" dirty="0" smtClean="0"/>
            <a:t>Way 2</a:t>
          </a:r>
          <a:endParaRPr lang="en-US" dirty="0"/>
        </a:p>
      </dgm:t>
    </dgm:pt>
    <dgm:pt modelId="{E183CF6D-105A-4EAB-A780-A97B120C1182}" type="parTrans" cxnId="{A71F00B0-D098-4236-AD79-95FC48F754F5}">
      <dgm:prSet/>
      <dgm:spPr/>
      <dgm:t>
        <a:bodyPr/>
        <a:lstStyle/>
        <a:p>
          <a:endParaRPr lang="en-US"/>
        </a:p>
      </dgm:t>
    </dgm:pt>
    <dgm:pt modelId="{8625F877-DCE4-4E39-929E-7FA0A761B660}" type="sibTrans" cxnId="{A71F00B0-D098-4236-AD79-95FC48F754F5}">
      <dgm:prSet/>
      <dgm:spPr/>
      <dgm:t>
        <a:bodyPr/>
        <a:lstStyle/>
        <a:p>
          <a:endParaRPr lang="en-US"/>
        </a:p>
      </dgm:t>
    </dgm:pt>
    <dgm:pt modelId="{2936D842-720E-4365-AD39-F6EAEC441633}">
      <dgm:prSet phldrT="[Text]"/>
      <dgm:spPr/>
      <dgm:t>
        <a:bodyPr/>
        <a:lstStyle/>
        <a:p>
          <a:r>
            <a:rPr lang="en-US" dirty="0" smtClean="0"/>
            <a:t>C</a:t>
          </a:r>
          <a:endParaRPr lang="en-US" dirty="0"/>
        </a:p>
      </dgm:t>
    </dgm:pt>
    <dgm:pt modelId="{13139645-28B0-41D9-8ED9-DA67D736E51B}" type="parTrans" cxnId="{3A8ECB28-E23B-45B6-8C84-8AF5114507DE}">
      <dgm:prSet/>
      <dgm:spPr/>
      <dgm:t>
        <a:bodyPr/>
        <a:lstStyle/>
        <a:p>
          <a:endParaRPr lang="en-US"/>
        </a:p>
      </dgm:t>
    </dgm:pt>
    <dgm:pt modelId="{96C19FF6-672B-4588-9D93-2A932D4ACF8D}" type="sibTrans" cxnId="{3A8ECB28-E23B-45B6-8C84-8AF5114507DE}">
      <dgm:prSet/>
      <dgm:spPr/>
      <dgm:t>
        <a:bodyPr/>
        <a:lstStyle/>
        <a:p>
          <a:endParaRPr lang="en-US"/>
        </a:p>
      </dgm:t>
    </dgm:pt>
    <dgm:pt modelId="{A05E8D05-15E6-4BEC-B725-D745A48258D3}">
      <dgm:prSet phldrT="[Text]"/>
      <dgm:spPr/>
      <dgm:t>
        <a:bodyPr/>
        <a:lstStyle/>
        <a:p>
          <a:r>
            <a:rPr lang="en-US" dirty="0" smtClean="0"/>
            <a:t>Anyway:</a:t>
          </a:r>
          <a:endParaRPr lang="en-US" dirty="0"/>
        </a:p>
      </dgm:t>
    </dgm:pt>
    <dgm:pt modelId="{29C49A6E-36B2-41D1-83D5-6B58713D5DAF}" type="parTrans" cxnId="{EFE22C42-C667-4B7A-8208-6758BAEC1445}">
      <dgm:prSet/>
      <dgm:spPr/>
      <dgm:t>
        <a:bodyPr/>
        <a:lstStyle/>
        <a:p>
          <a:endParaRPr lang="en-US"/>
        </a:p>
      </dgm:t>
    </dgm:pt>
    <dgm:pt modelId="{EA09E308-F440-47C6-8C86-B63BABC170D9}" type="sibTrans" cxnId="{EFE22C42-C667-4B7A-8208-6758BAEC1445}">
      <dgm:prSet/>
      <dgm:spPr/>
      <dgm:t>
        <a:bodyPr/>
        <a:lstStyle/>
        <a:p>
          <a:endParaRPr lang="en-US"/>
        </a:p>
      </dgm:t>
    </dgm:pt>
    <dgm:pt modelId="{E80E23AD-ECAE-46D2-92A5-71CA9074EED7}" type="pres">
      <dgm:prSet presAssocID="{3183185A-2A53-4D8C-8F32-C845F2F70CB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3DDCCD6-3F31-4095-8E42-5BBFC31B83BE}" type="pres">
      <dgm:prSet presAssocID="{758CBA3A-9936-4C67-965C-A8DD3074879B}" presName="composite" presStyleCnt="0"/>
      <dgm:spPr/>
    </dgm:pt>
    <dgm:pt modelId="{C0AF5CB7-6C4F-49BC-8738-E4DE0AC00B72}" type="pres">
      <dgm:prSet presAssocID="{758CBA3A-9936-4C67-965C-A8DD3074879B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09DE89-66C0-478D-8170-8F0BC920F1EB}" type="pres">
      <dgm:prSet presAssocID="{758CBA3A-9936-4C67-965C-A8DD3074879B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E78D13-8FB5-4AEC-B5C0-881B683FCF22}" type="pres">
      <dgm:prSet presAssocID="{290E9CBE-1634-47AD-B973-508944073D35}" presName="sp" presStyleCnt="0"/>
      <dgm:spPr/>
    </dgm:pt>
    <dgm:pt modelId="{E529DD28-A6C8-4185-BA28-3A73741EACF4}" type="pres">
      <dgm:prSet presAssocID="{15031D9C-993C-4715-A26F-56D8831933EB}" presName="composite" presStyleCnt="0"/>
      <dgm:spPr/>
    </dgm:pt>
    <dgm:pt modelId="{29EA1718-F619-46D8-B505-CF1DDA71B8BF}" type="pres">
      <dgm:prSet presAssocID="{15031D9C-993C-4715-A26F-56D8831933EB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6267EA-EF01-411B-8D37-95F44BBB68D3}" type="pres">
      <dgm:prSet presAssocID="{15031D9C-993C-4715-A26F-56D8831933EB}" presName="descendantText" presStyleLbl="alignAcc1" presStyleIdx="1" presStyleCnt="3" custLinFactNeighborX="-6484" custLinFactNeighborY="-113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CED8E1-297A-4834-9FC1-39D8E59A67B1}" type="pres">
      <dgm:prSet presAssocID="{FB1D36D5-798A-40AA-91C3-3F3E5AF1A86F}" presName="sp" presStyleCnt="0"/>
      <dgm:spPr/>
    </dgm:pt>
    <dgm:pt modelId="{95036E43-6C97-4BF5-8CB3-7871077B6900}" type="pres">
      <dgm:prSet presAssocID="{2936D842-720E-4365-AD39-F6EAEC441633}" presName="composite" presStyleCnt="0"/>
      <dgm:spPr/>
    </dgm:pt>
    <dgm:pt modelId="{E7C44091-B50A-4CB0-98F0-E70A01DD36F4}" type="pres">
      <dgm:prSet presAssocID="{2936D842-720E-4365-AD39-F6EAEC441633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EF0610-07B4-40C7-AD99-F2285099C2E4}" type="pres">
      <dgm:prSet presAssocID="{2936D842-720E-4365-AD39-F6EAEC441633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D38D698-DC6D-4926-9520-43A255B536D4}" srcId="{15031D9C-993C-4715-A26F-56D8831933EB}" destId="{07B93839-AE15-473C-B47B-27FA5DBEE4E9}" srcOrd="0" destOrd="0" parTransId="{2BEFC288-C4D1-45AF-B679-7A41333941DE}" sibTransId="{0468DBFC-CB2D-4B3A-AAE7-09352D12344E}"/>
    <dgm:cxn modelId="{C5FFCAE6-64D2-4A77-B85B-A376B2EE8E4F}" srcId="{758CBA3A-9936-4C67-965C-A8DD3074879B}" destId="{B8D53E29-122A-46E1-B481-B57598D97444}" srcOrd="1" destOrd="0" parTransId="{EF8E1F9D-EFFE-4283-A7B6-A44D3292ACA4}" sibTransId="{99B04B81-08CA-46AC-951C-217069AEF451}"/>
    <dgm:cxn modelId="{4684350B-06FE-48D5-B3C1-163A56F1155A}" type="presOf" srcId="{07B93839-AE15-473C-B47B-27FA5DBEE4E9}" destId="{C96267EA-EF01-411B-8D37-95F44BBB68D3}" srcOrd="0" destOrd="0" presId="urn:microsoft.com/office/officeart/2005/8/layout/chevron2"/>
    <dgm:cxn modelId="{C8C2ADA0-316E-46E3-A4D5-49BD4A9A4B0B}" srcId="{3183185A-2A53-4D8C-8F32-C845F2F70CBF}" destId="{15031D9C-993C-4715-A26F-56D8831933EB}" srcOrd="1" destOrd="0" parTransId="{77530735-8AD3-469C-AEC2-B5B17A08AF65}" sibTransId="{FB1D36D5-798A-40AA-91C3-3F3E5AF1A86F}"/>
    <dgm:cxn modelId="{CCB2FC69-48E6-4186-BB69-434FE6081740}" type="presOf" srcId="{B8D53E29-122A-46E1-B481-B57598D97444}" destId="{0E09DE89-66C0-478D-8170-8F0BC920F1EB}" srcOrd="0" destOrd="1" presId="urn:microsoft.com/office/officeart/2005/8/layout/chevron2"/>
    <dgm:cxn modelId="{B16F9628-8397-4FE5-BC4D-5FC1A248AC83}" type="presOf" srcId="{15031D9C-993C-4715-A26F-56D8831933EB}" destId="{29EA1718-F619-46D8-B505-CF1DDA71B8BF}" srcOrd="0" destOrd="0" presId="urn:microsoft.com/office/officeart/2005/8/layout/chevron2"/>
    <dgm:cxn modelId="{CC2F2B2A-04B7-4809-A4A4-4104809974E6}" type="presOf" srcId="{A05E8D05-15E6-4BEC-B725-D745A48258D3}" destId="{68EF0610-07B4-40C7-AD99-F2285099C2E4}" srcOrd="0" destOrd="0" presId="urn:microsoft.com/office/officeart/2005/8/layout/chevron2"/>
    <dgm:cxn modelId="{46D65943-0A7C-46F6-A9D3-BDC8883577AD}" type="presOf" srcId="{23C50191-A44D-4110-97C1-1DC6F9FD79CA}" destId="{C96267EA-EF01-411B-8D37-95F44BBB68D3}" srcOrd="0" destOrd="1" presId="urn:microsoft.com/office/officeart/2005/8/layout/chevron2"/>
    <dgm:cxn modelId="{3A8ECB28-E23B-45B6-8C84-8AF5114507DE}" srcId="{3183185A-2A53-4D8C-8F32-C845F2F70CBF}" destId="{2936D842-720E-4365-AD39-F6EAEC441633}" srcOrd="2" destOrd="0" parTransId="{13139645-28B0-41D9-8ED9-DA67D736E51B}" sibTransId="{96C19FF6-672B-4588-9D93-2A932D4ACF8D}"/>
    <dgm:cxn modelId="{5F92077A-D266-43D8-B1E4-282FB69A0EF5}" type="presOf" srcId="{3183185A-2A53-4D8C-8F32-C845F2F70CBF}" destId="{E80E23AD-ECAE-46D2-92A5-71CA9074EED7}" srcOrd="0" destOrd="0" presId="urn:microsoft.com/office/officeart/2005/8/layout/chevron2"/>
    <dgm:cxn modelId="{A71F00B0-D098-4236-AD79-95FC48F754F5}" srcId="{15031D9C-993C-4715-A26F-56D8831933EB}" destId="{23C50191-A44D-4110-97C1-1DC6F9FD79CA}" srcOrd="1" destOrd="0" parTransId="{E183CF6D-105A-4EAB-A780-A97B120C1182}" sibTransId="{8625F877-DCE4-4E39-929E-7FA0A761B660}"/>
    <dgm:cxn modelId="{71B43602-5819-468F-A340-DA5A96BA033E}" type="presOf" srcId="{758CBA3A-9936-4C67-965C-A8DD3074879B}" destId="{C0AF5CB7-6C4F-49BC-8738-E4DE0AC00B72}" srcOrd="0" destOrd="0" presId="urn:microsoft.com/office/officeart/2005/8/layout/chevron2"/>
    <dgm:cxn modelId="{B3B75767-F5F8-4491-90D5-5742EB2BC878}" type="presOf" srcId="{E90264E4-81CE-47E1-80E3-2624D8E5DFEE}" destId="{0E09DE89-66C0-478D-8170-8F0BC920F1EB}" srcOrd="0" destOrd="0" presId="urn:microsoft.com/office/officeart/2005/8/layout/chevron2"/>
    <dgm:cxn modelId="{EFE22C42-C667-4B7A-8208-6758BAEC1445}" srcId="{2936D842-720E-4365-AD39-F6EAEC441633}" destId="{A05E8D05-15E6-4BEC-B725-D745A48258D3}" srcOrd="0" destOrd="0" parTransId="{29C49A6E-36B2-41D1-83D5-6B58713D5DAF}" sibTransId="{EA09E308-F440-47C6-8C86-B63BABC170D9}"/>
    <dgm:cxn modelId="{F717B596-7122-4C3F-9238-14763508386B}" srcId="{3183185A-2A53-4D8C-8F32-C845F2F70CBF}" destId="{758CBA3A-9936-4C67-965C-A8DD3074879B}" srcOrd="0" destOrd="0" parTransId="{39812E31-9C15-4A6C-B8B9-78CE6FB555B1}" sibTransId="{290E9CBE-1634-47AD-B973-508944073D35}"/>
    <dgm:cxn modelId="{F3B89C52-602F-49F7-B10E-F3B64BCDF706}" srcId="{758CBA3A-9936-4C67-965C-A8DD3074879B}" destId="{E90264E4-81CE-47E1-80E3-2624D8E5DFEE}" srcOrd="0" destOrd="0" parTransId="{79881485-DDC4-4A70-AA7E-393B9FD5747B}" sibTransId="{F41EE2E3-AB57-4E33-8FAD-2DCFFB467FDC}"/>
    <dgm:cxn modelId="{4333FB74-FEDF-4697-9A39-612F6D8B9AB6}" type="presOf" srcId="{2936D842-720E-4365-AD39-F6EAEC441633}" destId="{E7C44091-B50A-4CB0-98F0-E70A01DD36F4}" srcOrd="0" destOrd="0" presId="urn:microsoft.com/office/officeart/2005/8/layout/chevron2"/>
    <dgm:cxn modelId="{135E7873-A46E-4154-8EE3-52AAA60564FD}" type="presParOf" srcId="{E80E23AD-ECAE-46D2-92A5-71CA9074EED7}" destId="{63DDCCD6-3F31-4095-8E42-5BBFC31B83BE}" srcOrd="0" destOrd="0" presId="urn:microsoft.com/office/officeart/2005/8/layout/chevron2"/>
    <dgm:cxn modelId="{A9FAD751-EA16-40A5-97AE-3F69AE5C1837}" type="presParOf" srcId="{63DDCCD6-3F31-4095-8E42-5BBFC31B83BE}" destId="{C0AF5CB7-6C4F-49BC-8738-E4DE0AC00B72}" srcOrd="0" destOrd="0" presId="urn:microsoft.com/office/officeart/2005/8/layout/chevron2"/>
    <dgm:cxn modelId="{D4F1CFD9-FAA1-4448-ABAA-E3FEFCB6CAF1}" type="presParOf" srcId="{63DDCCD6-3F31-4095-8E42-5BBFC31B83BE}" destId="{0E09DE89-66C0-478D-8170-8F0BC920F1EB}" srcOrd="1" destOrd="0" presId="urn:microsoft.com/office/officeart/2005/8/layout/chevron2"/>
    <dgm:cxn modelId="{2E2E534E-4D39-4D42-98E3-8E839879F75B}" type="presParOf" srcId="{E80E23AD-ECAE-46D2-92A5-71CA9074EED7}" destId="{52E78D13-8FB5-4AEC-B5C0-881B683FCF22}" srcOrd="1" destOrd="0" presId="urn:microsoft.com/office/officeart/2005/8/layout/chevron2"/>
    <dgm:cxn modelId="{E68FD358-61E9-4B14-947B-E013AD32E758}" type="presParOf" srcId="{E80E23AD-ECAE-46D2-92A5-71CA9074EED7}" destId="{E529DD28-A6C8-4185-BA28-3A73741EACF4}" srcOrd="2" destOrd="0" presId="urn:microsoft.com/office/officeart/2005/8/layout/chevron2"/>
    <dgm:cxn modelId="{ADDEDC8D-E08F-431C-8144-0F1630B4A0CB}" type="presParOf" srcId="{E529DD28-A6C8-4185-BA28-3A73741EACF4}" destId="{29EA1718-F619-46D8-B505-CF1DDA71B8BF}" srcOrd="0" destOrd="0" presId="urn:microsoft.com/office/officeart/2005/8/layout/chevron2"/>
    <dgm:cxn modelId="{D8DF5C2A-E654-4638-8D6A-DD69C6F02065}" type="presParOf" srcId="{E529DD28-A6C8-4185-BA28-3A73741EACF4}" destId="{C96267EA-EF01-411B-8D37-95F44BBB68D3}" srcOrd="1" destOrd="0" presId="urn:microsoft.com/office/officeart/2005/8/layout/chevron2"/>
    <dgm:cxn modelId="{8CA69AEF-3F6A-4CF3-AA93-E24960786D06}" type="presParOf" srcId="{E80E23AD-ECAE-46D2-92A5-71CA9074EED7}" destId="{4CCED8E1-297A-4834-9FC1-39D8E59A67B1}" srcOrd="3" destOrd="0" presId="urn:microsoft.com/office/officeart/2005/8/layout/chevron2"/>
    <dgm:cxn modelId="{23553970-4502-4F21-A038-1A6EF7082C03}" type="presParOf" srcId="{E80E23AD-ECAE-46D2-92A5-71CA9074EED7}" destId="{95036E43-6C97-4BF5-8CB3-7871077B6900}" srcOrd="4" destOrd="0" presId="urn:microsoft.com/office/officeart/2005/8/layout/chevron2"/>
    <dgm:cxn modelId="{2BCE6584-740F-4DE0-9BB4-2B4E6DC85A9E}" type="presParOf" srcId="{95036E43-6C97-4BF5-8CB3-7871077B6900}" destId="{E7C44091-B50A-4CB0-98F0-E70A01DD36F4}" srcOrd="0" destOrd="0" presId="urn:microsoft.com/office/officeart/2005/8/layout/chevron2"/>
    <dgm:cxn modelId="{EEBB7F6E-84DC-4C03-95AA-EA05A012B25A}" type="presParOf" srcId="{95036E43-6C97-4BF5-8CB3-7871077B6900}" destId="{68EF0610-07B4-40C7-AD99-F2285099C2E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AF5CB7-6C4F-49BC-8738-E4DE0AC00B72}">
      <dsp:nvSpPr>
        <dsp:cNvPr id="0" name=""/>
        <dsp:cNvSpPr/>
      </dsp:nvSpPr>
      <dsp:spPr>
        <a:xfrm rot="5400000">
          <a:off x="-247798" y="249366"/>
          <a:ext cx="1651992" cy="1156394"/>
        </a:xfrm>
        <a:prstGeom prst="chevron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A</a:t>
          </a:r>
          <a:endParaRPr lang="en-US" sz="2900" kern="1200" dirty="0"/>
        </a:p>
      </dsp:txBody>
      <dsp:txXfrm rot="-5400000">
        <a:off x="1" y="579764"/>
        <a:ext cx="1156394" cy="495598"/>
      </dsp:txXfrm>
    </dsp:sp>
    <dsp:sp modelId="{0E09DE89-66C0-478D-8170-8F0BC920F1EB}">
      <dsp:nvSpPr>
        <dsp:cNvPr id="0" name=""/>
        <dsp:cNvSpPr/>
      </dsp:nvSpPr>
      <dsp:spPr>
        <a:xfrm rot="5400000">
          <a:off x="2448743" y="-1290781"/>
          <a:ext cx="1073794" cy="365849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 smtClean="0"/>
            <a:t> Way 1</a:t>
          </a:r>
          <a:endParaRPr lang="en-US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 smtClean="0"/>
            <a:t> Way 2</a:t>
          </a:r>
          <a:endParaRPr lang="en-US" sz="2700" kern="1200" dirty="0"/>
        </a:p>
      </dsp:txBody>
      <dsp:txXfrm rot="-5400000">
        <a:off x="1156394" y="53986"/>
        <a:ext cx="3606075" cy="968958"/>
      </dsp:txXfrm>
    </dsp:sp>
    <dsp:sp modelId="{29EA1718-F619-46D8-B505-CF1DDA71B8BF}">
      <dsp:nvSpPr>
        <dsp:cNvPr id="0" name=""/>
        <dsp:cNvSpPr/>
      </dsp:nvSpPr>
      <dsp:spPr>
        <a:xfrm rot="5400000">
          <a:off x="-247798" y="1707802"/>
          <a:ext cx="1651992" cy="1156394"/>
        </a:xfrm>
        <a:prstGeom prst="chevron">
          <a:avLst/>
        </a:prstGeom>
        <a:solidFill>
          <a:schemeClr val="accent1">
            <a:shade val="80000"/>
            <a:hueOff val="24829"/>
            <a:satOff val="941"/>
            <a:lumOff val="9312"/>
            <a:alphaOff val="0"/>
          </a:schemeClr>
        </a:solidFill>
        <a:ln w="12700" cap="flat" cmpd="sng" algn="ctr">
          <a:solidFill>
            <a:schemeClr val="accent1">
              <a:shade val="80000"/>
              <a:hueOff val="24829"/>
              <a:satOff val="941"/>
              <a:lumOff val="931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B</a:t>
          </a:r>
          <a:endParaRPr lang="en-US" sz="2900" kern="1200" dirty="0"/>
        </a:p>
      </dsp:txBody>
      <dsp:txXfrm rot="-5400000">
        <a:off x="1" y="2038200"/>
        <a:ext cx="1156394" cy="495598"/>
      </dsp:txXfrm>
    </dsp:sp>
    <dsp:sp modelId="{C96267EA-EF01-411B-8D37-95F44BBB68D3}">
      <dsp:nvSpPr>
        <dsp:cNvPr id="0" name=""/>
        <dsp:cNvSpPr/>
      </dsp:nvSpPr>
      <dsp:spPr>
        <a:xfrm rot="5400000">
          <a:off x="2211527" y="155456"/>
          <a:ext cx="1073794" cy="365849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24829"/>
              <a:satOff val="941"/>
              <a:lumOff val="931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 smtClean="0"/>
            <a:t>Way 1</a:t>
          </a:r>
          <a:endParaRPr lang="en-US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 smtClean="0"/>
            <a:t>Way 2</a:t>
          </a:r>
          <a:endParaRPr lang="en-US" sz="2700" kern="1200" dirty="0"/>
        </a:p>
      </dsp:txBody>
      <dsp:txXfrm rot="-5400000">
        <a:off x="919178" y="1500223"/>
        <a:ext cx="3606075" cy="968958"/>
      </dsp:txXfrm>
    </dsp:sp>
    <dsp:sp modelId="{E7C44091-B50A-4CB0-98F0-E70A01DD36F4}">
      <dsp:nvSpPr>
        <dsp:cNvPr id="0" name=""/>
        <dsp:cNvSpPr/>
      </dsp:nvSpPr>
      <dsp:spPr>
        <a:xfrm rot="5400000">
          <a:off x="-247798" y="3166238"/>
          <a:ext cx="1651992" cy="1156394"/>
        </a:xfrm>
        <a:prstGeom prst="chevron">
          <a:avLst/>
        </a:prstGeom>
        <a:solidFill>
          <a:schemeClr val="accent1">
            <a:shade val="80000"/>
            <a:hueOff val="49657"/>
            <a:satOff val="1882"/>
            <a:lumOff val="18624"/>
            <a:alphaOff val="0"/>
          </a:schemeClr>
        </a:solidFill>
        <a:ln w="12700" cap="flat" cmpd="sng" algn="ctr">
          <a:solidFill>
            <a:schemeClr val="accent1">
              <a:shade val="80000"/>
              <a:hueOff val="49657"/>
              <a:satOff val="1882"/>
              <a:lumOff val="1862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C</a:t>
          </a:r>
          <a:endParaRPr lang="en-US" sz="2900" kern="1200" dirty="0"/>
        </a:p>
      </dsp:txBody>
      <dsp:txXfrm rot="-5400000">
        <a:off x="1" y="3496636"/>
        <a:ext cx="1156394" cy="495598"/>
      </dsp:txXfrm>
    </dsp:sp>
    <dsp:sp modelId="{68EF0610-07B4-40C7-AD99-F2285099C2E4}">
      <dsp:nvSpPr>
        <dsp:cNvPr id="0" name=""/>
        <dsp:cNvSpPr/>
      </dsp:nvSpPr>
      <dsp:spPr>
        <a:xfrm rot="5400000">
          <a:off x="2448743" y="1626090"/>
          <a:ext cx="1073794" cy="365849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49657"/>
              <a:satOff val="1882"/>
              <a:lumOff val="1862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 smtClean="0"/>
            <a:t>Anyway:</a:t>
          </a:r>
          <a:endParaRPr lang="en-US" sz="2700" kern="1200" dirty="0"/>
        </a:p>
      </dsp:txBody>
      <dsp:txXfrm rot="-5400000">
        <a:off x="1156394" y="2970857"/>
        <a:ext cx="3606075" cy="9689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B7646E-8811-423A-9C42-2CBFADA00A96}" type="datetimeFigureOut">
              <a:rPr lang="en-US" smtClean="0"/>
              <a:t>9/16/2015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360E59-1627-4404-ACC5-51C744AB0F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2254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677E230-58DD-43ED-96A1-552DDAB53532}" type="datetimeFigureOut">
              <a:rPr lang="en-US" smtClean="0"/>
              <a:pPr/>
              <a:t>9/16/2015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841221E5-7225-48EB-A4EE-420E7BFCF7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669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1579384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11274663" y="5638800"/>
            <a:ext cx="304721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121888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1218883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0" y="5638800"/>
            <a:ext cx="12188825" cy="12192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cxnSp>
        <p:nvCxnSpPr>
          <p:cNvPr id="13" name="Straight Connector 12"/>
          <p:cNvCxnSpPr/>
          <p:nvPr/>
        </p:nvCxnSpPr>
        <p:spPr bwMode="white">
          <a:xfrm>
            <a:off x="11573293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0" y="5643132"/>
            <a:ext cx="1216152" cy="1214868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cxnSp>
        <p:nvCxnSpPr>
          <p:cNvPr id="15" name="Straight Connector 14"/>
          <p:cNvCxnSpPr/>
          <p:nvPr/>
        </p:nvCxnSpPr>
        <p:spPr bwMode="white">
          <a:xfrm>
            <a:off x="1218884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 bwMode="white">
          <a:xfrm>
            <a:off x="0" y="5631204"/>
            <a:ext cx="1828325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i"/>
          <p:cNvSpPr>
            <a:spLocks/>
          </p:cNvSpPr>
          <p:nvPr/>
        </p:nvSpPr>
        <p:spPr bwMode="white">
          <a:xfrm>
            <a:off x="276462" y="6032500"/>
            <a:ext cx="593189" cy="519176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121899" tIns="60949" rIns="121899" bIns="60949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8669" y="1600200"/>
            <a:ext cx="8329031" cy="2680127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28669" y="4344915"/>
            <a:ext cx="7516442" cy="111608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2C6F8EA-316C-41DE-B9A4-EDCC3A85ED9A}" type="datetimeFigureOut">
              <a:rPr lang="en-US"/>
              <a:pPr/>
              <a:t>9/16/2015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DC1BBB0-96F0-4077-A278-0F3FB5C104D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17955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9/16/2015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4088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1714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617143" y="736219"/>
            <a:ext cx="609441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cxnSp>
        <p:nvCxnSpPr>
          <p:cNvPr id="11" name="Straight Connector 10"/>
          <p:cNvCxnSpPr/>
          <p:nvPr/>
        </p:nvCxnSpPr>
        <p:spPr bwMode="white">
          <a:xfrm>
            <a:off x="617143" y="7362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 bwMode="white">
          <a:xfrm>
            <a:off x="617143" y="13458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i"/>
          <p:cNvSpPr>
            <a:spLocks/>
          </p:cNvSpPr>
          <p:nvPr/>
        </p:nvSpPr>
        <p:spPr bwMode="white">
          <a:xfrm rot="5400000">
            <a:off x="756095" y="898102"/>
            <a:ext cx="336023" cy="294097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cxnSp>
        <p:nvCxnSpPr>
          <p:cNvPr id="14" name="Straight Connector 13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9612" y="685800"/>
            <a:ext cx="1787526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98613" y="685800"/>
            <a:ext cx="7848599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9/16/2015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12817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9/16/2015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85532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1579384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0" name="Rectangle 19"/>
          <p:cNvSpPr/>
          <p:nvPr/>
        </p:nvSpPr>
        <p:spPr>
          <a:xfrm>
            <a:off x="11274663" y="5638800"/>
            <a:ext cx="304721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4" name="Rectangle 23"/>
          <p:cNvSpPr/>
          <p:nvPr/>
        </p:nvSpPr>
        <p:spPr>
          <a:xfrm>
            <a:off x="1216152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1" name="Rectangle 20"/>
          <p:cNvSpPr/>
          <p:nvPr/>
        </p:nvSpPr>
        <p:spPr>
          <a:xfrm>
            <a:off x="0" y="5638800"/>
            <a:ext cx="12188825" cy="12192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cxnSp>
        <p:nvCxnSpPr>
          <p:cNvPr id="22" name="Straight Connector 21"/>
          <p:cNvCxnSpPr/>
          <p:nvPr/>
        </p:nvCxnSpPr>
        <p:spPr bwMode="white">
          <a:xfrm>
            <a:off x="11573293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0" y="5643132"/>
            <a:ext cx="1216152" cy="1214868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8" name="Pi"/>
          <p:cNvSpPr>
            <a:spLocks/>
          </p:cNvSpPr>
          <p:nvPr/>
        </p:nvSpPr>
        <p:spPr bwMode="white">
          <a:xfrm>
            <a:off x="276462" y="6032500"/>
            <a:ext cx="593189" cy="519176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121899" tIns="60949" rIns="121899" bIns="60949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cxnSp>
        <p:nvCxnSpPr>
          <p:cNvPr id="23" name="Straight Connector 22"/>
          <p:cNvCxnSpPr/>
          <p:nvPr/>
        </p:nvCxnSpPr>
        <p:spPr bwMode="white">
          <a:xfrm>
            <a:off x="1216152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11579384" y="0"/>
            <a:ext cx="609441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7" name="Rectangle 26"/>
          <p:cNvSpPr/>
          <p:nvPr/>
        </p:nvSpPr>
        <p:spPr>
          <a:xfrm>
            <a:off x="11274663" y="0"/>
            <a:ext cx="304721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8" name="Rectangle 27"/>
          <p:cNvSpPr/>
          <p:nvPr/>
        </p:nvSpPr>
        <p:spPr>
          <a:xfrm>
            <a:off x="1218883" y="0"/>
            <a:ext cx="609441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9" name="Rectangle 28"/>
          <p:cNvSpPr/>
          <p:nvPr/>
        </p:nvSpPr>
        <p:spPr>
          <a:xfrm>
            <a:off x="-2" y="0"/>
            <a:ext cx="1218883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30" name="Rectangle 29"/>
          <p:cNvSpPr/>
          <p:nvPr/>
        </p:nvSpPr>
        <p:spPr>
          <a:xfrm>
            <a:off x="0" y="0"/>
            <a:ext cx="12188825" cy="6096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cxnSp>
        <p:nvCxnSpPr>
          <p:cNvPr id="31" name="Straight Connector 30"/>
          <p:cNvCxnSpPr/>
          <p:nvPr/>
        </p:nvCxnSpPr>
        <p:spPr bwMode="white">
          <a:xfrm>
            <a:off x="11573293" y="0"/>
            <a:ext cx="0" cy="609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0" y="0"/>
            <a:ext cx="1216152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cxnSp>
        <p:nvCxnSpPr>
          <p:cNvPr id="33" name="Straight Connector 32"/>
          <p:cNvCxnSpPr/>
          <p:nvPr/>
        </p:nvCxnSpPr>
        <p:spPr bwMode="white">
          <a:xfrm>
            <a:off x="1218884" y="0"/>
            <a:ext cx="0" cy="609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2C6F8EA-316C-41DE-B9A4-EDCC3A85ED9A}" type="datetimeFigureOut">
              <a:rPr lang="en-US"/>
              <a:pPr/>
              <a:t>9/16/2015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DC1BBB0-96F0-4077-A278-0F3FB5C104D3}" type="slidenum">
              <a:rPr/>
              <a:pPr/>
              <a:t>‹#›</a:t>
            </a:fld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8613" y="1600201"/>
            <a:ext cx="8283272" cy="2654064"/>
          </a:xfrm>
        </p:spPr>
        <p:txBody>
          <a:bodyPr anchor="b">
            <a:normAutofit/>
          </a:bodyPr>
          <a:lstStyle>
            <a:lvl1pPr algn="l">
              <a:defRPr sz="54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8613" y="4259996"/>
            <a:ext cx="7264623" cy="1150203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34467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93436" y="1600200"/>
            <a:ext cx="4814586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61651" y="1600200"/>
            <a:ext cx="4814586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 baseline="0"/>
            </a:lvl6pPr>
            <a:lvl7pPr>
              <a:defRPr sz="1800" baseline="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9/16/2015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9113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3436" y="1499616"/>
            <a:ext cx="4818888" cy="938784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93436" y="2514706"/>
            <a:ext cx="4814586" cy="365749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57349" y="1499616"/>
            <a:ext cx="4818888" cy="938784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57349" y="2514600"/>
            <a:ext cx="4818888" cy="365556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9/16/2015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38358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9/16/2015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63578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26239" y="0"/>
            <a:ext cx="30472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cxnSp>
        <p:nvCxnSpPr>
          <p:cNvPr id="7" name="Straight Connector 6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10969942" y="0"/>
            <a:ext cx="922621" cy="6858000"/>
          </a:xfrm>
          <a:prstGeom prst="rect">
            <a:avLst/>
          </a:prstGeom>
          <a:solidFill>
            <a:schemeClr val="accent1">
              <a:lumMod val="75000"/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11892563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9/16/2015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DC1BBB0-96F0-4077-A278-0F3FB5C104D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8381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1792" y="0"/>
            <a:ext cx="4147717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cxnSp>
        <p:nvCxnSpPr>
          <p:cNvPr id="10" name="Straight Connector 9"/>
          <p:cNvCxnSpPr/>
          <p:nvPr/>
        </p:nvCxnSpPr>
        <p:spPr bwMode="white">
          <a:xfrm>
            <a:off x="621792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white">
          <a:xfrm>
            <a:off x="1074240" y="381000"/>
            <a:ext cx="3293422" cy="1371600"/>
          </a:xfrm>
        </p:spPr>
        <p:txBody>
          <a:bodyPr anchor="b">
            <a:normAutofit/>
          </a:bodyPr>
          <a:lstStyle>
            <a:lvl1pPr algn="l">
              <a:defRPr sz="2800" b="0" cap="all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0251" y="482600"/>
            <a:ext cx="6195986" cy="5689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white">
          <a:xfrm>
            <a:off x="1074240" y="1828800"/>
            <a:ext cx="3293422" cy="4343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9/16/2015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18043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4875530" y="0"/>
            <a:ext cx="7017034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4240" y="381000"/>
            <a:ext cx="3293422" cy="1371600"/>
          </a:xfrm>
        </p:spPr>
        <p:txBody>
          <a:bodyPr anchor="b">
            <a:normAutofit/>
          </a:bodyPr>
          <a:lstStyle>
            <a:lvl1pPr algn="l">
              <a:defRPr sz="2800" b="0" cap="all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auto">
          <a:xfrm>
            <a:off x="5180251" y="482600"/>
            <a:ext cx="6195986" cy="5689600"/>
          </a:xfrm>
          <a:ln w="19050">
            <a:solidFill>
              <a:schemeClr val="bg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4240" y="1828800"/>
            <a:ext cx="3293422" cy="4343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9/16/2015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  <p:cxnSp>
        <p:nvCxnSpPr>
          <p:cNvPr id="10" name="Straight Connector 9"/>
          <p:cNvCxnSpPr/>
          <p:nvPr/>
        </p:nvCxnSpPr>
        <p:spPr bwMode="white">
          <a:xfrm>
            <a:off x="11879867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3900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1714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3" name="Rectangle 12"/>
          <p:cNvSpPr/>
          <p:nvPr/>
        </p:nvSpPr>
        <p:spPr>
          <a:xfrm>
            <a:off x="617143" y="736219"/>
            <a:ext cx="609441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cxnSp>
        <p:nvCxnSpPr>
          <p:cNvPr id="14" name="Straight Connector 13"/>
          <p:cNvCxnSpPr/>
          <p:nvPr/>
        </p:nvCxnSpPr>
        <p:spPr bwMode="white">
          <a:xfrm>
            <a:off x="617143" y="7362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 bwMode="white">
          <a:xfrm>
            <a:off x="617143" y="13458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i"/>
          <p:cNvSpPr>
            <a:spLocks/>
          </p:cNvSpPr>
          <p:nvPr/>
        </p:nvSpPr>
        <p:spPr bwMode="white">
          <a:xfrm>
            <a:off x="756095" y="898102"/>
            <a:ext cx="336023" cy="294097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cxnSp>
        <p:nvCxnSpPr>
          <p:cNvPr id="16" name="Straight Connector 15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3436" y="1600200"/>
            <a:ext cx="9782801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80250" y="6356351"/>
            <a:ext cx="12188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all" baseline="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C2C6F8EA-316C-41DE-B9A4-EDCC3A85ED9A}" type="datetimeFigureOut">
              <a:rPr lang="en-US"/>
              <a:pPr/>
              <a:t>9/16/2015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5933" y="6356351"/>
            <a:ext cx="39740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all" baseline="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66796" y="6356351"/>
            <a:ext cx="6094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all" baseline="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7DC1BBB0-96F0-4077-A278-0F3FB5C104D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54322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46888" indent="-246888" algn="l" defTabSz="914400" rtl="0" eaLnBrk="1" latinLnBrk="0" hangingPunct="1">
        <a:lnSpc>
          <a:spcPct val="90000"/>
        </a:lnSpc>
        <a:spcBef>
          <a:spcPts val="1400"/>
        </a:spcBef>
        <a:buFont typeface="Euphemia" pitchFamily="34" charset="0"/>
        <a:buChar char="›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126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784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44168" indent="-246888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0992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07568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4414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8072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17296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6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Unit 2 : Lesson 1: Solving Equations and Ratios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Using Distributive property, Additive Inverse…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88398" y="381000"/>
            <a:ext cx="3774830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761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Solve each equation for x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5400" dirty="0" smtClean="0"/>
              <a:t>3x = 21</a:t>
            </a:r>
          </a:p>
          <a:p>
            <a:endParaRPr lang="en-US" sz="5400" dirty="0"/>
          </a:p>
          <a:p>
            <a:r>
              <a:rPr lang="en-US" sz="5400" dirty="0" smtClean="0"/>
              <a:t>3(x – 4) = 21</a:t>
            </a:r>
          </a:p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0812" y="381000"/>
            <a:ext cx="3962400" cy="5878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0426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8613" y="838200"/>
            <a:ext cx="8283272" cy="23622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7B0521"/>
                </a:solidFill>
              </a:rPr>
              <a:t>Now about this one?</a:t>
            </a:r>
            <a:br>
              <a:rPr lang="en-US" dirty="0" smtClean="0">
                <a:solidFill>
                  <a:srgbClr val="7B0521"/>
                </a:solidFill>
              </a:rPr>
            </a:br>
            <a:r>
              <a:rPr lang="en-US" dirty="0">
                <a:solidFill>
                  <a:srgbClr val="7B0521"/>
                </a:solidFill>
              </a:rPr>
              <a:t/>
            </a:r>
            <a:br>
              <a:rPr lang="en-US" dirty="0">
                <a:solidFill>
                  <a:srgbClr val="7B0521"/>
                </a:solidFill>
              </a:rPr>
            </a:br>
            <a:endParaRPr lang="en-US" dirty="0">
              <a:solidFill>
                <a:srgbClr val="7B052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8613" y="2743200"/>
            <a:ext cx="8283272" cy="2666999"/>
          </a:xfrm>
        </p:spPr>
        <p:txBody>
          <a:bodyPr>
            <a:normAutofit/>
          </a:bodyPr>
          <a:lstStyle/>
          <a:p>
            <a:r>
              <a:rPr lang="en-US" sz="5400" dirty="0" smtClean="0"/>
              <a:t>3(x-4) + 6x = 21</a:t>
            </a:r>
            <a:endParaRPr lang="en-US" sz="5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66012" y="2362199"/>
            <a:ext cx="4481384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090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4546600"/>
          </a:xfrm>
        </p:spPr>
        <p:txBody>
          <a:bodyPr/>
          <a:lstStyle/>
          <a:p>
            <a:pPr marL="742950" indent="-742950" algn="ctr">
              <a:buFont typeface="+mj-lt"/>
              <a:buAutoNum type="arabicPeriod"/>
            </a:pPr>
            <a:r>
              <a:rPr lang="en-US" dirty="0" smtClean="0"/>
              <a:t>3(x – 4) = 4x + 8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2. -8 = -(X + 4)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7612" y="24063"/>
            <a:ext cx="2828925" cy="2719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786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8669" y="838200"/>
            <a:ext cx="8329031" cy="2680127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2(4x - 3) – 8 = 4 + 2x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5548" y="3962400"/>
            <a:ext cx="8322152" cy="1371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Make sure you distribute first then combine like terms on the same side of the equal side.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06626" y="20053"/>
            <a:ext cx="3276600" cy="2172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89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Now try these: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Explain two different ways you could use to solve:</a:t>
            </a:r>
          </a:p>
          <a:p>
            <a:endParaRPr lang="en-US" dirty="0" smtClean="0"/>
          </a:p>
          <a:p>
            <a:r>
              <a:rPr lang="en-US" dirty="0" smtClean="0"/>
              <a:t>A) 20 = 5(-3 + x) </a:t>
            </a:r>
          </a:p>
          <a:p>
            <a:endParaRPr lang="en-US" dirty="0"/>
          </a:p>
          <a:p>
            <a:r>
              <a:rPr lang="en-US" dirty="0" smtClean="0"/>
              <a:t>B) 5x + 43 = -2(1 – 7x)</a:t>
            </a:r>
          </a:p>
          <a:p>
            <a:endParaRPr lang="en-US" dirty="0"/>
          </a:p>
          <a:p>
            <a:r>
              <a:rPr lang="en-US" dirty="0" smtClean="0"/>
              <a:t>C) 4(x – 2) -12 = 3x + 9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graphicFrame>
        <p:nvGraphicFramePr>
          <p:cNvPr id="6" name="Content Placeholder 5" descr="Vertical Chevron List" title="SmartArt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002254339"/>
              </p:ext>
            </p:extLst>
          </p:nvPr>
        </p:nvGraphicFramePr>
        <p:xfrm>
          <a:off x="1593850" y="1600200"/>
          <a:ext cx="481488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970361" y="85725"/>
            <a:ext cx="3028950" cy="151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3726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ctrTitle"/>
              </p:nvPr>
            </p:nvSpPr>
            <p:spPr>
              <a:xfrm>
                <a:off x="2284412" y="1672497"/>
                <a:ext cx="8390143" cy="3213527"/>
              </a:xfrm>
            </p:spPr>
            <p:txBody>
              <a:bodyPr/>
              <a:lstStyle/>
              <a:p>
                <a:r>
                  <a:rPr lang="en-US" b="1" dirty="0" smtClean="0">
                    <a:solidFill>
                      <a:srgbClr val="7030A0"/>
                    </a:solidFill>
                  </a:rPr>
                  <a:t>How about those Ratios</a:t>
                </a:r>
                <a:r>
                  <a:rPr lang="en-US" dirty="0" smtClean="0"/>
                  <a:t>?</a:t>
                </a:r>
                <a:br>
                  <a:rPr lang="en-US" dirty="0" smtClean="0"/>
                </a:br>
                <a:r>
                  <a:rPr lang="en-US" dirty="0"/>
                  <a:t/>
                </a:r>
                <a:br>
                  <a:rPr lang="en-US" dirty="0"/>
                </a:br>
                <a:r>
                  <a:rPr lang="en-US" dirty="0" smtClean="0"/>
                  <a:t>Let’s try few:</a:t>
                </a:r>
                <a:br>
                  <a:rPr lang="en-US" dirty="0" smtClean="0"/>
                </a:br>
                <a:r>
                  <a:rPr lang="en-US" dirty="0" smtClean="0"/>
                  <a:t/>
                </a:r>
                <a:br>
                  <a:rPr lang="en-US" dirty="0" smtClean="0"/>
                </a:br>
                <a:r>
                  <a:rPr lang="en-US" dirty="0" smtClean="0"/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+6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dirty="0" smtClean="0"/>
                  <a:t> = 8</a:t>
                </a:r>
                <a:br>
                  <a:rPr lang="en-US" dirty="0" smtClean="0"/>
                </a:br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2284412" y="1672497"/>
                <a:ext cx="8390143" cy="3213527"/>
              </a:xfrm>
              <a:blipFill rotWithShape="0">
                <a:blip r:embed="rId2"/>
                <a:stretch>
                  <a:fillRect l="-3924" t="-5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Subtitle 2"/>
              <p:cNvSpPr>
                <a:spLocks noGrp="1"/>
              </p:cNvSpPr>
              <p:nvPr>
                <p:ph type="subTitle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B) </a:t>
                </a:r>
                <a:r>
                  <a:rPr lang="en-US" sz="4800" dirty="0" smtClean="0"/>
                  <a:t>3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4800" dirty="0" smtClean="0"/>
                  <a:t> y + 1</a:t>
                </a:r>
                <a:endParaRPr lang="en-US" sz="4800" dirty="0"/>
              </a:p>
            </p:txBody>
          </p:sp>
        </mc:Choice>
        <mc:Fallback xmlns="">
          <p:sp>
            <p:nvSpPr>
              <p:cNvPr id="3" name="Subtit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blipFill rotWithShape="0">
                <a:blip r:embed="rId3"/>
                <a:stretch>
                  <a:fillRect l="-2028" t="-8743"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09212" y="0"/>
            <a:ext cx="1819275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7905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Equations and converting units.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4000" dirty="0"/>
              <a:t>A school is building a rectangular soccer field that has a perimeter of 210 yards. The soccer field must be 40 yards longer than its width. Determine algebraically the dimensions of the soccer field, in yards first then inches.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56812" y="-696829"/>
            <a:ext cx="1981200" cy="2305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8826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Please try the Homework.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4240" y="1828800"/>
            <a:ext cx="3293422" cy="12954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This power point is accessible on my website</a:t>
            </a:r>
            <a:endParaRPr lang="en-US" sz="2800" dirty="0"/>
          </a:p>
        </p:txBody>
      </p:sp>
      <p:pic>
        <p:nvPicPr>
          <p:cNvPr id="3" name="Picture Placeholder 2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5029" r="5029"/>
          <a:stretch>
            <a:fillRect/>
          </a:stretch>
        </p:blipFill>
        <p:spPr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1285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th 16x9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9696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20C675A-9AD3-40BB-AC57-0E9EFA3E4FB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Math education presentation with Pi  (widescreen)</Template>
  <TotalTime>0</TotalTime>
  <Words>200</Words>
  <Application>Microsoft Office PowerPoint</Application>
  <PresentationFormat>Custom</PresentationFormat>
  <Paragraphs>33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Cambria Math</vt:lpstr>
      <vt:lpstr>Euphemia</vt:lpstr>
      <vt:lpstr>Math 16x9</vt:lpstr>
      <vt:lpstr>Unit 2 : Lesson 1: Solving Equations and Ratios</vt:lpstr>
      <vt:lpstr>Solve each equation for x</vt:lpstr>
      <vt:lpstr>Now about this one?  </vt:lpstr>
      <vt:lpstr>3(x – 4) = 4x + 8     2. -8 = -(X + 4) </vt:lpstr>
      <vt:lpstr>  2(4x - 3) – 8 = 4 + 2x</vt:lpstr>
      <vt:lpstr>Now try these:</vt:lpstr>
      <vt:lpstr>How about those Ratios?  Let’s try few:  A) (x+6)/3 = 8 </vt:lpstr>
      <vt:lpstr>Equations and converting units.</vt:lpstr>
      <vt:lpstr>Please try the Homework.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2015-09-13T22:21:21Z</dcterms:created>
  <dcterms:modified xsi:type="dcterms:W3CDTF">2015-09-16T13:46:22Z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TC027879479991</vt:lpwstr>
  </property>
</Properties>
</file>