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7" r:id="rId4"/>
    <p:sldId id="258" r:id="rId5"/>
    <p:sldId id="261" r:id="rId6"/>
    <p:sldId id="273" r:id="rId7"/>
    <p:sldId id="271" r:id="rId8"/>
    <p:sldId id="274" r:id="rId9"/>
    <p:sldId id="275" r:id="rId10"/>
    <p:sldId id="264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howGuides="1">
      <p:cViewPr>
        <p:scale>
          <a:sx n="80" d="100"/>
          <a:sy n="80" d="100"/>
        </p:scale>
        <p:origin x="162" y="73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58CBA3A-9936-4C67-965C-A8DD3074879B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en-US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en-US"/>
        </a:p>
      </dgm:t>
    </dgm:pt>
    <dgm:pt modelId="{E90264E4-81CE-47E1-80E3-2624D8E5DFEE}">
      <dgm:prSet phldrT="[Text]"/>
      <dgm:spPr/>
      <dgm:t>
        <a:bodyPr/>
        <a:lstStyle/>
        <a:p>
          <a:r>
            <a:rPr lang="en-US" dirty="0" smtClean="0"/>
            <a:t> Way 1</a:t>
          </a:r>
          <a:endParaRPr lang="en-US" dirty="0"/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en-US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en-US"/>
        </a:p>
      </dgm:t>
    </dgm:pt>
    <dgm:pt modelId="{B8D53E29-122A-46E1-B481-B57598D97444}">
      <dgm:prSet phldrT="[Text]"/>
      <dgm:spPr/>
      <dgm:t>
        <a:bodyPr/>
        <a:lstStyle/>
        <a:p>
          <a:r>
            <a:rPr lang="en-US" dirty="0" smtClean="0"/>
            <a:t> Way 2</a:t>
          </a:r>
          <a:endParaRPr lang="en-US" dirty="0"/>
        </a:p>
      </dgm:t>
    </dgm:pt>
    <dgm:pt modelId="{EF8E1F9D-EFFE-4283-A7B6-A44D3292ACA4}" type="parTrans" cxnId="{C5FFCAE6-64D2-4A77-B85B-A376B2EE8E4F}">
      <dgm:prSet/>
      <dgm:spPr/>
      <dgm:t>
        <a:bodyPr/>
        <a:lstStyle/>
        <a:p>
          <a:endParaRPr lang="en-US"/>
        </a:p>
      </dgm:t>
    </dgm:pt>
    <dgm:pt modelId="{99B04B81-08CA-46AC-951C-217069AEF451}" type="sibTrans" cxnId="{C5FFCAE6-64D2-4A77-B85B-A376B2EE8E4F}">
      <dgm:prSet/>
      <dgm:spPr/>
      <dgm:t>
        <a:bodyPr/>
        <a:lstStyle/>
        <a:p>
          <a:endParaRPr lang="en-US"/>
        </a:p>
      </dgm:t>
    </dgm:pt>
    <dgm:pt modelId="{15031D9C-993C-4715-A26F-56D8831933EB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en-US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en-US"/>
        </a:p>
      </dgm:t>
    </dgm:pt>
    <dgm:pt modelId="{07B93839-AE15-473C-B47B-27FA5DBEE4E9}">
      <dgm:prSet phldrT="[Text]"/>
      <dgm:spPr/>
      <dgm:t>
        <a:bodyPr/>
        <a:lstStyle/>
        <a:p>
          <a:r>
            <a:rPr lang="en-US" dirty="0" smtClean="0"/>
            <a:t>Way 1</a:t>
          </a:r>
          <a:endParaRPr lang="en-US" dirty="0"/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en-US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en-US"/>
        </a:p>
      </dgm:t>
    </dgm:pt>
    <dgm:pt modelId="{23C50191-A44D-4110-97C1-1DC6F9FD79CA}">
      <dgm:prSet phldrT="[Text]"/>
      <dgm:spPr/>
      <dgm:t>
        <a:bodyPr/>
        <a:lstStyle/>
        <a:p>
          <a:r>
            <a:rPr lang="en-US" dirty="0" smtClean="0"/>
            <a:t>Way 2</a:t>
          </a:r>
          <a:endParaRPr lang="en-US" dirty="0"/>
        </a:p>
      </dgm:t>
    </dgm:pt>
    <dgm:pt modelId="{E183CF6D-105A-4EAB-A780-A97B120C1182}" type="parTrans" cxnId="{A71F00B0-D098-4236-AD79-95FC48F754F5}">
      <dgm:prSet/>
      <dgm:spPr/>
      <dgm:t>
        <a:bodyPr/>
        <a:lstStyle/>
        <a:p>
          <a:endParaRPr lang="en-US"/>
        </a:p>
      </dgm:t>
    </dgm:pt>
    <dgm:pt modelId="{8625F877-DCE4-4E39-929E-7FA0A761B660}" type="sibTrans" cxnId="{A71F00B0-D098-4236-AD79-95FC48F754F5}">
      <dgm:prSet/>
      <dgm:spPr/>
      <dgm:t>
        <a:bodyPr/>
        <a:lstStyle/>
        <a:p>
          <a:endParaRPr lang="en-US"/>
        </a:p>
      </dgm:t>
    </dgm:pt>
    <dgm:pt modelId="{2936D842-720E-4365-AD39-F6EAEC441633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en-US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en-US"/>
        </a:p>
      </dgm:t>
    </dgm:pt>
    <dgm:pt modelId="{A05E8D05-15E6-4BEC-B725-D745A48258D3}">
      <dgm:prSet phldrT="[Text]"/>
      <dgm:spPr/>
      <dgm:t>
        <a:bodyPr/>
        <a:lstStyle/>
        <a:p>
          <a:r>
            <a:rPr lang="en-US" dirty="0" smtClean="0"/>
            <a:t>Anyway:</a:t>
          </a:r>
          <a:endParaRPr lang="en-US" dirty="0"/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en-US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267EA-EF01-411B-8D37-95F44BBB68D3}" type="pres">
      <dgm:prSet presAssocID="{15031D9C-993C-4715-A26F-56D8831933EB}" presName="descendantText" presStyleLbl="alignAcc1" presStyleIdx="1" presStyleCnt="3" custLinFactNeighborX="-6484" custLinFactNeighborY="-1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5FFCAE6-64D2-4A77-B85B-A376B2EE8E4F}" srcId="{758CBA3A-9936-4C67-965C-A8DD3074879B}" destId="{B8D53E29-122A-46E1-B481-B57598D97444}" srcOrd="1" destOrd="0" parTransId="{EF8E1F9D-EFFE-4283-A7B6-A44D3292ACA4}" sibTransId="{99B04B81-08CA-46AC-951C-217069AEF451}"/>
    <dgm:cxn modelId="{4684350B-06FE-48D5-B3C1-163A56F1155A}" type="presOf" srcId="{07B93839-AE15-473C-B47B-27FA5DBEE4E9}" destId="{C96267EA-EF01-411B-8D37-95F44BBB68D3}" srcOrd="0" destOrd="0" presId="urn:microsoft.com/office/officeart/2005/8/layout/chevron2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CCB2FC69-48E6-4186-BB69-434FE6081740}" type="presOf" srcId="{B8D53E29-122A-46E1-B481-B57598D97444}" destId="{0E09DE89-66C0-478D-8170-8F0BC920F1EB}" srcOrd="0" destOrd="1" presId="urn:microsoft.com/office/officeart/2005/8/layout/chevron2"/>
    <dgm:cxn modelId="{B16F9628-8397-4FE5-BC4D-5FC1A248AC83}" type="presOf" srcId="{15031D9C-993C-4715-A26F-56D8831933EB}" destId="{29EA1718-F619-46D8-B505-CF1DDA71B8BF}" srcOrd="0" destOrd="0" presId="urn:microsoft.com/office/officeart/2005/8/layout/chevron2"/>
    <dgm:cxn modelId="{CC2F2B2A-04B7-4809-A4A4-4104809974E6}" type="presOf" srcId="{A05E8D05-15E6-4BEC-B725-D745A48258D3}" destId="{68EF0610-07B4-40C7-AD99-F2285099C2E4}" srcOrd="0" destOrd="0" presId="urn:microsoft.com/office/officeart/2005/8/layout/chevron2"/>
    <dgm:cxn modelId="{46D65943-0A7C-46F6-A9D3-BDC8883577AD}" type="presOf" srcId="{23C50191-A44D-4110-97C1-1DC6F9FD79CA}" destId="{C96267EA-EF01-411B-8D37-95F44BBB68D3}" srcOrd="0" destOrd="1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5F92077A-D266-43D8-B1E4-282FB69A0EF5}" type="presOf" srcId="{3183185A-2A53-4D8C-8F32-C845F2F70CBF}" destId="{E80E23AD-ECAE-46D2-92A5-71CA9074EED7}" srcOrd="0" destOrd="0" presId="urn:microsoft.com/office/officeart/2005/8/layout/chevron2"/>
    <dgm:cxn modelId="{A71F00B0-D098-4236-AD79-95FC48F754F5}" srcId="{15031D9C-993C-4715-A26F-56D8831933EB}" destId="{23C50191-A44D-4110-97C1-1DC6F9FD79CA}" srcOrd="1" destOrd="0" parTransId="{E183CF6D-105A-4EAB-A780-A97B120C1182}" sibTransId="{8625F877-DCE4-4E39-929E-7FA0A761B660}"/>
    <dgm:cxn modelId="{71B43602-5819-468F-A340-DA5A96BA033E}" type="presOf" srcId="{758CBA3A-9936-4C67-965C-A8DD3074879B}" destId="{C0AF5CB7-6C4F-49BC-8738-E4DE0AC00B72}" srcOrd="0" destOrd="0" presId="urn:microsoft.com/office/officeart/2005/8/layout/chevron2"/>
    <dgm:cxn modelId="{B3B75767-F5F8-4491-90D5-5742EB2BC878}" type="presOf" srcId="{E90264E4-81CE-47E1-80E3-2624D8E5DFEE}" destId="{0E09DE89-66C0-478D-8170-8F0BC920F1EB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4333FB74-FEDF-4697-9A39-612F6D8B9AB6}" type="presOf" srcId="{2936D842-720E-4365-AD39-F6EAEC441633}" destId="{E7C44091-B50A-4CB0-98F0-E70A01DD36F4}" srcOrd="0" destOrd="0" presId="urn:microsoft.com/office/officeart/2005/8/layout/chevron2"/>
    <dgm:cxn modelId="{135E7873-A46E-4154-8EE3-52AAA60564FD}" type="presParOf" srcId="{E80E23AD-ECAE-46D2-92A5-71CA9074EED7}" destId="{63DDCCD6-3F31-4095-8E42-5BBFC31B83BE}" srcOrd="0" destOrd="0" presId="urn:microsoft.com/office/officeart/2005/8/layout/chevron2"/>
    <dgm:cxn modelId="{A9FAD751-EA16-40A5-97AE-3F69AE5C1837}" type="presParOf" srcId="{63DDCCD6-3F31-4095-8E42-5BBFC31B83BE}" destId="{C0AF5CB7-6C4F-49BC-8738-E4DE0AC00B72}" srcOrd="0" destOrd="0" presId="urn:microsoft.com/office/officeart/2005/8/layout/chevron2"/>
    <dgm:cxn modelId="{D4F1CFD9-FAA1-4448-ABAA-E3FEFCB6CAF1}" type="presParOf" srcId="{63DDCCD6-3F31-4095-8E42-5BBFC31B83BE}" destId="{0E09DE89-66C0-478D-8170-8F0BC920F1EB}" srcOrd="1" destOrd="0" presId="urn:microsoft.com/office/officeart/2005/8/layout/chevron2"/>
    <dgm:cxn modelId="{2E2E534E-4D39-4D42-98E3-8E839879F75B}" type="presParOf" srcId="{E80E23AD-ECAE-46D2-92A5-71CA9074EED7}" destId="{52E78D13-8FB5-4AEC-B5C0-881B683FCF22}" srcOrd="1" destOrd="0" presId="urn:microsoft.com/office/officeart/2005/8/layout/chevron2"/>
    <dgm:cxn modelId="{E68FD358-61E9-4B14-947B-E013AD32E758}" type="presParOf" srcId="{E80E23AD-ECAE-46D2-92A5-71CA9074EED7}" destId="{E529DD28-A6C8-4185-BA28-3A73741EACF4}" srcOrd="2" destOrd="0" presId="urn:microsoft.com/office/officeart/2005/8/layout/chevron2"/>
    <dgm:cxn modelId="{ADDEDC8D-E08F-431C-8144-0F1630B4A0CB}" type="presParOf" srcId="{E529DD28-A6C8-4185-BA28-3A73741EACF4}" destId="{29EA1718-F619-46D8-B505-CF1DDA71B8BF}" srcOrd="0" destOrd="0" presId="urn:microsoft.com/office/officeart/2005/8/layout/chevron2"/>
    <dgm:cxn modelId="{D8DF5C2A-E654-4638-8D6A-DD69C6F02065}" type="presParOf" srcId="{E529DD28-A6C8-4185-BA28-3A73741EACF4}" destId="{C96267EA-EF01-411B-8D37-95F44BBB68D3}" srcOrd="1" destOrd="0" presId="urn:microsoft.com/office/officeart/2005/8/layout/chevron2"/>
    <dgm:cxn modelId="{8CA69AEF-3F6A-4CF3-AA93-E24960786D06}" type="presParOf" srcId="{E80E23AD-ECAE-46D2-92A5-71CA9074EED7}" destId="{4CCED8E1-297A-4834-9FC1-39D8E59A67B1}" srcOrd="3" destOrd="0" presId="urn:microsoft.com/office/officeart/2005/8/layout/chevron2"/>
    <dgm:cxn modelId="{23553970-4502-4F21-A038-1A6EF7082C03}" type="presParOf" srcId="{E80E23AD-ECAE-46D2-92A5-71CA9074EED7}" destId="{95036E43-6C97-4BF5-8CB3-7871077B6900}" srcOrd="4" destOrd="0" presId="urn:microsoft.com/office/officeart/2005/8/layout/chevron2"/>
    <dgm:cxn modelId="{2BCE6584-740F-4DE0-9BB4-2B4E6DC85A9E}" type="presParOf" srcId="{95036E43-6C97-4BF5-8CB3-7871077B6900}" destId="{E7C44091-B50A-4CB0-98F0-E70A01DD36F4}" srcOrd="0" destOrd="0" presId="urn:microsoft.com/office/officeart/2005/8/layout/chevron2"/>
    <dgm:cxn modelId="{EEBB7F6E-84DC-4C03-95AA-EA05A012B25A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</a:t>
          </a:r>
          <a:endParaRPr lang="en-US" sz="2900" kern="1200" dirty="0"/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2448743" y="-1290781"/>
          <a:ext cx="1073794" cy="3658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 Way 1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 Way 2</a:t>
          </a:r>
          <a:endParaRPr lang="en-US" sz="2700" kern="1200" dirty="0"/>
        </a:p>
      </dsp:txBody>
      <dsp:txXfrm rot="-5400000">
        <a:off x="1156394" y="53986"/>
        <a:ext cx="3606075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</a:t>
          </a:r>
          <a:endParaRPr lang="en-US" sz="2900" kern="1200" dirty="0"/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2211527" y="155456"/>
          <a:ext cx="1073794" cy="3658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Way 1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Way 2</a:t>
          </a:r>
          <a:endParaRPr lang="en-US" sz="2700" kern="1200" dirty="0"/>
        </a:p>
      </dsp:txBody>
      <dsp:txXfrm rot="-5400000">
        <a:off x="919178" y="1500223"/>
        <a:ext cx="3606075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</a:t>
          </a:r>
          <a:endParaRPr lang="en-US" sz="2900" kern="1200" dirty="0"/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2448743" y="1626090"/>
          <a:ext cx="1073794" cy="36584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Anyway:</a:t>
          </a:r>
          <a:endParaRPr lang="en-US" sz="2700" kern="1200" dirty="0"/>
        </a:p>
      </dsp:txBody>
      <dsp:txXfrm rot="-5400000">
        <a:off x="1156394" y="2970857"/>
        <a:ext cx="3606075" cy="96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9/16/2015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9/16/2015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9/16/2015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9/16/2015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9/16/2015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9/16/2015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9/16/2015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9/16/2015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9/16/2015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9/16/2015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9/16/2015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9/16/2015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: Lesson 1: Solving Equations and Ratios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Distributive property, Additive Inverse…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8398" y="381000"/>
            <a:ext cx="377483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each equation for x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3x = 21</a:t>
            </a:r>
          </a:p>
          <a:p>
            <a:endParaRPr lang="en-US" sz="5400" dirty="0"/>
          </a:p>
          <a:p>
            <a:r>
              <a:rPr lang="en-US" sz="5400" dirty="0" smtClean="0"/>
              <a:t>3(x – 4) = 21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0812" y="381000"/>
            <a:ext cx="3962400" cy="587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838200"/>
            <a:ext cx="8283272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B0521"/>
                </a:solidFill>
              </a:rPr>
              <a:t>Now about this one?</a:t>
            </a:r>
            <a:br>
              <a:rPr lang="en-US" dirty="0" smtClean="0">
                <a:solidFill>
                  <a:srgbClr val="7B0521"/>
                </a:solidFill>
              </a:rPr>
            </a:br>
            <a:r>
              <a:rPr lang="en-US" dirty="0">
                <a:solidFill>
                  <a:srgbClr val="7B0521"/>
                </a:solidFill>
              </a:rPr>
              <a:t/>
            </a:r>
            <a:br>
              <a:rPr lang="en-US" dirty="0">
                <a:solidFill>
                  <a:srgbClr val="7B0521"/>
                </a:solidFill>
              </a:rPr>
            </a:br>
            <a:endParaRPr lang="en-US" dirty="0">
              <a:solidFill>
                <a:srgbClr val="7B052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2743200"/>
            <a:ext cx="8283272" cy="26669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3(x-4) + 6x = 21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012" y="2362199"/>
            <a:ext cx="4481384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4546600"/>
          </a:xfrm>
        </p:spPr>
        <p:txBody>
          <a:bodyPr/>
          <a:lstStyle/>
          <a:p>
            <a:pPr marL="742950" indent="-742950" algn="ctr">
              <a:buFont typeface="+mj-lt"/>
              <a:buAutoNum type="arabicPeriod"/>
            </a:pPr>
            <a:r>
              <a:rPr lang="en-US" dirty="0" smtClean="0"/>
              <a:t>3(x – 4) = 4x + 8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-8 = -(X + 4)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2" y="24063"/>
            <a:ext cx="2828925" cy="271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838200"/>
            <a:ext cx="8329031" cy="268012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2(4x - 3) – 8 = 4 + 2x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548" y="3962400"/>
            <a:ext cx="8322152" cy="137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Make sure you distribute first then combine like terms on the same side of the equal side.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6626" y="20053"/>
            <a:ext cx="3276600" cy="217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Now try these: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Explain two different ways you could use to solve:</a:t>
            </a:r>
          </a:p>
          <a:p>
            <a:endParaRPr lang="en-US" dirty="0" smtClean="0"/>
          </a:p>
          <a:p>
            <a:r>
              <a:rPr lang="en-US" dirty="0" smtClean="0"/>
              <a:t>A) 20 = 5(-3 + x) </a:t>
            </a:r>
          </a:p>
          <a:p>
            <a:endParaRPr lang="en-US" dirty="0"/>
          </a:p>
          <a:p>
            <a:r>
              <a:rPr lang="en-US" dirty="0" smtClean="0"/>
              <a:t>B) 5x + 43 = -2(1 – 7x)</a:t>
            </a:r>
          </a:p>
          <a:p>
            <a:endParaRPr lang="en-US" dirty="0"/>
          </a:p>
          <a:p>
            <a:r>
              <a:rPr lang="en-US" dirty="0" smtClean="0"/>
              <a:t>C) 4(x – 2) -12 = 3x + 9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6" name="Content Placeholder 5" descr="Vertical Chevron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2254339"/>
              </p:ext>
            </p:extLst>
          </p:nvPr>
        </p:nvGraphicFramePr>
        <p:xfrm>
          <a:off x="1593850" y="1600200"/>
          <a:ext cx="481488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0361" y="85725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284412" y="1672497"/>
                <a:ext cx="8390143" cy="3213527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rgbClr val="7030A0"/>
                    </a:solidFill>
                  </a:rPr>
                  <a:t>How about those Ratios</a:t>
                </a:r>
                <a:r>
                  <a:rPr lang="en-US" dirty="0" smtClean="0"/>
                  <a:t>?</a:t>
                </a:r>
                <a:br>
                  <a:rPr lang="en-US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Let’s try few: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= 8</a:t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284412" y="1672497"/>
                <a:ext cx="8390143" cy="3213527"/>
              </a:xfrm>
              <a:blipFill rotWithShape="0">
                <a:blip r:embed="rId2"/>
                <a:stretch>
                  <a:fillRect l="-3924" t="-5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B) </a:t>
                </a:r>
                <a:r>
                  <a:rPr lang="en-US" sz="4800" dirty="0" smtClean="0"/>
                  <a:t>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 smtClean="0"/>
                  <a:t> y + 1</a:t>
                </a:r>
                <a:endParaRPr lang="en-US" sz="48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0">
                <a:blip r:embed="rId3"/>
                <a:stretch>
                  <a:fillRect l="-2028" t="-874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9212" y="0"/>
            <a:ext cx="18192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0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Equations and converting units.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A school is building a rectangular soccer field that has a perimeter of 210 yards. The soccer field must be 40 yards longer than its width. Determine algebraically the dimensions of the soccer field, in yards first then inches.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812" y="-696829"/>
            <a:ext cx="19812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2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try the Homework.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This power point is accessible on my website</a:t>
            </a:r>
            <a:endParaRPr lang="en-US" sz="2800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029" r="5029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200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Euphemia</vt:lpstr>
      <vt:lpstr>Math 16x9</vt:lpstr>
      <vt:lpstr>Unit 2 : Lesson 1: Solving Equations and Ratios</vt:lpstr>
      <vt:lpstr>Solve each equation for x</vt:lpstr>
      <vt:lpstr>Now about this one?  </vt:lpstr>
      <vt:lpstr>3(x – 4) = 4x + 8     2. -8 = -(X + 4) </vt:lpstr>
      <vt:lpstr>  2(4x - 3) – 8 = 4 + 2x</vt:lpstr>
      <vt:lpstr>Now try these:</vt:lpstr>
      <vt:lpstr>How about those Ratios?  Let’s try few:  A) (x+6)/3 = 8 </vt:lpstr>
      <vt:lpstr>Equations and converting units.</vt:lpstr>
      <vt:lpstr>Please try the Homework.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2015-09-13T22:21:21Z</dcterms:created>
  <dcterms:modified xsi:type="dcterms:W3CDTF">2015-09-16T13:46:22Z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