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7" r:id="rId2"/>
    <p:sldId id="258" r:id="rId3"/>
    <p:sldId id="289" r:id="rId4"/>
    <p:sldId id="290" r:id="rId5"/>
    <p:sldId id="260" r:id="rId6"/>
    <p:sldId id="261" r:id="rId7"/>
    <p:sldId id="262" r:id="rId8"/>
    <p:sldId id="263" r:id="rId9"/>
    <p:sldId id="264" r:id="rId10"/>
    <p:sldId id="259" r:id="rId11"/>
    <p:sldId id="265" r:id="rId12"/>
    <p:sldId id="291" r:id="rId13"/>
    <p:sldId id="292" r:id="rId14"/>
    <p:sldId id="267" r:id="rId15"/>
    <p:sldId id="275" r:id="rId16"/>
    <p:sldId id="293" r:id="rId17"/>
    <p:sldId id="277" r:id="rId1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C2989D5-614F-4B64-969B-44F0076717DF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57A7353-E877-4F42-9A14-97631106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61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E77A924-9A9E-46D9-9201-E0023D20867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77A924-9A9E-46D9-9201-E0023D20867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E77A924-9A9E-46D9-9201-E0023D20867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E77A924-9A9E-46D9-9201-E0023D20867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371600"/>
            <a:ext cx="41148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Welcome to Arabic 2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474784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1447800"/>
            <a:ext cx="4724400" cy="1463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Family members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35131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 you have a sister?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573024"/>
            <a:ext cx="4572000" cy="1447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Asking about family members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0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 you have a brother?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573024"/>
            <a:ext cx="4572000" cy="1447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Asking about family members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68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List your family members, their names and connect sentences with </a:t>
            </a:r>
            <a:r>
              <a:rPr lang="en-US" sz="4000" dirty="0" err="1" smtClean="0"/>
              <a:t>waw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573024"/>
            <a:ext cx="4572000" cy="144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Family</a:t>
            </a:r>
            <a:br>
              <a:rPr lang="en-US" sz="4000" dirty="0" smtClean="0"/>
            </a:br>
            <a:r>
              <a:rPr lang="en-US" sz="4000" dirty="0" smtClean="0"/>
              <a:t>___________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61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it down several </a:t>
            </a:r>
            <a:r>
              <a:rPr lang="en-US" sz="4000" dirty="0" smtClean="0"/>
              <a:t>times &amp; its response. 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0300" y="1143000"/>
            <a:ext cx="4205288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Thank </a:t>
            </a:r>
            <a:r>
              <a:rPr lang="en-US" sz="4000" dirty="0" smtClean="0"/>
              <a:t>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90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5870695"/>
              </p:ext>
            </p:extLst>
          </p:nvPr>
        </p:nvGraphicFramePr>
        <p:xfrm>
          <a:off x="457200" y="2057400"/>
          <a:ext cx="8229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34328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use of his, hers, and 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Vocabulary Builder: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Say in Arabic: I have a broken pen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Say in Arabic: He has a broken pen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Say in Arabic: She has a broken pen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2192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Broken-</a:t>
            </a:r>
            <a:r>
              <a:rPr lang="ar-AE" sz="4000" dirty="0"/>
              <a:t>مَكْسٌور</a:t>
            </a:r>
            <a:endParaRPr lang="en-US" sz="4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1" y="3733800"/>
            <a:ext cx="2212109" cy="182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8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90800" y="2971800"/>
            <a:ext cx="4013200" cy="428625"/>
          </a:xfrm>
        </p:spPr>
        <p:txBody>
          <a:bodyPr/>
          <a:lstStyle/>
          <a:p>
            <a:r>
              <a:rPr lang="en-US" dirty="0" smtClean="0"/>
              <a:t>Constructing sentences.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253673"/>
            <a:ext cx="8229600" cy="4075176"/>
          </a:xfrm>
        </p:spPr>
        <p:txBody>
          <a:bodyPr/>
          <a:lstStyle/>
          <a:p>
            <a:pPr algn="l"/>
            <a:r>
              <a:rPr lang="en-US" dirty="0" smtClean="0"/>
              <a:t> 1) Say </a:t>
            </a:r>
            <a:r>
              <a:rPr lang="en-US" dirty="0"/>
              <a:t>in Arabic: I have a new </a:t>
            </a:r>
            <a:r>
              <a:rPr lang="en-US" dirty="0" smtClean="0"/>
              <a:t>shirt</a:t>
            </a:r>
          </a:p>
          <a:p>
            <a:pPr algn="l"/>
            <a:r>
              <a:rPr lang="en-US" dirty="0" smtClean="0"/>
              <a:t>2) Say in Arabic: He has a new shirt</a:t>
            </a:r>
          </a:p>
          <a:p>
            <a:pPr algn="l"/>
            <a:r>
              <a:rPr lang="en-US" dirty="0" smtClean="0"/>
              <a:t>3) Say in Arabic: She has a new shirt</a:t>
            </a:r>
          </a:p>
          <a:p>
            <a:pPr algn="l"/>
            <a:r>
              <a:rPr lang="en-US" dirty="0" smtClean="0"/>
              <a:t>4) Ask someone in Arabic if he/she has a new shirt</a:t>
            </a:r>
          </a:p>
          <a:p>
            <a:pPr algn="l"/>
            <a:r>
              <a:rPr lang="en-US" dirty="0" smtClean="0"/>
              <a:t>5) Ask someone in Arabic if he/her shirt is new.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47177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New-</a:t>
            </a:r>
            <a:r>
              <a:rPr lang="ar-AE" sz="4000" dirty="0"/>
              <a:t>جَديد</a:t>
            </a:r>
            <a:endParaRPr lang="en-US" sz="4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2093684" cy="156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48401"/>
            <a:ext cx="243840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7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7686" y="12954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Letters </a:t>
            </a:r>
            <a:endParaRPr lang="en-US" sz="4000" dirty="0"/>
          </a:p>
        </p:txBody>
      </p:sp>
      <p:pic>
        <p:nvPicPr>
          <p:cNvPr id="4" name="Content Placeholder 3" descr="table of the Arabic alphabet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9886"/>
            <a:ext cx="7260186" cy="4619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0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447800"/>
            <a:ext cx="4114800" cy="701040"/>
          </a:xfrm>
        </p:spPr>
        <p:txBody>
          <a:bodyPr>
            <a:normAutofit/>
          </a:bodyPr>
          <a:lstStyle/>
          <a:p>
            <a:r>
              <a:rPr lang="ar-AE" sz="4000" dirty="0" smtClean="0"/>
              <a:t>أُريد</a:t>
            </a:r>
            <a:r>
              <a:rPr lang="en-US" sz="4000" dirty="0" smtClean="0"/>
              <a:t>Review: </a:t>
            </a:r>
            <a:endParaRPr lang="en-US" sz="40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97" y="2168520"/>
            <a:ext cx="5962405" cy="3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514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I’d like</a:t>
            </a:r>
            <a:r>
              <a:rPr lang="en-US" sz="2400" dirty="0" smtClean="0">
                <a:solidFill>
                  <a:schemeClr val="bg1"/>
                </a:solidFill>
              </a:rPr>
              <a:t>…..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 want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3716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Greetings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400" dirty="0" smtClean="0"/>
              <a:t>Translate the following :</a:t>
            </a:r>
          </a:p>
          <a:p>
            <a:r>
              <a:rPr lang="en-US" sz="4400" dirty="0" smtClean="0"/>
              <a:t>Hello, my name is: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your name?: ( male)/female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2192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Greetings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43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Good morning /R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1371600"/>
            <a:ext cx="41148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Greetings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9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Good evening/R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9466" y="12954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Greetings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49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Where are you from?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295400"/>
            <a:ext cx="4114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Greetings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77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217634"/>
            <a:ext cx="7848600" cy="3878366"/>
          </a:xfrm>
        </p:spPr>
        <p:txBody>
          <a:bodyPr/>
          <a:lstStyle/>
          <a:p>
            <a:r>
              <a:rPr lang="en-US" sz="4400" dirty="0" smtClean="0"/>
              <a:t>I</a:t>
            </a:r>
            <a:r>
              <a:rPr lang="en-US" dirty="0" smtClean="0"/>
              <a:t> </a:t>
            </a:r>
            <a:r>
              <a:rPr lang="en-US" sz="4400" dirty="0" smtClean="0"/>
              <a:t>am from…..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1371600"/>
            <a:ext cx="4114800" cy="84603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Greetings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17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323</TotalTime>
  <Words>207</Words>
  <Application>Microsoft Office PowerPoint</Application>
  <PresentationFormat>On-screen Show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BlackTie</vt:lpstr>
      <vt:lpstr>Welcome to Arabic 2</vt:lpstr>
      <vt:lpstr>Letters </vt:lpstr>
      <vt:lpstr>أُريدReview: </vt:lpstr>
      <vt:lpstr>Greetings</vt:lpstr>
      <vt:lpstr>Greetings</vt:lpstr>
      <vt:lpstr>Greetings</vt:lpstr>
      <vt:lpstr>Greetings</vt:lpstr>
      <vt:lpstr>Greetings</vt:lpstr>
      <vt:lpstr>Greetings</vt:lpstr>
      <vt:lpstr>Family members</vt:lpstr>
      <vt:lpstr>Asking about family members</vt:lpstr>
      <vt:lpstr>Asking about family members</vt:lpstr>
      <vt:lpstr>Family ___________</vt:lpstr>
      <vt:lpstr>Thank you</vt:lpstr>
      <vt:lpstr>Broken-مَكْسٌور</vt:lpstr>
      <vt:lpstr>Homework: 3</vt:lpstr>
      <vt:lpstr>New-جَديد</vt:lpstr>
    </vt:vector>
  </TitlesOfParts>
  <Company>New Paltz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</dc:title>
  <dc:creator>1</dc:creator>
  <cp:lastModifiedBy>NPCSD</cp:lastModifiedBy>
  <cp:revision>50</cp:revision>
  <cp:lastPrinted>2014-09-16T15:30:07Z</cp:lastPrinted>
  <dcterms:created xsi:type="dcterms:W3CDTF">2013-09-26T13:49:24Z</dcterms:created>
  <dcterms:modified xsi:type="dcterms:W3CDTF">2014-09-16T15:51:29Z</dcterms:modified>
</cp:coreProperties>
</file>