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5" r:id="rId5"/>
    <p:sldId id="275" r:id="rId6"/>
    <p:sldId id="276" r:id="rId7"/>
    <p:sldId id="258" r:id="rId8"/>
    <p:sldId id="259" r:id="rId9"/>
    <p:sldId id="282" r:id="rId10"/>
    <p:sldId id="260" r:id="rId11"/>
    <p:sldId id="261" r:id="rId12"/>
    <p:sldId id="262" r:id="rId13"/>
    <p:sldId id="263" r:id="rId14"/>
    <p:sldId id="268" r:id="rId15"/>
    <p:sldId id="264" r:id="rId16"/>
    <p:sldId id="269" r:id="rId17"/>
    <p:sldId id="280" r:id="rId18"/>
    <p:sldId id="279" r:id="rId19"/>
    <p:sldId id="281" r:id="rId20"/>
    <p:sldId id="278" r:id="rId21"/>
    <p:sldId id="277" r:id="rId22"/>
    <p:sldId id="272" r:id="rId23"/>
    <p:sldId id="271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06AF93C-7C65-4DB6-97B8-6A0145A76AA9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D87A19D-8694-4787-85E3-F764E5E06B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oatsandclarksewingsecrets.blogspot.com/2012/06/10-super-easy-skirt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oatsandclarksewingsecrets.blogspot.com/2012/06/10-super-easy-skirt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emonsqueezyhome.com/2010/10/pleated-pouch-tutorial-with-patter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tcetorize.blogspot.ca/2011/08/t-shirt-tote-bag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reenandgorgeous.net/2012/10/31/three-easy-diy-jewelry-tutorials-using-unexpected-materia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onnectthedotsons.blogspot.com/2011/03/diy-husbands-large-t-shirt-to-fitted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gYCyEWJd3_I/UDU_Kk84WdI/AAAAAAAALv8/ATYPcvYfKXA/s1600/bs10-1-600.jpg" TargetMode="External"/><Relationship Id="rId2" Type="http://schemas.openxmlformats.org/officeDocument/2006/relationships/hyperlink" Target="http://wobisobi.blogspot.com/2012/07/no-sew-one-shoulder-shirt-di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ftBSfLwmWU0/UDVDG53YJMI/AAAAAAAALxs/sAFBc4LFf1M/s1600/halter1.jpg" TargetMode="External"/><Relationship Id="rId2" Type="http://schemas.openxmlformats.org/officeDocument/2006/relationships/hyperlink" Target="http://wobisobi.blogspot.com/2012/07/no-sew-halter-3-di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ookslikehomemade.com/10-no-sew-t-shirt-upcycle-projects/" TargetMode="External"/><Relationship Id="rId2" Type="http://schemas.openxmlformats.org/officeDocument/2006/relationships/hyperlink" Target="http://realsouthernliving.blogspot.com/2012/01/1-old-t-shirt-headband-scarf-and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makeitandfakeit.com/2012/04/t-shirt-update-kate-spade-style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9TRssZ7_Png/T06RNvvi0DI/AAAAAAAAGc8/DjgK1FSJG4M/s1600/2012-02-29+17.14.14.jpg" TargetMode="External"/><Relationship Id="rId2" Type="http://schemas.openxmlformats.org/officeDocument/2006/relationships/hyperlink" Target="http://www.twiggstudios.com/2012/02/chevron-ruffled-cush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eadymade.com/magazine/article/sew_far_sew_goo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ipnut.com/scrap-happy-fabric-scrap-ideas-free-patter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hismomsheart.com/2011/12/diy-t-shirt-scar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1.bp.blogspot.com/-i-5u1jq6xGY/Tu0KAVTe1uI/AAAAAAAAARs/jZhWrF_IwDc/s1600/scarf+1+%25281%2529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ealsouthernliving.blogspot.com/2012/01/1-old-t-shirt-headband-scarf-and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Accessory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82455"/>
            <a:ext cx="247870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2890"/>
            <a:ext cx="181927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 sewing room needs this tea towel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45740"/>
            <a:ext cx="18288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w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2" y="381000"/>
            <a:ext cx="18288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3810000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coatsandclarksewingsecrets.blogspot.com/2012/06/10-super-easy-skirts.html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6146" name="Picture 2" descr="Pinn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581400" cy="44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coatsandclarksewingsecrets.blogspot.com/2012/06/10-super-easy-skirts.html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Pinn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1744">
            <a:off x="4123404" y="2458407"/>
            <a:ext cx="286327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www.lemonsqueezyhome.com/2010/10/pleated-pouch-tutorial-with-pattern.html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8194" name="Picture 2" descr="Pinn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514600"/>
            <a:ext cx="52768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etcetorize.blogspot.ca/2011/08/t-shirt-tote-bag.html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2290" name="Picture 2" descr="Pinn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98094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Jewelry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http://www.greenandgorgeous.net/2012/10/31/three-easy-diy-jewelry-tutorials-using-unexpected-materials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Pinn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2762250" cy="35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greenandgorgeous.net/wp-content/uploads/2012/10/safetypinbracelet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20318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shirt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connectthedotsons.blogspot.com/2011/03/diy-husbands-large-t-shirt-to-fitted.html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3314" name="Picture 2" descr="Pinn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162175" cy="324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wobisobi.blogspot.com/2012/07/no-sew-one-shoulder-shirt-diy.html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22530" name="Picture 2" descr="http://1.bp.blogspot.com/-gYCyEWJd3_I/UDU_Kk84WdI/AAAAAAAALv8/ATYPcvYfKXA/s1600/bs10-1-6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2743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0576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wobisobi.blogspot.com/2012/07/no-sew-halter-3-diy.html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23554" name="Picture 2" descr="http://2.bp.blogspot.com/-ftBSfLwmWU0/UDVDG53YJMI/AAAAAAAALxs/sAFBc4LFf1M/s640/halter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394364" cy="450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Bags</a:t>
            </a:r>
          </a:p>
          <a:p>
            <a:r>
              <a:rPr lang="en-US" dirty="0" smtClean="0"/>
              <a:t>Scarves</a:t>
            </a:r>
          </a:p>
          <a:p>
            <a:r>
              <a:rPr lang="en-US" dirty="0" smtClean="0"/>
              <a:t>Hair accessories</a:t>
            </a:r>
          </a:p>
          <a:p>
            <a:r>
              <a:rPr lang="en-US" dirty="0" smtClean="0"/>
              <a:t>Jewelry</a:t>
            </a:r>
          </a:p>
          <a:p>
            <a:r>
              <a:rPr lang="en-US" dirty="0" smtClean="0"/>
              <a:t>Cell phone holders</a:t>
            </a:r>
          </a:p>
          <a:p>
            <a:r>
              <a:rPr lang="en-US" dirty="0" smtClean="0"/>
              <a:t>Sunglass case </a:t>
            </a:r>
          </a:p>
          <a:p>
            <a:r>
              <a:rPr lang="en-US" dirty="0" err="1" smtClean="0"/>
              <a:t>Etc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2768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realsouthernliving.blogspot.com/2012/01/1-old-t-shirt-headband-scarf-and.html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>
                <a:hlinkClick r:id="rId3"/>
              </a:rPr>
              <a:t>http://lookslikehomemade.com/10-no-sew-t-shirt-upcycle-projects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www.makeitandfakeit.com/2012/04/t-shirt-update-kate-spade-style.html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15362" name="Picture 2" descr="Pinn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0949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ruffle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www.twiggstudios.com/2012/02/chevron-ruffled-cushion.html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 descr="http://4.bp.blogspot.com/-9TRssZ7_Png/T06RNvvi0DI/AAAAAAAAGc8/DjgK1FSJG4M/s640/2012-02-29+17.14.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1143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Sewing basics: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www.readymade.com/magazine/article/sew_far_sew_good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0242" name="Picture 2" descr="http://www.readymade.com/file_uploads/Screen%20shot%202010-09-18%20at%205_36_45%20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25742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readymade.com/file_uploads/But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2002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readymade.com/file_uploads/Screen%20shot%202010-09-18%20at%205_36_53%20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62187"/>
            <a:ext cx="22288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from scrap fabric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http://tipnut.com/scrap-happy-fabric-scrap-ideas-free-patterns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9218" name="Picture 2" descr="justcallmechris.blogspo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28003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www.thismomsheart.com/2011/12/diy-t-shirt-scarf.html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64008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Pinn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1.bp.blogspot.com/-i-5u1jq6xGY/Tu0KAVTe1uI/AAAAAAAAARs/jZhWrF_IwDc/s200/scarf+1+%25281%252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realsouthernliving.blogspot.com/2012/01/1-old-t-shirt-headband-scarf-and.html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19458" name="Picture 2" descr="Pinn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009900" cy="4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404812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ergustuff.com/storage/friendship-mich-500-1.jpg?__SQUARESPACE_CACHEVERSION=13456868259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429000" cy="45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38100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88</Words>
  <Application>Microsoft Office PowerPoint</Application>
  <PresentationFormat>On-screen Show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Accessory design</vt:lpstr>
      <vt:lpstr>Examples:</vt:lpstr>
      <vt:lpstr>Sewing basics:</vt:lpstr>
      <vt:lpstr>Projects from scrap fabric</vt:lpstr>
      <vt:lpstr>scarves</vt:lpstr>
      <vt:lpstr>Headbands</vt:lpstr>
      <vt:lpstr>PowerPoint Presentation</vt:lpstr>
      <vt:lpstr>PowerPoint Presentation</vt:lpstr>
      <vt:lpstr>PowerPoint Presentation</vt:lpstr>
      <vt:lpstr>PowerPoint Presentation</vt:lpstr>
      <vt:lpstr>Skirts</vt:lpstr>
      <vt:lpstr>PowerPoint Presentation</vt:lpstr>
      <vt:lpstr>Bags</vt:lpstr>
      <vt:lpstr>PowerPoint Presentation</vt:lpstr>
      <vt:lpstr>Jewelry</vt:lpstr>
      <vt:lpstr>T shirt</vt:lpstr>
      <vt:lpstr>PowerPoint Presentation</vt:lpstr>
      <vt:lpstr>PowerPoint Presentation</vt:lpstr>
      <vt:lpstr>PowerPoint Presentation</vt:lpstr>
      <vt:lpstr>Flowers</vt:lpstr>
      <vt:lpstr>PowerPoint Presentation</vt:lpstr>
      <vt:lpstr>Bow</vt:lpstr>
      <vt:lpstr>How to make a ruffle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Accessory design</dc:title>
  <dc:creator>1</dc:creator>
  <cp:lastModifiedBy>1</cp:lastModifiedBy>
  <cp:revision>7</cp:revision>
  <dcterms:created xsi:type="dcterms:W3CDTF">2012-12-20T12:48:39Z</dcterms:created>
  <dcterms:modified xsi:type="dcterms:W3CDTF">2012-12-20T19:58:12Z</dcterms:modified>
</cp:coreProperties>
</file>