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80" r:id="rId4"/>
    <p:sldId id="261" r:id="rId5"/>
    <p:sldId id="278" r:id="rId6"/>
    <p:sldId id="262" r:id="rId7"/>
    <p:sldId id="279" r:id="rId8"/>
    <p:sldId id="257" r:id="rId9"/>
    <p:sldId id="274" r:id="rId10"/>
    <p:sldId id="269" r:id="rId11"/>
    <p:sldId id="272" r:id="rId12"/>
    <p:sldId id="273" r:id="rId13"/>
    <p:sldId id="270" r:id="rId14"/>
    <p:sldId id="258" r:id="rId15"/>
    <p:sldId id="259" r:id="rId16"/>
    <p:sldId id="265" r:id="rId17"/>
    <p:sldId id="263" r:id="rId18"/>
    <p:sldId id="266" r:id="rId19"/>
    <p:sldId id="267" r:id="rId20"/>
    <p:sldId id="268" r:id="rId21"/>
    <p:sldId id="287" r:id="rId22"/>
    <p:sldId id="297" r:id="rId23"/>
    <p:sldId id="290" r:id="rId24"/>
    <p:sldId id="291" r:id="rId25"/>
    <p:sldId id="289" r:id="rId26"/>
    <p:sldId id="293" r:id="rId27"/>
    <p:sldId id="292" r:id="rId28"/>
    <p:sldId id="295" r:id="rId29"/>
    <p:sldId id="296" r:id="rId30"/>
    <p:sldId id="286" r:id="rId31"/>
    <p:sldId id="276" r:id="rId32"/>
    <p:sldId id="281" r:id="rId33"/>
    <p:sldId id="282" r:id="rId34"/>
    <p:sldId id="283" r:id="rId35"/>
    <p:sldId id="284" r:id="rId36"/>
    <p:sldId id="28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A97E-DBF8-4361-97C1-EF1AE994911A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9806-ADC9-4471-B48E-F60E59ED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79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A97E-DBF8-4361-97C1-EF1AE994911A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9806-ADC9-4471-B48E-F60E59ED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9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A97E-DBF8-4361-97C1-EF1AE994911A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9806-ADC9-4471-B48E-F60E59ED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5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A97E-DBF8-4361-97C1-EF1AE994911A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9806-ADC9-4471-B48E-F60E59ED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90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A97E-DBF8-4361-97C1-EF1AE994911A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9806-ADC9-4471-B48E-F60E59ED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8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A97E-DBF8-4361-97C1-EF1AE994911A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9806-ADC9-4471-B48E-F60E59ED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85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A97E-DBF8-4361-97C1-EF1AE994911A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9806-ADC9-4471-B48E-F60E59ED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47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A97E-DBF8-4361-97C1-EF1AE994911A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9806-ADC9-4471-B48E-F60E59ED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95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A97E-DBF8-4361-97C1-EF1AE994911A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9806-ADC9-4471-B48E-F60E59ED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28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A97E-DBF8-4361-97C1-EF1AE994911A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9806-ADC9-4471-B48E-F60E59ED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1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A97E-DBF8-4361-97C1-EF1AE994911A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9806-ADC9-4471-B48E-F60E59ED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7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CA97E-DBF8-4361-97C1-EF1AE994911A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79806-ADC9-4471-B48E-F60E59ED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59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mail.google.com/mail/u/0/?ui=2&amp;ik=8418ca5101&amp;view=att&amp;th=13ab6b5a51fb0941&amp;attid=0.3&amp;disp=inline&amp;safe=1&amp;zw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Makeup Bag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9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Step 8</a:t>
            </a:r>
            <a:r>
              <a:rPr lang="en-US" dirty="0" smtClean="0"/>
              <a:t>: Do the same for the opposite side of the zipper . First the Outside fabric then the lining fabric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47900" y="800100"/>
            <a:ext cx="4419600" cy="73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63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" y="152400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72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" y="152400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75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" y="152400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51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4" descr="image.jpe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.jpe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.jpe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1" descr="https://mail-attachment.googleusercontent.com/attachment/u/0/?saduie=AG9B_P8n7sZKRw96KxcftfadXj3l&amp;attid=0.3&amp;disp=emb&amp;view=att&amp;th=13ab6b5a51fb0941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3" descr="https://mail-attachment.googleusercontent.com/attachment/u/0/?saduie=AG9B_P8n7sZKRw96KxcftfadXj3l&amp;attid=0.3&amp;disp=emb&amp;view=att&amp;th=13ab6b5a51fb0941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" y="152400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3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000" y="457200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27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" y="152400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27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Step 8: </a:t>
            </a:r>
            <a:r>
              <a:rPr lang="en-US" dirty="0" smtClean="0"/>
              <a:t>Part B- Add the lining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1676399"/>
            <a:ext cx="7366000" cy="4408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93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8600" y="1066800"/>
            <a:ext cx="8128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73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9: Open up the bag and press with an iron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128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04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https://mail-attachment.googleusercontent.com/attachment/u/0/?saduie=AG9B_P8n7sZKRw96KxcftfadXj3l&amp;attid=0.1&amp;disp=emb&amp;view=att&amp;th=13ab6b5eefe59626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17602" y="424875"/>
            <a:ext cx="6603998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20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" y="152400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88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u="sng" dirty="0" smtClean="0"/>
              <a:t>Step 10: </a:t>
            </a:r>
            <a:r>
              <a:rPr lang="en-US" sz="3200" dirty="0" smtClean="0"/>
              <a:t>pin the bag right sides together. Mark ½ inch seam allowance. Remember to leave opening where dots are on pattern!!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01800" y="279400"/>
            <a:ext cx="5359400" cy="830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13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" y="152400"/>
            <a:ext cx="8128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41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6300" y="-800100"/>
            <a:ext cx="7239000" cy="853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46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36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63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Sdtep</a:t>
            </a:r>
            <a:r>
              <a:rPr lang="en-US" dirty="0" smtClean="0"/>
              <a:t> 10: Remember to leave opening when stitching!!!!!!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128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5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Step 11: </a:t>
            </a:r>
            <a:r>
              <a:rPr lang="en-US" dirty="0" smtClean="0"/>
              <a:t>Trim edges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16201" y="431801"/>
            <a:ext cx="5714999" cy="713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02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Step 12: </a:t>
            </a:r>
            <a:r>
              <a:rPr lang="en-US" dirty="0" smtClean="0"/>
              <a:t>Turn right side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14400" y="1752600"/>
            <a:ext cx="7518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48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Step 13: </a:t>
            </a:r>
            <a:r>
              <a:rPr lang="en-US" dirty="0" smtClean="0"/>
              <a:t>Pull lining back out and stitch opening closed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47191" y="929410"/>
            <a:ext cx="5714999" cy="659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10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71552" y="-28552"/>
            <a:ext cx="63436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68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0600" y="286327"/>
            <a:ext cx="67056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1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9000" y="1016000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40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9400" y="1244600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7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22400" y="-431800"/>
            <a:ext cx="5689600" cy="746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10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Step 14: </a:t>
            </a:r>
            <a:r>
              <a:rPr lang="en-US" dirty="0" smtClean="0"/>
              <a:t>Push lining back inside bag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1999" y="1181100"/>
            <a:ext cx="7518399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95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84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" y="152400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59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3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26634" y="21166"/>
            <a:ext cx="6265333" cy="652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51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18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Autofit/>
          </a:bodyPr>
          <a:lstStyle/>
          <a:p>
            <a:r>
              <a:rPr lang="en-US" sz="3200" u="sng" dirty="0" smtClean="0"/>
              <a:t>Step 7: </a:t>
            </a:r>
            <a:r>
              <a:rPr lang="en-US" sz="3200" dirty="0" smtClean="0"/>
              <a:t>Place lining fabric on top of outer fabric –right sides together-zipper in the middle. Stitch the lining to the zipper and outer fabric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7200" y="2438400"/>
            <a:ext cx="7823200" cy="426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56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17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" y="152400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53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2796</TotalTime>
  <Words>139</Words>
  <Application>Microsoft Office PowerPoint</Application>
  <PresentationFormat>On-screen Show (4:3)</PresentationFormat>
  <Paragraphs>11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Makeup Bag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7: Place lining fabric on top of outer fabric –right sides together-zipper in the middle. Stitch the lining to the zipper and outer fabric</vt:lpstr>
      <vt:lpstr>PowerPoint Presentation</vt:lpstr>
      <vt:lpstr>PowerPoint Presentation</vt:lpstr>
      <vt:lpstr>Step 8: Do the same for the opposite side of the zipper . First the Outside fabric then the lining fabric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8: Part B- Add the lining</vt:lpstr>
      <vt:lpstr>PowerPoint Presentation</vt:lpstr>
      <vt:lpstr>Step 9: Open up the bag and press with an iron</vt:lpstr>
      <vt:lpstr>PowerPoint Presentation</vt:lpstr>
      <vt:lpstr>Step 10: pin the bag right sides together. Mark ½ inch seam allowance. Remember to leave opening where dots are on pattern!! </vt:lpstr>
      <vt:lpstr>PowerPoint Presentation</vt:lpstr>
      <vt:lpstr>PowerPoint Presentation</vt:lpstr>
      <vt:lpstr>PowerPoint Presentation</vt:lpstr>
      <vt:lpstr>PowerPoint Presentation</vt:lpstr>
      <vt:lpstr>Sdtep 10: Remember to leave opening when stitching!!!!!!</vt:lpstr>
      <vt:lpstr>Step 11: Trim edges</vt:lpstr>
      <vt:lpstr>Step 12: Turn right side out</vt:lpstr>
      <vt:lpstr>Step 13: Pull lining back out and stitch opening closed</vt:lpstr>
      <vt:lpstr>PowerPoint Presentation</vt:lpstr>
      <vt:lpstr>PowerPoint Presentation</vt:lpstr>
      <vt:lpstr>PowerPoint Presentation</vt:lpstr>
      <vt:lpstr>PowerPoint Presentation</vt:lpstr>
      <vt:lpstr>Step 14: Push lining back inside bag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1</cp:lastModifiedBy>
  <cp:revision>12</cp:revision>
  <dcterms:created xsi:type="dcterms:W3CDTF">2012-10-31T11:49:44Z</dcterms:created>
  <dcterms:modified xsi:type="dcterms:W3CDTF">2013-11-13T21:39:14Z</dcterms:modified>
</cp:coreProperties>
</file>