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22"/>
  </p:handoutMasterIdLst>
  <p:sldIdLst>
    <p:sldId id="270" r:id="rId2"/>
    <p:sldId id="274" r:id="rId3"/>
    <p:sldId id="273" r:id="rId4"/>
    <p:sldId id="256" r:id="rId5"/>
    <p:sldId id="259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1" r:id="rId19"/>
    <p:sldId id="275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80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556606-FFF5-478B-B730-DF5E566E6D8E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D36E3-9DE4-4290-BD35-24D0444F77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60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DE263FC-AE0B-4ADF-B65D-78E105F2C64F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AC60AD4-5C9A-4266-BC39-7B2B1BC4B1E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Salads, </a:t>
            </a:r>
            <a:r>
              <a:rPr lang="en-US" smtClean="0"/>
              <a:t>Salad Structure</a:t>
            </a:r>
            <a:r>
              <a:rPr lang="en-US" dirty="0" smtClean="0"/>
              <a:t>, Care for Greens </a:t>
            </a:r>
            <a:r>
              <a:rPr lang="en-US" smtClean="0"/>
              <a:t>and Dressings.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228725"/>
            <a:ext cx="4495800" cy="3648075"/>
          </a:xfrm>
        </p:spPr>
      </p:pic>
    </p:spTree>
    <p:extLst>
      <p:ext uri="{BB962C8B-B14F-4D97-AF65-F5344CB8AC3E}">
        <p14:creationId xmlns:p14="http://schemas.microsoft.com/office/powerpoint/2010/main" val="1060342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Principles of Salad Making: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#1 Rule – Do Not put the dressing on or salt a salad until just before serving.</a:t>
            </a:r>
          </a:p>
          <a:p>
            <a:r>
              <a:rPr lang="en-US" sz="2800" dirty="0" smtClean="0"/>
              <a:t>Prepare salad dressing 2-3 hours before serving and chill.</a:t>
            </a:r>
          </a:p>
          <a:p>
            <a:r>
              <a:rPr lang="en-US" sz="2800" dirty="0" smtClean="0"/>
              <a:t>Choose fresh, quality products and prepare salad just before serving.</a:t>
            </a:r>
          </a:p>
          <a:p>
            <a:r>
              <a:rPr lang="en-US" sz="2800" dirty="0" smtClean="0"/>
              <a:t>Salads should look neat.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33528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343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Principles: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Handle greens as little as possible.</a:t>
            </a:r>
          </a:p>
          <a:p>
            <a:r>
              <a:rPr lang="en-US" sz="2400" dirty="0" smtClean="0"/>
              <a:t>Avoid too much dressing.</a:t>
            </a:r>
          </a:p>
          <a:p>
            <a:r>
              <a:rPr lang="en-US" sz="2400" dirty="0" smtClean="0"/>
              <a:t>Break or tear greens into bite size pieces.</a:t>
            </a:r>
          </a:p>
          <a:p>
            <a:r>
              <a:rPr lang="en-US" sz="2400" dirty="0" smtClean="0"/>
              <a:t>Ingredient should be well – drained and dry.</a:t>
            </a:r>
          </a:p>
          <a:p>
            <a:r>
              <a:rPr lang="en-US" sz="2400" dirty="0" smtClean="0"/>
              <a:t>Combine crisp textures with soft textures for contrast.</a:t>
            </a:r>
          </a:p>
          <a:p>
            <a:r>
              <a:rPr lang="en-US" sz="2400" dirty="0" smtClean="0"/>
              <a:t>Toss with a fork to give a tossed rather than smashed appearance.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810000"/>
            <a:ext cx="2857500" cy="1524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2200" y="3429000"/>
            <a:ext cx="25146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688811"/>
            <a:ext cx="2541603" cy="19062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129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When preparing a salad the first question to ask . . . . What role will the salad play in the meal?????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There are 4 main types of salads: </a:t>
            </a:r>
          </a:p>
          <a:p>
            <a:pPr lvl="1"/>
            <a:r>
              <a:rPr lang="en-US" dirty="0" smtClean="0"/>
              <a:t>Appetizer</a:t>
            </a:r>
          </a:p>
          <a:p>
            <a:pPr lvl="1"/>
            <a:r>
              <a:rPr lang="en-US" dirty="0" smtClean="0"/>
              <a:t>Main Dish</a:t>
            </a:r>
          </a:p>
          <a:p>
            <a:pPr lvl="1"/>
            <a:r>
              <a:rPr lang="en-US" dirty="0" smtClean="0"/>
              <a:t>Accompaniment Salad</a:t>
            </a:r>
          </a:p>
          <a:p>
            <a:pPr lvl="1"/>
            <a:r>
              <a:rPr lang="en-US" dirty="0" smtClean="0"/>
              <a:t>Dessert Salad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5738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Appetizer Salad: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Small salad</a:t>
            </a:r>
          </a:p>
          <a:p>
            <a:r>
              <a:rPr lang="en-US" sz="2800" dirty="0" smtClean="0"/>
              <a:t>Served before the main course</a:t>
            </a:r>
          </a:p>
          <a:p>
            <a:r>
              <a:rPr lang="en-US" sz="2800" dirty="0" smtClean="0"/>
              <a:t>Conservative – some greens and 1 or 2 additional vegetables.</a:t>
            </a:r>
          </a:p>
          <a:p>
            <a:r>
              <a:rPr lang="en-US" sz="2800" dirty="0" smtClean="0"/>
              <a:t>Role of the Appetizer Salad: </a:t>
            </a:r>
          </a:p>
          <a:p>
            <a:pPr lvl="1"/>
            <a:r>
              <a:rPr lang="en-US" dirty="0" smtClean="0"/>
              <a:t>For a starter to stimulate the appetite and is served at the beginning of a meal.  </a:t>
            </a:r>
          </a:p>
          <a:p>
            <a:pPr lvl="1"/>
            <a:r>
              <a:rPr lang="en-US" dirty="0" smtClean="0"/>
              <a:t>Make with crisp greens, fruits or raw vegetables, and keep the servings small.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367212"/>
            <a:ext cx="2828925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281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Dish Salad: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Large salad with lots of greens</a:t>
            </a:r>
          </a:p>
          <a:p>
            <a:r>
              <a:rPr lang="en-US" dirty="0" smtClean="0"/>
              <a:t>Must contain 4 of the 6 nutrients</a:t>
            </a:r>
          </a:p>
          <a:p>
            <a:r>
              <a:rPr lang="en-US" dirty="0" smtClean="0"/>
              <a:t>Must be filling, substantial and satisfying. </a:t>
            </a:r>
          </a:p>
          <a:p>
            <a:endParaRPr lang="en-US" dirty="0"/>
          </a:p>
          <a:p>
            <a:r>
              <a:rPr lang="en-US" dirty="0" smtClean="0"/>
              <a:t>Role of the Main Dish Salad: </a:t>
            </a:r>
          </a:p>
          <a:p>
            <a:pPr lvl="1"/>
            <a:r>
              <a:rPr lang="en-US" dirty="0" smtClean="0"/>
              <a:t>Make it with meat, fish, eggs, poultry, vegetable, fruit or a combination of fruit and cheese.  This salad is served in a meal size portion and can be served hot.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4098036"/>
            <a:ext cx="2705100" cy="2407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3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Accompaniment Salad: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Vary in size depending on the main dish</a:t>
            </a:r>
          </a:p>
          <a:p>
            <a:r>
              <a:rPr lang="en-US" sz="2800" dirty="0" smtClean="0"/>
              <a:t>Usually served on the main dish plate</a:t>
            </a:r>
          </a:p>
          <a:p>
            <a:r>
              <a:rPr lang="en-US" sz="2800" dirty="0" smtClean="0"/>
              <a:t>Could be a fruit, pasta, or green salad</a:t>
            </a:r>
          </a:p>
          <a:p>
            <a:endParaRPr lang="en-US" sz="2800" dirty="0"/>
          </a:p>
          <a:p>
            <a:r>
              <a:rPr lang="en-US" sz="2800" dirty="0" smtClean="0"/>
              <a:t>Role of the Accompaniment Salad: </a:t>
            </a:r>
          </a:p>
          <a:p>
            <a:pPr lvl="1"/>
            <a:r>
              <a:rPr lang="en-US" dirty="0" smtClean="0"/>
              <a:t>This salad should contrast well with the rest of the meal in color, flavor, and texture.  </a:t>
            </a:r>
            <a:endParaRPr lang="en-US" dirty="0"/>
          </a:p>
          <a:p>
            <a:pPr lvl="1"/>
            <a:r>
              <a:rPr lang="en-US" dirty="0" smtClean="0"/>
              <a:t>Use crisp greens, fruits, or vegetables whether raw or cooked.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038600"/>
            <a:ext cx="28575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938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Dessert Salad: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This may be a sweetened, molded or frozen salad made of fruit gelatin or fruit mixture.</a:t>
            </a:r>
          </a:p>
          <a:p>
            <a:r>
              <a:rPr lang="en-US" sz="2800" dirty="0" smtClean="0"/>
              <a:t>Whipped cream is usually added to the dressing.  </a:t>
            </a:r>
          </a:p>
          <a:p>
            <a:r>
              <a:rPr lang="en-US" sz="2800" dirty="0" smtClean="0"/>
              <a:t>This salad furnished the meal with a color, flavor and texture treat.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1" y="3200401"/>
            <a:ext cx="2661960" cy="2435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521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Nutrients in Salads: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Vitamins</a:t>
            </a:r>
          </a:p>
          <a:p>
            <a:r>
              <a:rPr lang="en-US" dirty="0" smtClean="0"/>
              <a:t>Minerals</a:t>
            </a:r>
          </a:p>
          <a:p>
            <a:r>
              <a:rPr lang="en-US" dirty="0" smtClean="0"/>
              <a:t>Fiber</a:t>
            </a:r>
          </a:p>
          <a:p>
            <a:r>
              <a:rPr lang="en-US" dirty="0" smtClean="0"/>
              <a:t>Protein</a:t>
            </a:r>
          </a:p>
          <a:p>
            <a:r>
              <a:rPr lang="en-US" dirty="0" smtClean="0"/>
              <a:t>Carbohydrates</a:t>
            </a:r>
          </a:p>
          <a:p>
            <a:r>
              <a:rPr lang="en-US" dirty="0" smtClean="0"/>
              <a:t>Fats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8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31480" cy="1051560"/>
          </a:xfrm>
        </p:spPr>
        <p:txBody>
          <a:bodyPr/>
          <a:lstStyle/>
          <a:p>
            <a:r>
              <a:rPr lang="en-US" dirty="0" smtClean="0"/>
              <a:t>Dressing Lab: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873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lab will make a dressing.  Again this will be a buffet style lab.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All dressings will be placed on the supply table.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As you taste test the dressing you will as your lab group fill in a chart like the following one: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06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31480" cy="1051560"/>
          </a:xfrm>
        </p:spPr>
        <p:txBody>
          <a:bodyPr/>
          <a:lstStyle/>
          <a:p>
            <a:r>
              <a:rPr lang="en-US" dirty="0"/>
              <a:t>	</a:t>
            </a:r>
            <a:r>
              <a:rPr lang="en-US" dirty="0" smtClean="0"/>
              <a:t>Salad Lab: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183880" cy="487375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Each lab will make a specific type of salad and dressing.  Again this will be a buffet style lab. So everyone will be taste testing each different salad and salad dressing</a:t>
            </a:r>
          </a:p>
        </p:txBody>
      </p:sp>
    </p:spTree>
    <p:extLst>
      <p:ext uri="{BB962C8B-B14F-4D97-AF65-F5344CB8AC3E}">
        <p14:creationId xmlns:p14="http://schemas.microsoft.com/office/powerpoint/2010/main" val="110945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Structure of Salad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4 main parts of a salad: </a:t>
            </a:r>
          </a:p>
          <a:p>
            <a:pPr lvl="1"/>
            <a:r>
              <a:rPr lang="en-US" dirty="0" smtClean="0"/>
              <a:t>1.  The </a:t>
            </a:r>
            <a:r>
              <a:rPr lang="en-US" b="1" dirty="0" smtClean="0"/>
              <a:t>base</a:t>
            </a:r>
            <a:r>
              <a:rPr lang="en-US" dirty="0" smtClean="0"/>
              <a:t> – in a green salad, this is usually lettuce, romaine, or additional types of greens.</a:t>
            </a:r>
          </a:p>
          <a:p>
            <a:pPr lvl="1"/>
            <a:r>
              <a:rPr lang="en-US" dirty="0" smtClean="0"/>
              <a:t>2.  The </a:t>
            </a:r>
            <a:r>
              <a:rPr lang="en-US" b="1" dirty="0" smtClean="0"/>
              <a:t>body</a:t>
            </a:r>
            <a:r>
              <a:rPr lang="en-US" dirty="0" smtClean="0"/>
              <a:t> – in a green salad, this is usually a protein like chicken of ham.</a:t>
            </a:r>
          </a:p>
          <a:p>
            <a:pPr lvl="1"/>
            <a:r>
              <a:rPr lang="en-US" dirty="0" smtClean="0"/>
              <a:t>3.  The </a:t>
            </a:r>
            <a:r>
              <a:rPr lang="en-US" b="1" dirty="0" smtClean="0"/>
              <a:t>dressing</a:t>
            </a:r>
            <a:r>
              <a:rPr lang="en-US" dirty="0" smtClean="0"/>
              <a:t> – there are two types, a mayonnaise base or a vinaigrette.</a:t>
            </a:r>
          </a:p>
          <a:p>
            <a:pPr lvl="1"/>
            <a:r>
              <a:rPr lang="en-US" dirty="0" smtClean="0"/>
              <a:t>4.  The </a:t>
            </a:r>
            <a:r>
              <a:rPr lang="en-US" b="1" dirty="0" smtClean="0"/>
              <a:t>garnish</a:t>
            </a:r>
            <a:r>
              <a:rPr lang="en-US" dirty="0" smtClean="0"/>
              <a:t> – this is any product used to finish or enhance the salad, like parsley, basil, chives or olives.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989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183880" cy="1051560"/>
          </a:xfrm>
        </p:spPr>
        <p:txBody>
          <a:bodyPr/>
          <a:lstStyle/>
          <a:p>
            <a:r>
              <a:rPr lang="en-US" dirty="0" smtClean="0"/>
              <a:t>Dressing Evaluation: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1357084"/>
              </p:ext>
            </p:extLst>
          </p:nvPr>
        </p:nvGraphicFramePr>
        <p:xfrm>
          <a:off x="381000" y="1600201"/>
          <a:ext cx="8305800" cy="4531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5562"/>
                <a:gridCol w="2362200"/>
                <a:gridCol w="2667000"/>
                <a:gridCol w="1951038"/>
              </a:tblGrid>
              <a:tr h="1295399">
                <a:tc>
                  <a:txBody>
                    <a:bodyPr/>
                    <a:lstStyle/>
                    <a:p>
                      <a:r>
                        <a:rPr lang="en-US" dirty="0" smtClean="0"/>
                        <a:t>Dressing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Did</a:t>
                      </a:r>
                      <a:r>
                        <a:rPr lang="en-US" baseline="0" dirty="0" smtClean="0"/>
                        <a:t> you like it or not? Explain why you like or disliked it!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List</a:t>
                      </a:r>
                      <a:r>
                        <a:rPr lang="en-US" baseline="0" dirty="0" smtClean="0"/>
                        <a:t> some of the flavors in the dressing you liked or disliked!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What would have made this dressing better?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44662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Tossed and Composed salads: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Composed salads </a:t>
            </a:r>
            <a:r>
              <a:rPr lang="en-US" dirty="0" smtClean="0"/>
              <a:t>are arranged – either in the serving container or layered.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/>
              <a:t>T</a:t>
            </a:r>
            <a:r>
              <a:rPr lang="en-US" b="1" dirty="0" smtClean="0"/>
              <a:t>ossed salads </a:t>
            </a:r>
            <a:r>
              <a:rPr lang="en-US" dirty="0" smtClean="0"/>
              <a:t>are usually greens and small bite size vegetables. 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600200"/>
            <a:ext cx="15240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400175"/>
            <a:ext cx="2029672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481137"/>
            <a:ext cx="18669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3150" y="3429000"/>
            <a:ext cx="1600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428" y="3744533"/>
            <a:ext cx="2027232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24" y="3744533"/>
            <a:ext cx="2223751" cy="1665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46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Care for Salad Green: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Crisp up greens by placing in ice water for a few hours before serving.</a:t>
            </a:r>
          </a:p>
          <a:p>
            <a:r>
              <a:rPr lang="en-US" sz="2000" dirty="0" smtClean="0"/>
              <a:t>Drain thoroughly before serving.</a:t>
            </a:r>
          </a:p>
          <a:p>
            <a:r>
              <a:rPr lang="en-US" sz="2000" dirty="0" smtClean="0"/>
              <a:t>Greens may be broken or shredded according to the purpose.</a:t>
            </a:r>
          </a:p>
          <a:p>
            <a:r>
              <a:rPr lang="en-US" sz="2000" dirty="0" smtClean="0"/>
              <a:t>Do no over handle or greens become bruised and wilted. </a:t>
            </a:r>
          </a:p>
          <a:p>
            <a:r>
              <a:rPr lang="en-US" sz="2000" dirty="0" smtClean="0"/>
              <a:t>Store in a plastic bag.  Do not wash until you are ready to use, as the greens will rust.</a:t>
            </a:r>
          </a:p>
          <a:p>
            <a:r>
              <a:rPr lang="en-US" sz="2000" dirty="0" smtClean="0"/>
              <a:t>Never freeze.</a:t>
            </a:r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9300" y="3048000"/>
            <a:ext cx="2514600" cy="25146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3276600"/>
            <a:ext cx="21336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Tips: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Keep washed and drained greens wrapped in a dry paper towel and refrigerate in a plastic container or a large plastic bag. </a:t>
            </a:r>
          </a:p>
          <a:p>
            <a:r>
              <a:rPr lang="en-US" sz="2800" dirty="0" smtClean="0"/>
              <a:t>To prevent browning after washing and serving, tear greens instead of using a metal knife.  Tearing adds more texture.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3276600"/>
            <a:ext cx="3695700" cy="219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33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Salad Dressing: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flavor</a:t>
            </a:r>
          </a:p>
          <a:p>
            <a:r>
              <a:rPr lang="en-US" dirty="0" smtClean="0"/>
              <a:t>Add color</a:t>
            </a:r>
          </a:p>
          <a:p>
            <a:r>
              <a:rPr lang="en-US" dirty="0" smtClean="0"/>
              <a:t>Add fat</a:t>
            </a:r>
          </a:p>
          <a:p>
            <a:r>
              <a:rPr lang="en-US" dirty="0" smtClean="0"/>
              <a:t>Add calories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700" y="2452687"/>
            <a:ext cx="3314700" cy="2728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405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Two Different Types of Dressing: </a:t>
            </a:r>
            <a:br>
              <a:rPr lang="en-US" dirty="0" smtClean="0"/>
            </a:br>
            <a:r>
              <a:rPr lang="en-US" dirty="0" smtClean="0"/>
              <a:t>Vinaigrette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Vinaigrette – a mixture of oil, vinegar and seasoning.</a:t>
            </a:r>
          </a:p>
          <a:p>
            <a:r>
              <a:rPr lang="en-US" dirty="0" smtClean="0"/>
              <a:t>Formula for a Vinaigrette = 3 to 1</a:t>
            </a:r>
          </a:p>
          <a:p>
            <a:r>
              <a:rPr lang="en-US" dirty="0" smtClean="0"/>
              <a:t>3 oils to 1 vinegar</a:t>
            </a:r>
          </a:p>
          <a:p>
            <a:r>
              <a:rPr lang="en-US" dirty="0" smtClean="0"/>
              <a:t>Example: </a:t>
            </a:r>
          </a:p>
          <a:p>
            <a:r>
              <a:rPr lang="en-US" dirty="0" smtClean="0"/>
              <a:t>1/3 c. olive oil</a:t>
            </a:r>
          </a:p>
          <a:p>
            <a:r>
              <a:rPr lang="en-US" dirty="0" smtClean="0"/>
              <a:t>2 T. white wine vinegar</a:t>
            </a:r>
          </a:p>
          <a:p>
            <a:r>
              <a:rPr lang="en-US" dirty="0" smtClean="0"/>
              <a:t>1 t. Dijon mustard</a:t>
            </a:r>
          </a:p>
          <a:p>
            <a:r>
              <a:rPr lang="en-US" dirty="0" smtClean="0"/>
              <a:t>Other examples:  </a:t>
            </a:r>
          </a:p>
          <a:p>
            <a:pPr lvl="1"/>
            <a:r>
              <a:rPr lang="en-US" dirty="0" smtClean="0"/>
              <a:t>Walnut oil			red wine vinegar</a:t>
            </a:r>
          </a:p>
          <a:p>
            <a:pPr lvl="1"/>
            <a:r>
              <a:rPr lang="en-US" dirty="0" smtClean="0"/>
              <a:t>Sunflower seed oil 	balsamic vinegar</a:t>
            </a:r>
          </a:p>
          <a:p>
            <a:pPr lvl="1"/>
            <a:r>
              <a:rPr lang="en-US" dirty="0" smtClean="0"/>
              <a:t>Canola oil			apple cider vinegar</a:t>
            </a:r>
          </a:p>
          <a:p>
            <a:r>
              <a:rPr lang="en-US" dirty="0" smtClean="0"/>
              <a:t>Flavorings: </a:t>
            </a:r>
          </a:p>
          <a:p>
            <a:pPr lvl="1"/>
            <a:r>
              <a:rPr lang="en-US" dirty="0" smtClean="0"/>
              <a:t>Herb, spices, citrus zest, and berries.</a:t>
            </a:r>
          </a:p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524000"/>
            <a:ext cx="27051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101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Mayonnaise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Mayonnaise Based = The base of the dressing is mayonnaise and seasonings are added.  This dressing has a thicker consistency.</a:t>
            </a:r>
          </a:p>
          <a:p>
            <a:pPr marL="0" indent="0">
              <a:buNone/>
            </a:pPr>
            <a:r>
              <a:rPr lang="en-US" dirty="0" smtClean="0"/>
              <a:t>Types: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1.  Ranch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2. </a:t>
            </a:r>
            <a:r>
              <a:rPr lang="en-US" dirty="0"/>
              <a:t> </a:t>
            </a:r>
            <a:r>
              <a:rPr lang="en-US" dirty="0" smtClean="0"/>
              <a:t>Blue Cheese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3.  Tomatillo (Café Rio)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4.  Thousand Island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2209800"/>
            <a:ext cx="27051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14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dressing should you serve?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dressing should complement the other flavors in the salad. </a:t>
            </a:r>
          </a:p>
          <a:p>
            <a:r>
              <a:rPr lang="en-US" dirty="0" smtClean="0"/>
              <a:t>Vinaigrette – a mixture of vegetable oil, vinegar, and seasonings. </a:t>
            </a:r>
          </a:p>
          <a:p>
            <a:r>
              <a:rPr lang="en-US" dirty="0" smtClean="0"/>
              <a:t>Mayonnaise – a thick, creamy dressing that is an emulsion of oil, vinegar, egg yolk and seasoning. 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Emulsion: </a:t>
            </a:r>
            <a:r>
              <a:rPr lang="en-US" u="none" strike="noStrike" dirty="0" smtClean="0">
                <a:solidFill>
                  <a:srgbClr val="000000"/>
                </a:solidFill>
                <a:effectLst/>
              </a:rPr>
              <a:t>A mixture of one liquid with another with which it cannot normally combine smoothly — oil and water being the classic example. </a:t>
            </a:r>
            <a:br>
              <a:rPr lang="en-US" u="none" strike="noStrike" dirty="0" smtClean="0">
                <a:solidFill>
                  <a:srgbClr val="000000"/>
                </a:solidFill>
                <a:effectLst/>
              </a:rPr>
            </a:br>
            <a:r>
              <a:rPr lang="en-US" u="none" strike="noStrike" dirty="0" smtClean="0">
                <a:solidFill>
                  <a:srgbClr val="000000"/>
                </a:solidFill>
                <a:effectLst/>
              </a:rPr>
              <a:t/>
            </a:r>
            <a:br>
              <a:rPr lang="en-US" u="none" strike="noStrike" dirty="0" smtClean="0">
                <a:solidFill>
                  <a:srgbClr val="000000"/>
                </a:solidFill>
                <a:effectLst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59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525</TotalTime>
  <Words>956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Aspect</vt:lpstr>
      <vt:lpstr>Salads, Salad Structure, Care for Greens and Dressings.</vt:lpstr>
      <vt:lpstr>The Structure of Salad</vt:lpstr>
      <vt:lpstr>Tossed and Composed salads:</vt:lpstr>
      <vt:lpstr>How to Care for Salad Green:</vt:lpstr>
      <vt:lpstr>Tips: </vt:lpstr>
      <vt:lpstr>Salad Dressing: </vt:lpstr>
      <vt:lpstr>Two Different Types of Dressing:  Vinaigrette</vt:lpstr>
      <vt:lpstr>Mayonnaise Based</vt:lpstr>
      <vt:lpstr>Which dressing should you serve?</vt:lpstr>
      <vt:lpstr>Principles of Salad Making: </vt:lpstr>
      <vt:lpstr>More Principles: </vt:lpstr>
      <vt:lpstr>When preparing a salad the first question to ask . . . . What role will the salad play in the meal?????</vt:lpstr>
      <vt:lpstr>Appetizer Salad: </vt:lpstr>
      <vt:lpstr>Main Dish Salad:</vt:lpstr>
      <vt:lpstr>Accompaniment Salad:</vt:lpstr>
      <vt:lpstr>Dessert Salad:</vt:lpstr>
      <vt:lpstr>Nutrients in Salads:</vt:lpstr>
      <vt:lpstr>Dressing Lab:</vt:lpstr>
      <vt:lpstr> Salad Lab:</vt:lpstr>
      <vt:lpstr>Dressing Evaluation:</vt:lpstr>
    </vt:vector>
  </TitlesOfParts>
  <Company>Weber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Care for Salad Green:</dc:title>
  <dc:creator>Jerrielin Hansen</dc:creator>
  <cp:lastModifiedBy>NPCSD</cp:lastModifiedBy>
  <cp:revision>15</cp:revision>
  <cp:lastPrinted>2011-11-03T18:02:48Z</cp:lastPrinted>
  <dcterms:created xsi:type="dcterms:W3CDTF">2011-11-02T18:11:46Z</dcterms:created>
  <dcterms:modified xsi:type="dcterms:W3CDTF">2014-12-18T13:45:42Z</dcterms:modified>
</cp:coreProperties>
</file>