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71" r:id="rId11"/>
    <p:sldId id="265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0D58-99DF-444A-BC36-CCA311FF5BCD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E1B4-8DCE-3A42-971C-1E919E29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tterflyalphabet.com/discovery/index.php?action=view&amp;keyword=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9" y="274638"/>
            <a:ext cx="4569694" cy="60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80" y="319020"/>
            <a:ext cx="4359319" cy="65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5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900" y="208566"/>
            <a:ext cx="4304099" cy="64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1" y="274638"/>
            <a:ext cx="1883448" cy="62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18" y="274638"/>
            <a:ext cx="5626950" cy="62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Butterfly Alphabet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  <a:cs typeface="Baskerville Old Face"/>
              </a:rPr>
              <a:t>Alphabet Photography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Photographic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6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897"/>
            <a:ext cx="4304099" cy="64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7800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2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19" y="1300837"/>
            <a:ext cx="7777318" cy="51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120" y="1204348"/>
            <a:ext cx="3395782" cy="50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0" y="676480"/>
            <a:ext cx="8681960" cy="57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9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507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88</TotalTime>
  <Words>6</Words>
  <Application>Microsoft Macintosh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PowerPoint Presentation</vt:lpstr>
      <vt:lpstr>Alphabet Photography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Butterfly Alphabet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</dc:title>
  <dc:creator>todd martin</dc:creator>
  <cp:lastModifiedBy>todd martin</cp:lastModifiedBy>
  <cp:revision>9</cp:revision>
  <dcterms:created xsi:type="dcterms:W3CDTF">2014-03-20T02:02:03Z</dcterms:created>
  <dcterms:modified xsi:type="dcterms:W3CDTF">2014-04-01T03:10:16Z</dcterms:modified>
</cp:coreProperties>
</file>