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609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DOORS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3252"/>
            <a:ext cx="8229600" cy="11429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</a:t>
            </a:r>
            <a:r>
              <a:rPr lang="en-US" dirty="0" smtClean="0"/>
              <a:t>hotography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667" y="3539560"/>
            <a:ext cx="4104752" cy="262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skerville Old Face"/>
                <a:cs typeface="Baskerville Old Face"/>
              </a:rPr>
              <a:t>Doors and doorways have been symbolic across cultures for as long as history has been recorded.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833"/>
            <a:ext cx="3948246" cy="58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5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19" y="290713"/>
            <a:ext cx="3690181" cy="6231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861" y="2057600"/>
            <a:ext cx="36325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skerville Old Face"/>
                <a:cs typeface="Baskerville Old Face"/>
              </a:rPr>
              <a:t>A door is both an entrance and an exit, so it has been associated with portals and passageways on many levels throughout history. </a:t>
            </a:r>
          </a:p>
        </p:txBody>
      </p:sp>
    </p:spTree>
    <p:extLst>
      <p:ext uri="{BB962C8B-B14F-4D97-AF65-F5344CB8AC3E}">
        <p14:creationId xmlns:p14="http://schemas.microsoft.com/office/powerpoint/2010/main" val="201547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490"/>
            <a:ext cx="5025181" cy="1143000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Skeletal Door, Ta </a:t>
            </a:r>
            <a:r>
              <a:rPr lang="en-US" sz="1800" i="1" dirty="0" err="1" smtClean="0"/>
              <a:t>Prohm</a:t>
            </a:r>
            <a:r>
              <a:rPr lang="en-US" sz="1800" i="1" dirty="0" smtClean="0"/>
              <a:t>, Cambodia </a:t>
            </a:r>
            <a:r>
              <a:rPr lang="en-US" sz="1800" dirty="0" smtClean="0"/>
              <a:t>- Stewart Smith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8" y="274638"/>
            <a:ext cx="7589512" cy="541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7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540" y="1600200"/>
            <a:ext cx="37012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skerville Old Face"/>
                <a:cs typeface="Baskerville Old Face"/>
              </a:rPr>
              <a:t>Doors are closely related to gates and thresholds because the three share some very similar symbolic features and sometimes work together to create passage.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28341" cy="62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2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7356398" cy="58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6589"/>
            <a:ext cx="8229600" cy="1064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askerville Old Face"/>
                <a:cs typeface="Baskerville Old Face"/>
              </a:rPr>
              <a:t>A door is first and foremost an entrance. On a literal level a door usually leads to the inside of something, be it a house, building, or other structure.</a:t>
            </a:r>
            <a:r>
              <a:rPr lang="en-US" sz="2400" dirty="0">
                <a:latin typeface="Baskerville Old Face"/>
                <a:cs typeface="Baskerville Old Face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6648994" cy="47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77986"/>
            <a:ext cx="8229600" cy="1611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Baskerville Old Face"/>
                <a:cs typeface="Baskerville Old Face"/>
              </a:rPr>
              <a:t>Within a structure itself a door serves as both an entrance and exit to other rooms, a passageway between rooms, and an exit from the structure.</a:t>
            </a:r>
            <a:r>
              <a:rPr lang="en-US" sz="2400" dirty="0">
                <a:latin typeface="Baskerville Old Face"/>
                <a:cs typeface="Baskerville Old Face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8300"/>
            <a:ext cx="7651776" cy="51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1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132" y="4163427"/>
            <a:ext cx="3863592" cy="2604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Baskerville Old Face"/>
                <a:cs typeface="Baskerville Old Face"/>
              </a:rPr>
              <a:t>On a metaphorical level, a door can become an entrance to nearly anything, but it is most commonly used to symbolize the entrance to another world.</a:t>
            </a:r>
            <a:r>
              <a:rPr lang="en-US" sz="2400" dirty="0">
                <a:latin typeface="Baskerville Old Face"/>
                <a:cs typeface="Baskerville Old Face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1" y="369725"/>
            <a:ext cx="4485277" cy="59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1159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</TotalTime>
  <Words>172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DOORS</vt:lpstr>
      <vt:lpstr>PowerPoint Presentation</vt:lpstr>
      <vt:lpstr>PowerPoint Presentation</vt:lpstr>
      <vt:lpstr>Skeletal Door, Ta Prohm, Cambodia - Stewart Smith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martin</dc:creator>
  <cp:lastModifiedBy>todd martin</cp:lastModifiedBy>
  <cp:revision>6</cp:revision>
  <dcterms:created xsi:type="dcterms:W3CDTF">2014-03-18T02:02:37Z</dcterms:created>
  <dcterms:modified xsi:type="dcterms:W3CDTF">2014-03-18T03:36:20Z</dcterms:modified>
</cp:coreProperties>
</file>