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65" r:id="rId2"/>
    <p:sldId id="261" r:id="rId3"/>
    <p:sldId id="262" r:id="rId4"/>
    <p:sldId id="264" r:id="rId5"/>
    <p:sldId id="267" r:id="rId6"/>
    <p:sldId id="266" r:id="rId7"/>
    <p:sldId id="263" r:id="rId8"/>
    <p:sldId id="268" r:id="rId9"/>
    <p:sldId id="270" r:id="rId10"/>
    <p:sldId id="269" r:id="rId11"/>
    <p:sldId id="272" r:id="rId12"/>
    <p:sldId id="273" r:id="rId13"/>
    <p:sldId id="274" r:id="rId14"/>
    <p:sldId id="275" r:id="rId15"/>
    <p:sldId id="276" r:id="rId16"/>
    <p:sldId id="277" r:id="rId17"/>
    <p:sldId id="257" r:id="rId18"/>
    <p:sldId id="256" r:id="rId19"/>
    <p:sldId id="258" r:id="rId20"/>
    <p:sldId id="259" r:id="rId21"/>
    <p:sldId id="260" r:id="rId22"/>
    <p:sldId id="271" r:id="rId23"/>
    <p:sldId id="278" r:id="rId24"/>
    <p:sldId id="279"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6" d="100"/>
          <a:sy n="86" d="100"/>
        </p:scale>
        <p:origin x="1122"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F3A0DF-C39B-6F4C-887A-13609EC15F3C}" type="datetimeFigureOut">
              <a:rPr lang="en-US" smtClean="0"/>
              <a:t>3/12/2019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2B0BA8-5226-2549-9472-CE4CE895D955}" type="slidenum">
              <a:rPr lang="en-US" smtClean="0"/>
              <a:t>‹#›</a:t>
            </a:fld>
            <a:endParaRPr lang="en-US"/>
          </a:p>
        </p:txBody>
      </p:sp>
    </p:spTree>
    <p:extLst>
      <p:ext uri="{BB962C8B-B14F-4D97-AF65-F5344CB8AC3E}">
        <p14:creationId xmlns:p14="http://schemas.microsoft.com/office/powerpoint/2010/main" val="330182570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2B0BA8-5226-2549-9472-CE4CE895D955}" type="slidenum">
              <a:rPr lang="en-US" smtClean="0"/>
              <a:t>8</a:t>
            </a:fld>
            <a:endParaRPr lang="en-US"/>
          </a:p>
        </p:txBody>
      </p:sp>
    </p:spTree>
    <p:extLst>
      <p:ext uri="{BB962C8B-B14F-4D97-AF65-F5344CB8AC3E}">
        <p14:creationId xmlns:p14="http://schemas.microsoft.com/office/powerpoint/2010/main" val="2526284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3/12/2019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3/12/2019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3/12/2019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3/12/2019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3/12/2019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3/12/2019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3/12/2019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3/12/2019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3/12/2019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3/12/2019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3/12/2019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3/12/2019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www.golden-hour.com/"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152400"/>
            <a:ext cx="9144000" cy="6531429"/>
          </a:xfrm>
          <a:prstGeom prst="rect">
            <a:avLst/>
          </a:prstGeom>
        </p:spPr>
      </p:pic>
    </p:spTree>
    <p:extLst>
      <p:ext uri="{BB962C8B-B14F-4D97-AF65-F5344CB8AC3E}">
        <p14:creationId xmlns:p14="http://schemas.microsoft.com/office/powerpoint/2010/main" val="22041814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09688"/>
          </a:xfrm>
        </p:spPr>
        <p:txBody>
          <a:bodyPr>
            <a:normAutofit/>
          </a:bodyPr>
          <a:lstStyle/>
          <a:p>
            <a:r>
              <a:rPr lang="en-US" dirty="0" smtClean="0">
                <a:latin typeface="Baskerville Old Face"/>
                <a:cs typeface="Baskerville Old Face"/>
              </a:rPr>
              <a:t>Golden Light is during the Golden Hour</a:t>
            </a:r>
            <a:endParaRPr lang="en-US" dirty="0">
              <a:latin typeface="Baskerville Old Face"/>
              <a:cs typeface="Baskerville Old Face"/>
            </a:endParaRPr>
          </a:p>
        </p:txBody>
      </p:sp>
      <p:sp>
        <p:nvSpPr>
          <p:cNvPr id="3" name="Content Placeholder 2"/>
          <p:cNvSpPr>
            <a:spLocks noGrp="1"/>
          </p:cNvSpPr>
          <p:nvPr>
            <p:ph idx="1"/>
          </p:nvPr>
        </p:nvSpPr>
        <p:spPr>
          <a:xfrm>
            <a:off x="457200" y="2194975"/>
            <a:ext cx="8229600" cy="4525963"/>
          </a:xfrm>
        </p:spPr>
        <p:txBody>
          <a:bodyPr>
            <a:normAutofit/>
          </a:bodyPr>
          <a:lstStyle/>
          <a:p>
            <a:pPr marL="0" indent="0" algn="ctr">
              <a:buNone/>
            </a:pPr>
            <a:r>
              <a:rPr lang="en-US" dirty="0"/>
              <a:t>Golden light shows up during golden hour, which is </a:t>
            </a:r>
            <a:r>
              <a:rPr lang="en-US" dirty="0" smtClean="0"/>
              <a:t>roughly an </a:t>
            </a:r>
            <a:r>
              <a:rPr lang="en-US" dirty="0"/>
              <a:t>hour </a:t>
            </a:r>
            <a:r>
              <a:rPr lang="en-US" dirty="0" smtClean="0"/>
              <a:t>around </a:t>
            </a:r>
            <a:r>
              <a:rPr lang="en-US" dirty="0"/>
              <a:t>sunrise, and an hour </a:t>
            </a:r>
            <a:r>
              <a:rPr lang="en-US" dirty="0" smtClean="0"/>
              <a:t>around </a:t>
            </a:r>
            <a:r>
              <a:rPr lang="en-US" dirty="0"/>
              <a:t>sunset. </a:t>
            </a:r>
            <a:endParaRPr lang="en-US" dirty="0" smtClean="0"/>
          </a:p>
          <a:p>
            <a:pPr marL="0" indent="0" algn="ctr">
              <a:buNone/>
            </a:pPr>
            <a:endParaRPr lang="en-US" dirty="0"/>
          </a:p>
          <a:p>
            <a:pPr marL="0" indent="0" algn="ctr">
              <a:buNone/>
            </a:pPr>
            <a:r>
              <a:rPr lang="en-US" dirty="0" smtClean="0"/>
              <a:t>These </a:t>
            </a:r>
            <a:r>
              <a:rPr lang="en-US" dirty="0"/>
              <a:t>aren’t exact times though, since it depends on where in the world you  </a:t>
            </a:r>
            <a:r>
              <a:rPr lang="en-US" dirty="0" smtClean="0"/>
              <a:t>are. You </a:t>
            </a:r>
            <a:r>
              <a:rPr lang="en-US" dirty="0"/>
              <a:t>might get more or less time for golden </a:t>
            </a:r>
            <a:r>
              <a:rPr lang="en-US" dirty="0" smtClean="0"/>
              <a:t>hour depending on where you are.</a:t>
            </a:r>
          </a:p>
        </p:txBody>
      </p:sp>
    </p:spTree>
    <p:extLst>
      <p:ext uri="{BB962C8B-B14F-4D97-AF65-F5344CB8AC3E}">
        <p14:creationId xmlns:p14="http://schemas.microsoft.com/office/powerpoint/2010/main" val="37733494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rotWithShape="1">
          <a:blip r:embed="rId2"/>
          <a:srcRect r="49890"/>
          <a:stretch/>
        </p:blipFill>
        <p:spPr>
          <a:xfrm>
            <a:off x="457200" y="274639"/>
            <a:ext cx="8145035" cy="5817590"/>
          </a:xfrm>
          <a:prstGeom prst="rect">
            <a:avLst/>
          </a:prstGeom>
        </p:spPr>
      </p:pic>
    </p:spTree>
    <p:extLst>
      <p:ext uri="{BB962C8B-B14F-4D97-AF65-F5344CB8AC3E}">
        <p14:creationId xmlns:p14="http://schemas.microsoft.com/office/powerpoint/2010/main" val="8320019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rotWithShape="1">
          <a:blip r:embed="rId2"/>
          <a:srcRect l="49923"/>
          <a:stretch/>
        </p:blipFill>
        <p:spPr>
          <a:xfrm>
            <a:off x="618234" y="239956"/>
            <a:ext cx="8188142" cy="5852273"/>
          </a:xfrm>
          <a:prstGeom prst="rect">
            <a:avLst/>
          </a:prstGeom>
        </p:spPr>
      </p:pic>
    </p:spTree>
    <p:extLst>
      <p:ext uri="{BB962C8B-B14F-4D97-AF65-F5344CB8AC3E}">
        <p14:creationId xmlns:p14="http://schemas.microsoft.com/office/powerpoint/2010/main" val="12593504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98500" y="838200"/>
            <a:ext cx="7747000" cy="5168900"/>
          </a:xfrm>
          <a:prstGeom prst="rect">
            <a:avLst/>
          </a:prstGeom>
        </p:spPr>
      </p:pic>
    </p:spTree>
    <p:extLst>
      <p:ext uri="{BB962C8B-B14F-4D97-AF65-F5344CB8AC3E}">
        <p14:creationId xmlns:p14="http://schemas.microsoft.com/office/powerpoint/2010/main" val="34252163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35000" y="838200"/>
            <a:ext cx="7874000" cy="5181600"/>
          </a:xfrm>
          <a:prstGeom prst="rect">
            <a:avLst/>
          </a:prstGeom>
        </p:spPr>
      </p:pic>
    </p:spTree>
    <p:extLst>
      <p:ext uri="{BB962C8B-B14F-4D97-AF65-F5344CB8AC3E}">
        <p14:creationId xmlns:p14="http://schemas.microsoft.com/office/powerpoint/2010/main" val="42621655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00100" y="38100"/>
            <a:ext cx="7543800" cy="6769100"/>
          </a:xfrm>
          <a:prstGeom prst="rect">
            <a:avLst/>
          </a:prstGeom>
        </p:spPr>
      </p:pic>
    </p:spTree>
    <p:extLst>
      <p:ext uri="{BB962C8B-B14F-4D97-AF65-F5344CB8AC3E}">
        <p14:creationId xmlns:p14="http://schemas.microsoft.com/office/powerpoint/2010/main" val="37540514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81000"/>
            <a:ext cx="9144000" cy="6096000"/>
          </a:xfrm>
          <a:prstGeom prst="rect">
            <a:avLst/>
          </a:prstGeom>
        </p:spPr>
      </p:pic>
    </p:spTree>
    <p:extLst>
      <p:ext uri="{BB962C8B-B14F-4D97-AF65-F5344CB8AC3E}">
        <p14:creationId xmlns:p14="http://schemas.microsoft.com/office/powerpoint/2010/main" val="39054194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pPr marL="0" indent="0" algn="ctr">
              <a:buNone/>
            </a:pPr>
            <a:r>
              <a:rPr lang="en-US" b="1" dirty="0"/>
              <a:t>Calculate Your Golden Hour. </a:t>
            </a:r>
            <a:r>
              <a:rPr lang="en-US" dirty="0"/>
              <a:t>You can help maximize your golden hour efficiency by planning ahead. Know your destination, have an idea of what subjects you want to shoot, and calculate precisely when the golden hour occurs where you live. </a:t>
            </a:r>
            <a:endParaRPr lang="en-US" dirty="0" smtClean="0"/>
          </a:p>
          <a:p>
            <a:pPr marL="0" indent="0" algn="ctr">
              <a:buNone/>
            </a:pPr>
            <a:r>
              <a:rPr lang="en-US" dirty="0" smtClean="0"/>
              <a:t>There is a free golden hour app, it is called Magic Hour. It lets you know when the best time to shoot is, morning and night.</a:t>
            </a:r>
            <a:endParaRPr lang="en-US" u="sng" dirty="0">
              <a:hlinkClick r:id="rId2"/>
            </a:endParaRPr>
          </a:p>
          <a:p>
            <a:pPr marL="0" indent="0">
              <a:buNone/>
            </a:pPr>
            <a:endParaRPr lang="en-US" dirty="0"/>
          </a:p>
        </p:txBody>
      </p:sp>
    </p:spTree>
    <p:extLst>
      <p:ext uri="{BB962C8B-B14F-4D97-AF65-F5344CB8AC3E}">
        <p14:creationId xmlns:p14="http://schemas.microsoft.com/office/powerpoint/2010/main" val="4451154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2843982"/>
            <a:ext cx="6400800" cy="2794818"/>
          </a:xfrm>
        </p:spPr>
        <p:txBody>
          <a:bodyPr>
            <a:noAutofit/>
          </a:bodyPr>
          <a:lstStyle/>
          <a:p>
            <a:r>
              <a:rPr lang="en-US" b="1" dirty="0"/>
              <a:t>Shoot Fast. </a:t>
            </a:r>
            <a:r>
              <a:rPr lang="en-US" dirty="0"/>
              <a:t>Don’t be in so much of a rush that you fail to use good technique, but remember that you’ve got a relatively small window in which to take advantage of this gorgeous light. </a:t>
            </a:r>
          </a:p>
        </p:txBody>
      </p:sp>
    </p:spTree>
    <p:extLst>
      <p:ext uri="{BB962C8B-B14F-4D97-AF65-F5344CB8AC3E}">
        <p14:creationId xmlns:p14="http://schemas.microsoft.com/office/powerpoint/2010/main" val="11778440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lgn="ctr">
              <a:buNone/>
            </a:pPr>
            <a:r>
              <a:rPr lang="en-US" b="1" dirty="0" smtClean="0"/>
              <a:t>Use a Wide Aperture. </a:t>
            </a:r>
            <a:r>
              <a:rPr lang="en-US" dirty="0" smtClean="0"/>
              <a:t>If you don’t typically shoot wide open, the golden hour presents a great opportunity to do so. You will be awed by the beautiful “points-of-light” </a:t>
            </a:r>
            <a:r>
              <a:rPr lang="en-US" dirty="0" err="1" smtClean="0"/>
              <a:t>bokeh</a:t>
            </a:r>
            <a:r>
              <a:rPr lang="en-US" dirty="0" smtClean="0"/>
              <a:t> created during these times of day. </a:t>
            </a:r>
          </a:p>
          <a:p>
            <a:pPr marL="0" indent="0">
              <a:buNone/>
            </a:pPr>
            <a:endParaRPr lang="en-US" dirty="0" smtClean="0"/>
          </a:p>
          <a:p>
            <a:pPr marL="0" indent="0" algn="ctr">
              <a:buNone/>
            </a:pPr>
            <a:r>
              <a:rPr lang="en-US" dirty="0" smtClean="0"/>
              <a:t>BRACKET</a:t>
            </a:r>
          </a:p>
          <a:p>
            <a:endParaRPr lang="en-US" dirty="0"/>
          </a:p>
        </p:txBody>
      </p:sp>
    </p:spTree>
    <p:extLst>
      <p:ext uri="{BB962C8B-B14F-4D97-AF65-F5344CB8AC3E}">
        <p14:creationId xmlns:p14="http://schemas.microsoft.com/office/powerpoint/2010/main" val="6557894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4400" dirty="0" smtClean="0">
                <a:latin typeface="Baskerville Old Face"/>
                <a:cs typeface="Baskerville Old Face"/>
              </a:rPr>
              <a:t>Do you </a:t>
            </a:r>
            <a:r>
              <a:rPr lang="en-US" sz="4400" dirty="0">
                <a:latin typeface="Baskerville Old Face"/>
                <a:cs typeface="Baskerville Old Face"/>
              </a:rPr>
              <a:t>know those </a:t>
            </a:r>
            <a:r>
              <a:rPr lang="en-US" sz="4400" dirty="0" smtClean="0">
                <a:latin typeface="Baskerville Old Face"/>
                <a:cs typeface="Baskerville Old Face"/>
              </a:rPr>
              <a:t>photographs </a:t>
            </a:r>
            <a:r>
              <a:rPr lang="en-US" sz="4400" dirty="0">
                <a:latin typeface="Baskerville Old Face"/>
                <a:cs typeface="Baskerville Old Face"/>
              </a:rPr>
              <a:t>that </a:t>
            </a:r>
            <a:r>
              <a:rPr lang="en-US" sz="4400" dirty="0" smtClean="0">
                <a:latin typeface="Baskerville Old Face"/>
                <a:cs typeface="Baskerville Old Face"/>
              </a:rPr>
              <a:t>seem to have </a:t>
            </a:r>
            <a:r>
              <a:rPr lang="en-US" sz="4400" dirty="0">
                <a:latin typeface="Baskerville Old Face"/>
                <a:cs typeface="Baskerville Old Face"/>
              </a:rPr>
              <a:t>a magic quality </a:t>
            </a:r>
            <a:r>
              <a:rPr lang="en-US" sz="4400" dirty="0" smtClean="0">
                <a:latin typeface="Baskerville Old Face"/>
                <a:cs typeface="Baskerville Old Face"/>
              </a:rPr>
              <a:t>about </a:t>
            </a:r>
            <a:r>
              <a:rPr lang="en-US" sz="4400" dirty="0">
                <a:latin typeface="Baskerville Old Face"/>
                <a:cs typeface="Baskerville Old Face"/>
              </a:rPr>
              <a:t>them? There is just something about them that makes you </a:t>
            </a:r>
            <a:r>
              <a:rPr lang="en-US" sz="4400" i="1" dirty="0">
                <a:latin typeface="Baskerville Old Face"/>
                <a:cs typeface="Baskerville Old Face"/>
              </a:rPr>
              <a:t>feel </a:t>
            </a:r>
            <a:r>
              <a:rPr lang="en-US" sz="4400" i="1" dirty="0" smtClean="0">
                <a:latin typeface="Baskerville Old Face"/>
                <a:cs typeface="Baskerville Old Face"/>
              </a:rPr>
              <a:t>good</a:t>
            </a:r>
            <a:r>
              <a:rPr lang="en-US" sz="4400" dirty="0" smtClean="0">
                <a:latin typeface="Baskerville Old Face"/>
                <a:cs typeface="Baskerville Old Face"/>
              </a:rPr>
              <a:t>? Makes you feel warm and happy? </a:t>
            </a:r>
            <a:endParaRPr lang="en-US" sz="4400" dirty="0">
              <a:latin typeface="Baskerville Old Face"/>
              <a:cs typeface="Baskerville Old Face"/>
            </a:endParaRPr>
          </a:p>
        </p:txBody>
      </p:sp>
    </p:spTree>
    <p:extLst>
      <p:ext uri="{BB962C8B-B14F-4D97-AF65-F5344CB8AC3E}">
        <p14:creationId xmlns:p14="http://schemas.microsoft.com/office/powerpoint/2010/main" val="16291878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lgn="ctr">
              <a:buNone/>
            </a:pPr>
            <a:r>
              <a:rPr lang="en-US" b="1" dirty="0"/>
              <a:t>Stay With It. </a:t>
            </a:r>
            <a:r>
              <a:rPr lang="en-US" dirty="0"/>
              <a:t>Changes in lighting during the golden hour occur pretty fast; the landscape you shot when first arriving at your location will probably look significantly different 10 minutes later. So keep shooting for the whole hour and be sure to capture as many variations as possible. </a:t>
            </a:r>
          </a:p>
          <a:p>
            <a:endParaRPr lang="en-US" dirty="0"/>
          </a:p>
        </p:txBody>
      </p:sp>
    </p:spTree>
    <p:extLst>
      <p:ext uri="{BB962C8B-B14F-4D97-AF65-F5344CB8AC3E}">
        <p14:creationId xmlns:p14="http://schemas.microsoft.com/office/powerpoint/2010/main" val="14787937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ctr">
              <a:buNone/>
            </a:pPr>
            <a:r>
              <a:rPr lang="en-US" b="1" dirty="0"/>
              <a:t>Adjust White Balance. </a:t>
            </a:r>
            <a:r>
              <a:rPr lang="en-US" dirty="0"/>
              <a:t>Auto white balance isn’t your best choice when shooting during the golden hour. Set your white balance to “</a:t>
            </a:r>
            <a:r>
              <a:rPr lang="en-US" b="1" dirty="0"/>
              <a:t>cloudy</a:t>
            </a:r>
            <a:r>
              <a:rPr lang="en-US" dirty="0"/>
              <a:t>,” otherwise you risk neutralizing the wonderful golden glow.</a:t>
            </a:r>
          </a:p>
          <a:p>
            <a:endParaRPr lang="en-US" dirty="0"/>
          </a:p>
        </p:txBody>
      </p:sp>
    </p:spTree>
    <p:extLst>
      <p:ext uri="{BB962C8B-B14F-4D97-AF65-F5344CB8AC3E}">
        <p14:creationId xmlns:p14="http://schemas.microsoft.com/office/powerpoint/2010/main" val="9365667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381000"/>
            <a:ext cx="9144000" cy="6096000"/>
          </a:xfrm>
          <a:prstGeom prst="rect">
            <a:avLst/>
          </a:prstGeom>
        </p:spPr>
      </p:pic>
    </p:spTree>
    <p:extLst>
      <p:ext uri="{BB962C8B-B14F-4D97-AF65-F5344CB8AC3E}">
        <p14:creationId xmlns:p14="http://schemas.microsoft.com/office/powerpoint/2010/main" val="8710981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85003" y="558994"/>
            <a:ext cx="7973994" cy="5178424"/>
          </a:xfrm>
          <a:prstGeom prst="rect">
            <a:avLst/>
          </a:prstGeom>
        </p:spPr>
      </p:pic>
    </p:spTree>
    <p:extLst>
      <p:ext uri="{BB962C8B-B14F-4D97-AF65-F5344CB8AC3E}">
        <p14:creationId xmlns:p14="http://schemas.microsoft.com/office/powerpoint/2010/main" val="11309754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66071" y="508272"/>
            <a:ext cx="8611857" cy="5617891"/>
          </a:xfrm>
          <a:prstGeom prst="rect">
            <a:avLst/>
          </a:prstGeom>
        </p:spPr>
      </p:pic>
    </p:spTree>
    <p:extLst>
      <p:ext uri="{BB962C8B-B14F-4D97-AF65-F5344CB8AC3E}">
        <p14:creationId xmlns:p14="http://schemas.microsoft.com/office/powerpoint/2010/main" val="3914247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7718889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4400" dirty="0" smtClean="0">
                <a:latin typeface="Baskerville Old Face"/>
                <a:cs typeface="Baskerville Old Face"/>
              </a:rPr>
              <a:t>Sure you could spend hundreds to thousands of dollars to get introductory to top of the line lighting equipment that will help you capture beautifully stunning photographs.</a:t>
            </a:r>
          </a:p>
        </p:txBody>
      </p:sp>
    </p:spTree>
    <p:extLst>
      <p:ext uri="{BB962C8B-B14F-4D97-AF65-F5344CB8AC3E}">
        <p14:creationId xmlns:p14="http://schemas.microsoft.com/office/powerpoint/2010/main" val="29362117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fontScale="90000"/>
          </a:bodyPr>
          <a:lstStyle/>
          <a:p>
            <a:r>
              <a:rPr lang="en-US" dirty="0" smtClean="0">
                <a:latin typeface="Baskerville Old Face"/>
                <a:cs typeface="Baskerville Old Face"/>
              </a:rPr>
              <a:t>Most photographers </a:t>
            </a:r>
            <a:r>
              <a:rPr lang="en-US" dirty="0">
                <a:latin typeface="Baskerville Old Face"/>
                <a:cs typeface="Baskerville Old Face"/>
              </a:rPr>
              <a:t>will agree that there is one type of light that rules above all others…</a:t>
            </a:r>
          </a:p>
        </p:txBody>
      </p:sp>
      <p:pic>
        <p:nvPicPr>
          <p:cNvPr id="4" name="Picture 3"/>
          <p:cNvPicPr>
            <a:picLocks noChangeAspect="1"/>
          </p:cNvPicPr>
          <p:nvPr/>
        </p:nvPicPr>
        <p:blipFill>
          <a:blip r:embed="rId2"/>
          <a:stretch>
            <a:fillRect/>
          </a:stretch>
        </p:blipFill>
        <p:spPr>
          <a:xfrm>
            <a:off x="956547" y="1984343"/>
            <a:ext cx="7033902" cy="4696832"/>
          </a:xfrm>
          <a:prstGeom prst="rect">
            <a:avLst/>
          </a:prstGeom>
        </p:spPr>
      </p:pic>
    </p:spTree>
    <p:extLst>
      <p:ext uri="{BB962C8B-B14F-4D97-AF65-F5344CB8AC3E}">
        <p14:creationId xmlns:p14="http://schemas.microsoft.com/office/powerpoint/2010/main" val="9206811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376246" y="3215001"/>
            <a:ext cx="1989397" cy="461665"/>
          </a:xfrm>
          <a:prstGeom prst="rect">
            <a:avLst/>
          </a:prstGeom>
          <a:noFill/>
        </p:spPr>
        <p:txBody>
          <a:bodyPr wrap="none" rtlCol="0">
            <a:spAutoFit/>
          </a:bodyPr>
          <a:lstStyle/>
          <a:p>
            <a:r>
              <a:rPr lang="en-US" sz="2400" dirty="0" smtClean="0">
                <a:latin typeface="Baskerville Old Face"/>
                <a:cs typeface="Baskerville Old Face"/>
              </a:rPr>
              <a:t>…and it’s free:]</a:t>
            </a:r>
            <a:endParaRPr lang="en-US" sz="2400" dirty="0">
              <a:latin typeface="Baskerville Old Face"/>
              <a:cs typeface="Baskerville Old Face"/>
            </a:endParaRPr>
          </a:p>
        </p:txBody>
      </p:sp>
    </p:spTree>
    <p:extLst>
      <p:ext uri="{BB962C8B-B14F-4D97-AF65-F5344CB8AC3E}">
        <p14:creationId xmlns:p14="http://schemas.microsoft.com/office/powerpoint/2010/main" val="1693683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381000"/>
            <a:ext cx="9144000" cy="6090047"/>
          </a:xfrm>
          <a:prstGeom prst="rect">
            <a:avLst/>
          </a:prstGeom>
        </p:spPr>
      </p:pic>
    </p:spTree>
    <p:extLst>
      <p:ext uri="{BB962C8B-B14F-4D97-AF65-F5344CB8AC3E}">
        <p14:creationId xmlns:p14="http://schemas.microsoft.com/office/powerpoint/2010/main" val="17569667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Baskerville Old Face"/>
                <a:cs typeface="Baskerville Old Face"/>
              </a:rPr>
              <a:t>Golden </a:t>
            </a:r>
            <a:r>
              <a:rPr lang="en-US" dirty="0" smtClean="0">
                <a:latin typeface="Baskerville Old Face"/>
                <a:cs typeface="Baskerville Old Face"/>
              </a:rPr>
              <a:t>Light</a:t>
            </a:r>
            <a:endParaRPr lang="en-US" sz="3600" dirty="0">
              <a:latin typeface="Baskerville Old Face"/>
              <a:cs typeface="Baskerville Old Face"/>
            </a:endParaRPr>
          </a:p>
        </p:txBody>
      </p:sp>
      <p:sp>
        <p:nvSpPr>
          <p:cNvPr id="3" name="Content Placeholder 2"/>
          <p:cNvSpPr>
            <a:spLocks noGrp="1"/>
          </p:cNvSpPr>
          <p:nvPr>
            <p:ph idx="1"/>
          </p:nvPr>
        </p:nvSpPr>
        <p:spPr/>
        <p:txBody>
          <a:bodyPr/>
          <a:lstStyle/>
          <a:p>
            <a:pPr marL="0" indent="0" algn="ctr">
              <a:buNone/>
            </a:pPr>
            <a:r>
              <a:rPr lang="en-US" dirty="0" smtClean="0"/>
              <a:t>The light is</a:t>
            </a:r>
            <a:r>
              <a:rPr lang="en-US" dirty="0" smtClean="0"/>
              <a:t> </a:t>
            </a:r>
            <a:r>
              <a:rPr lang="en-US" dirty="0" smtClean="0"/>
              <a:t>soft, warm, dimensional and just flat-out magical.</a:t>
            </a:r>
          </a:p>
          <a:p>
            <a:pPr marL="0" indent="0" algn="ctr">
              <a:buNone/>
            </a:pPr>
            <a:endParaRPr lang="en-US" dirty="0" smtClean="0"/>
          </a:p>
          <a:p>
            <a:pPr marL="0" indent="0" algn="ctr">
              <a:buNone/>
            </a:pPr>
            <a:r>
              <a:rPr lang="en-US" dirty="0" smtClean="0"/>
              <a:t>It adds a type of quality to images that can not be </a:t>
            </a:r>
            <a:r>
              <a:rPr lang="en-US" dirty="0" smtClean="0"/>
              <a:t>replicated no matter how many actions, filters or textures you use.</a:t>
            </a:r>
            <a:endParaRPr lang="en-US" dirty="0"/>
          </a:p>
        </p:txBody>
      </p:sp>
    </p:spTree>
    <p:extLst>
      <p:ext uri="{BB962C8B-B14F-4D97-AF65-F5344CB8AC3E}">
        <p14:creationId xmlns:p14="http://schemas.microsoft.com/office/powerpoint/2010/main" val="829725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381000"/>
            <a:ext cx="9144000" cy="6075680"/>
          </a:xfrm>
          <a:prstGeom prst="rect">
            <a:avLst/>
          </a:prstGeom>
        </p:spPr>
      </p:pic>
    </p:spTree>
    <p:extLst>
      <p:ext uri="{BB962C8B-B14F-4D97-AF65-F5344CB8AC3E}">
        <p14:creationId xmlns:p14="http://schemas.microsoft.com/office/powerpoint/2010/main" val="595075801"/>
      </p:ext>
    </p:extLst>
  </p:cSld>
  <p:clrMapOvr>
    <a:masterClrMapping/>
  </p:clrMapOvr>
  <p:timing>
    <p:tnLst>
      <p:par>
        <p:cTn id="1" dur="indefinite" restart="never" nodeType="tmRoot"/>
      </p:par>
    </p:tnLst>
  </p:timing>
</p:sld>
</file>

<file path=ppt/theme/theme1.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
      <a:majorFont>
        <a:latin typeface="Calibri"/>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306</TotalTime>
  <Words>408</Words>
  <Application>Microsoft Office PowerPoint</Application>
  <PresentationFormat>On-screen Show (4:3)</PresentationFormat>
  <Paragraphs>21</Paragraphs>
  <Slides>24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Baskerville Old Face</vt:lpstr>
      <vt:lpstr>Calibri</vt:lpstr>
      <vt:lpstr>Cambria</vt:lpstr>
      <vt:lpstr> Black </vt:lpstr>
      <vt:lpstr>PowerPoint Presentation</vt:lpstr>
      <vt:lpstr>PowerPoint Presentation</vt:lpstr>
      <vt:lpstr>PowerPoint Presentation</vt:lpstr>
      <vt:lpstr>PowerPoint Presentation</vt:lpstr>
      <vt:lpstr>Most photographers will agree that there is one type of light that rules above all others…</vt:lpstr>
      <vt:lpstr>PowerPoint Presentation</vt:lpstr>
      <vt:lpstr>PowerPoint Presentation</vt:lpstr>
      <vt:lpstr>Golden Light</vt:lpstr>
      <vt:lpstr>PowerPoint Presentation</vt:lpstr>
      <vt:lpstr>Golden Light is during the Golden Hour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todd martin</dc:creator>
  <cp:lastModifiedBy>Martin, Todd</cp:lastModifiedBy>
  <cp:revision>16</cp:revision>
  <dcterms:created xsi:type="dcterms:W3CDTF">2014-03-18T03:40:17Z</dcterms:created>
  <dcterms:modified xsi:type="dcterms:W3CDTF">2019-03-12T12:49:19Z</dcterms:modified>
</cp:coreProperties>
</file>