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7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5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4/2/14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Reflections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Photographic Exploration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892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82" t="3423" r="1850" b="1762"/>
          <a:stretch/>
        </p:blipFill>
        <p:spPr>
          <a:xfrm>
            <a:off x="1960291" y="234698"/>
            <a:ext cx="5301070" cy="650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97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272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0"/>
            <a:ext cx="5139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52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520700"/>
            <a:ext cx="7366000" cy="580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09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660400"/>
            <a:ext cx="73660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34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38"/>
            <a:ext cx="8229600" cy="1143000"/>
          </a:xfrm>
        </p:spPr>
        <p:txBody>
          <a:bodyPr/>
          <a:lstStyle/>
          <a:p>
            <a:r>
              <a:rPr lang="en-US" dirty="0" smtClean="0"/>
              <a:t>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122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8" y="303726"/>
            <a:ext cx="8925410" cy="595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99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" r="1419"/>
          <a:stretch/>
        </p:blipFill>
        <p:spPr>
          <a:xfrm>
            <a:off x="1079500" y="393700"/>
            <a:ext cx="6885909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96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558800"/>
            <a:ext cx="78740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57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0"/>
            <a:ext cx="891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17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mirrors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293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17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0"/>
            <a:ext cx="66960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77738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90</TotalTime>
  <Words>6</Words>
  <Application>Microsoft Macintosh PowerPoint</Application>
  <PresentationFormat>On-screen Show (4:3)</PresentationFormat>
  <Paragraphs>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 Black </vt:lpstr>
      <vt:lpstr>Reflections</vt:lpstr>
      <vt:lpstr>water</vt:lpstr>
      <vt:lpstr>PowerPoint Presentation</vt:lpstr>
      <vt:lpstr>PowerPoint Presentation</vt:lpstr>
      <vt:lpstr>PowerPoint Presentation</vt:lpstr>
      <vt:lpstr>PowerPoint Presentation</vt:lpstr>
      <vt:lpstr>mirrors</vt:lpstr>
      <vt:lpstr>PowerPoint Presentation</vt:lpstr>
      <vt:lpstr>PowerPoint Presentation</vt:lpstr>
      <vt:lpstr>PowerPoint Presentation</vt:lpstr>
      <vt:lpstr>surfaces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todd martin</dc:creator>
  <cp:lastModifiedBy>todd martin</cp:lastModifiedBy>
  <cp:revision>7</cp:revision>
  <dcterms:created xsi:type="dcterms:W3CDTF">2014-04-03T02:27:24Z</dcterms:created>
  <dcterms:modified xsi:type="dcterms:W3CDTF">2014-04-03T03:57:41Z</dcterms:modified>
</cp:coreProperties>
</file>