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9" r:id="rId3"/>
    <p:sldId id="257" r:id="rId4"/>
    <p:sldId id="267" r:id="rId5"/>
    <p:sldId id="268" r:id="rId6"/>
    <p:sldId id="269" r:id="rId7"/>
    <p:sldId id="265" r:id="rId8"/>
    <p:sldId id="266" r:id="rId9"/>
    <p:sldId id="264" r:id="rId10"/>
    <p:sldId id="270" r:id="rId11"/>
    <p:sldId id="260" r:id="rId12"/>
    <p:sldId id="258" r:id="rId13"/>
    <p:sldId id="256" r:id="rId14"/>
    <p:sldId id="261" r:id="rId15"/>
    <p:sldId id="26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3A965-BF41-4321-8B69-D9D3B3EA3ACB}" type="datetimeFigureOut">
              <a:rPr lang="en-US" smtClean="0"/>
              <a:t>12/16/13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8CD1-2C3E-44C5-8872-9F4289393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4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3A965-BF41-4321-8B69-D9D3B3EA3ACB}" type="datetimeFigureOut">
              <a:rPr lang="en-US" smtClean="0"/>
              <a:t>12/16/13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8CD1-2C3E-44C5-8872-9F4289393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46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3A965-BF41-4321-8B69-D9D3B3EA3ACB}" type="datetimeFigureOut">
              <a:rPr lang="en-US" smtClean="0"/>
              <a:t>12/16/13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8CD1-2C3E-44C5-8872-9F4289393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34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3A965-BF41-4321-8B69-D9D3B3EA3ACB}" type="datetimeFigureOut">
              <a:rPr lang="en-US" smtClean="0"/>
              <a:t>12/16/13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8CD1-2C3E-44C5-8872-9F4289393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14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3A965-BF41-4321-8B69-D9D3B3EA3ACB}" type="datetimeFigureOut">
              <a:rPr lang="en-US" smtClean="0"/>
              <a:t>12/16/13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8CD1-2C3E-44C5-8872-9F4289393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92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3A965-BF41-4321-8B69-D9D3B3EA3ACB}" type="datetimeFigureOut">
              <a:rPr lang="en-US" smtClean="0"/>
              <a:t>12/16/13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8CD1-2C3E-44C5-8872-9F4289393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4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3A965-BF41-4321-8B69-D9D3B3EA3ACB}" type="datetimeFigureOut">
              <a:rPr lang="en-US" smtClean="0"/>
              <a:t>12/16/13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8CD1-2C3E-44C5-8872-9F4289393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9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3A965-BF41-4321-8B69-D9D3B3EA3ACB}" type="datetimeFigureOut">
              <a:rPr lang="en-US" smtClean="0"/>
              <a:t>12/16/13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8CD1-2C3E-44C5-8872-9F4289393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11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3A965-BF41-4321-8B69-D9D3B3EA3ACB}" type="datetimeFigureOut">
              <a:rPr lang="en-US" smtClean="0"/>
              <a:t>12/16/13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8CD1-2C3E-44C5-8872-9F4289393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94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3A965-BF41-4321-8B69-D9D3B3EA3ACB}" type="datetimeFigureOut">
              <a:rPr lang="en-US" smtClean="0"/>
              <a:t>12/16/13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8CD1-2C3E-44C5-8872-9F4289393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0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3A965-BF41-4321-8B69-D9D3B3EA3ACB}" type="datetimeFigureOut">
              <a:rPr lang="en-US" smtClean="0"/>
              <a:t>12/16/13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8CD1-2C3E-44C5-8872-9F4289393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90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3A965-BF41-4321-8B69-D9D3B3EA3ACB}" type="datetimeFigureOut">
              <a:rPr lang="en-US" smtClean="0"/>
              <a:t>12/16/13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D8CD1-2C3E-44C5-8872-9F4289393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19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/>
          <a:lstStyle/>
          <a:p>
            <a:r>
              <a:rPr lang="en-US" dirty="0" smtClean="0"/>
              <a:t>Social Comment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1778000"/>
            <a:ext cx="5397500" cy="416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00" y="6172200"/>
            <a:ext cx="6301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Joe Schwartz, "Slums Must Go! May Day Parade, New York" 1936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07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8667899" cy="57804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6135469"/>
            <a:ext cx="5682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Danielle gets measured as Michelle waits for final weigh-in </a:t>
            </a:r>
          </a:p>
          <a:p>
            <a:r>
              <a:rPr lang="en-US" dirty="0" smtClean="0"/>
              <a:t>on their last day of weight-loss camp, Catskills, New York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674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5105400"/>
            <a:ext cx="5715000" cy="1295400"/>
          </a:xfrm>
        </p:spPr>
        <p:txBody>
          <a:bodyPr/>
          <a:lstStyle/>
          <a:p>
            <a:r>
              <a:rPr lang="en-US" dirty="0" smtClean="0"/>
              <a:t>Barbara Kruger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"/>
            <a:ext cx="3810000" cy="38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810000"/>
            <a:ext cx="4279243" cy="2908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424" y="155637"/>
            <a:ext cx="3560776" cy="357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04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91200"/>
            <a:ext cx="4191000" cy="960438"/>
          </a:xfrm>
        </p:spPr>
        <p:txBody>
          <a:bodyPr/>
          <a:lstStyle/>
          <a:p>
            <a:r>
              <a:rPr lang="en-US" dirty="0" smtClean="0"/>
              <a:t>Swoon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blog.imogeneandwillie.com/wp-content/uploads/2013/08/swoon-bluewo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341947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2.bp.blogspot.com/_nUDSsZhZUmQ/TEDTkoX5RQI/AAAAAAAACXg/_U8y-MdQ9jA/s1600/swoon-on-thomp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04800"/>
            <a:ext cx="34861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504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4450" y="5715000"/>
            <a:ext cx="6400800" cy="990600"/>
          </a:xfrm>
        </p:spPr>
        <p:txBody>
          <a:bodyPr>
            <a:normAutofit/>
          </a:bodyPr>
          <a:lstStyle/>
          <a:p>
            <a:r>
              <a:rPr lang="en-US" sz="4400" dirty="0" err="1" smtClean="0">
                <a:solidFill>
                  <a:schemeClr val="tx1"/>
                </a:solidFill>
              </a:rPr>
              <a:t>Blu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18" y="304800"/>
            <a:ext cx="76581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958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Chris Jordan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900"/>
            <a:ext cx="9144000" cy="38844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658" y="5853633"/>
            <a:ext cx="7109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125,000 one hundred dollar bills, $12.5 billion  , represents the amount of </a:t>
            </a:r>
          </a:p>
          <a:p>
            <a:r>
              <a:rPr lang="en-US" dirty="0" smtClean="0"/>
              <a:t>money the United States spent every hour on the war in Iraq.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45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social issues can you give voice to?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55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skerville Old Face" panose="02020602080505020303" pitchFamily="18" charset="0"/>
              </a:rPr>
              <a:t>Social Commentary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Baskerville Old Face" panose="02020602080505020303" pitchFamily="18" charset="0"/>
              </a:rPr>
              <a:t>is the act of using language effectively to provide commentary on issues in a society.  </a:t>
            </a:r>
            <a:endParaRPr lang="en-US" dirty="0" smtClean="0"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endParaRPr lang="en-US" dirty="0"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endParaRPr lang="en-US" dirty="0" smtClean="0"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Baskerville Old Face" panose="02020602080505020303" pitchFamily="18" charset="0"/>
              </a:rPr>
              <a:t>What language is used depends on the author.</a:t>
            </a:r>
            <a:endParaRPr lang="en-US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726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Robert </a:t>
            </a:r>
            <a:r>
              <a:rPr lang="en-US" dirty="0" err="1" smtClean="0"/>
              <a:t>Capa</a:t>
            </a:r>
            <a:endParaRPr lang="en-US" dirty="0"/>
          </a:p>
        </p:txBody>
      </p:sp>
      <p:pic>
        <p:nvPicPr>
          <p:cNvPr id="1034" name="Picture 10" descr="http://1.bp.blogspot.com/-MQNNqACOvPM/TjHka5vJ1pI/AAAAAAAAH54/xDzaOLUJ4-E/s640/1944+Robert+Capa+-+American+soldiers+landing+on+Omaha+Beach%252C+D-Day%252C+Normandy%252C+France.+June+6%252C+1944.+Gelatin+silver+print+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7692623" cy="554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659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http://www.homepagedaily.com/uploads/20090816/e44b7281-fd0e-40f7-91aa-cb64c3c48158/files/tr_landing-dday_h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352786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659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www.skylighters.org/photos/phot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196711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806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ttp://www.alistairscott.com/wp-content/uploads/2012/09/robert_capa_dd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4248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038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Dorothea Lange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4356100" cy="5245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6248400"/>
            <a:ext cx="7447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Migrant Mother,</a:t>
            </a:r>
            <a:r>
              <a:rPr lang="en-US" i="1" dirty="0"/>
              <a:t> Destitute </a:t>
            </a:r>
            <a:r>
              <a:rPr lang="en-US" i="1" dirty="0" err="1"/>
              <a:t>peapickers</a:t>
            </a:r>
            <a:r>
              <a:rPr lang="en-US" i="1" dirty="0"/>
              <a:t> in California. Mother of seven children. </a:t>
            </a:r>
            <a:endParaRPr lang="en-US" i="1" dirty="0" smtClean="0"/>
          </a:p>
          <a:p>
            <a:r>
              <a:rPr lang="en-US" i="1" dirty="0" smtClean="0"/>
              <a:t>Age </a:t>
            </a:r>
            <a:r>
              <a:rPr lang="en-US" i="1" dirty="0"/>
              <a:t>thirty-two</a:t>
            </a:r>
            <a:r>
              <a:rPr lang="en-US" dirty="0"/>
              <a:t>. Nipomo, California. 1936 March.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337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"/>
            <a:ext cx="7948523" cy="59108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3400" y="6324600"/>
            <a:ext cx="4371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535-07-5248 and </a:t>
            </a:r>
            <a:r>
              <a:rPr lang="en-US" i="1" dirty="0" smtClean="0"/>
              <a:t>Wife</a:t>
            </a:r>
            <a:r>
              <a:rPr lang="en-US" dirty="0" smtClean="0"/>
              <a:t>, Oregon, </a:t>
            </a:r>
            <a:r>
              <a:rPr lang="en-US" dirty="0"/>
              <a:t>August 1939</a:t>
            </a:r>
          </a:p>
        </p:txBody>
      </p:sp>
    </p:spTree>
    <p:extLst>
      <p:ext uri="{BB962C8B-B14F-4D97-AF65-F5344CB8AC3E}">
        <p14:creationId xmlns:p14="http://schemas.microsoft.com/office/powerpoint/2010/main" val="517347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1" y="-228600"/>
            <a:ext cx="403859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Lauren Greenfield</a:t>
            </a:r>
            <a:endParaRPr lang="en-US" dirty="0"/>
          </a:p>
        </p:txBody>
      </p:sp>
      <p:pic>
        <p:nvPicPr>
          <p:cNvPr id="2050" name="Picture 2" descr="http://hypeothesis.files.wordpress.com/2010/09/lauren_greenfield__1237657707_30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7" y="914400"/>
            <a:ext cx="7986183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6324600"/>
            <a:ext cx="485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Aiva</a:t>
            </a:r>
            <a:r>
              <a:rPr lang="en-US" dirty="0"/>
              <a:t>, 16, on her first day (left) and after 10 weeks.</a:t>
            </a:r>
          </a:p>
        </p:txBody>
      </p:sp>
    </p:spTree>
    <p:extLst>
      <p:ext uri="{BB962C8B-B14F-4D97-AF65-F5344CB8AC3E}">
        <p14:creationId xmlns:p14="http://schemas.microsoft.com/office/powerpoint/2010/main" val="2263679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171</Words>
  <Application>Microsoft Macintosh PowerPoint</Application>
  <PresentationFormat>On-screen Show (4:3)</PresentationFormat>
  <Paragraphs>23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Social Comment</vt:lpstr>
      <vt:lpstr>Social Commentary</vt:lpstr>
      <vt:lpstr>Robert Capa</vt:lpstr>
      <vt:lpstr>PowerPoint Presentation</vt:lpstr>
      <vt:lpstr>PowerPoint Presentation</vt:lpstr>
      <vt:lpstr>PowerPoint Presentation</vt:lpstr>
      <vt:lpstr>Dorothea Lange</vt:lpstr>
      <vt:lpstr>PowerPoint Presentation</vt:lpstr>
      <vt:lpstr>Lauren Greenfield</vt:lpstr>
      <vt:lpstr>PowerPoint Presentation</vt:lpstr>
      <vt:lpstr>Barbara Kruger</vt:lpstr>
      <vt:lpstr>Swoon</vt:lpstr>
      <vt:lpstr>PowerPoint Presentation</vt:lpstr>
      <vt:lpstr>Chris Jordan</vt:lpstr>
      <vt:lpstr>What social issues can you give voice to?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</dc:creator>
  <cp:lastModifiedBy>todd martin</cp:lastModifiedBy>
  <cp:revision>18</cp:revision>
  <dcterms:created xsi:type="dcterms:W3CDTF">2013-12-12T19:14:50Z</dcterms:created>
  <dcterms:modified xsi:type="dcterms:W3CDTF">2013-12-17T02:46:07Z</dcterms:modified>
</cp:coreProperties>
</file>