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62DD5-9483-41C9-9219-B5AF978234D9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6C448-B725-4032-A637-87262A4D1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05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856279-7966-42EE-B5D3-D06A5E7FAC83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 smtClean="0"/>
              <a:t>OBJECTIVE 19| Describe the sense of taste, and explain the principle of sensory interaction.</a:t>
            </a:r>
          </a:p>
        </p:txBody>
      </p:sp>
    </p:spTree>
    <p:extLst>
      <p:ext uri="{BB962C8B-B14F-4D97-AF65-F5344CB8AC3E}">
        <p14:creationId xmlns:p14="http://schemas.microsoft.com/office/powerpoint/2010/main" val="4289048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2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2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D76CD5-D1A5-4E67-97CF-419869D0B7EA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6696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7B0B38-461B-4F5A-963C-3ACD1D06417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 smtClean="0"/>
              <a:t>OBJECTIVE 20| Describe the sense of smell and explain why specific odors so easily trigger memories.</a:t>
            </a:r>
          </a:p>
        </p:txBody>
      </p:sp>
    </p:spTree>
    <p:extLst>
      <p:ext uri="{BB962C8B-B14F-4D97-AF65-F5344CB8AC3E}">
        <p14:creationId xmlns:p14="http://schemas.microsoft.com/office/powerpoint/2010/main" val="2002365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1286E5-C1DD-4EC6-B8FB-6BEEC6743A83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5612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5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6DE23D-6A20-47FC-BF23-4E800679E71E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0697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6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6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9F1E56-6B1E-455B-A203-E9E321CAD28E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0821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DE9C1C-0178-4826-9F87-E066CC12DE7C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39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 smtClean="0"/>
              <a:t>OBJECTIVE 21| Distinguish between kinesthesis and vestibular sense.</a:t>
            </a:r>
          </a:p>
        </p:txBody>
      </p:sp>
    </p:spTree>
    <p:extLst>
      <p:ext uri="{BB962C8B-B14F-4D97-AF65-F5344CB8AC3E}">
        <p14:creationId xmlns:p14="http://schemas.microsoft.com/office/powerpoint/2010/main" val="4225526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06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40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65741D-C0EB-496C-A97A-E5613AC19D43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9193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8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FB1DAC-71E4-44F6-93CD-4C4BB293D423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111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6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9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7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6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5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7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3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3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28CA1-0778-4000-B6C5-5EABD2B459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7DB7-FEA3-42B0-BB56-D95BC27B8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9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bNbE4egj_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Palatino Linotype" pitchFamily="18" charset="0"/>
              </a:rPr>
              <a:t>Gustatory System:  Taste</a:t>
            </a:r>
          </a:p>
        </p:txBody>
      </p:sp>
      <p:sp>
        <p:nvSpPr>
          <p:cNvPr id="110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DE50F-2ADE-46B3-BAA2-F10817E2AA6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9572" name="Rectangle 68"/>
          <p:cNvSpPr>
            <a:spLocks noChangeArrowheads="1"/>
          </p:cNvSpPr>
          <p:nvPr/>
        </p:nvSpPr>
        <p:spPr bwMode="auto">
          <a:xfrm>
            <a:off x="442913" y="16002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Palatino Linotype" pitchFamily="18" charset="0"/>
              </a:rPr>
              <a:t>Traditionally, taste sensations consisted of sweet, salty, sour, and bitter tastes. Recently, receptors for a fifth taste have been discovered called </a:t>
            </a:r>
            <a:r>
              <a:rPr lang="en-US" sz="2800" i="1">
                <a:latin typeface="Palatino Linotype" pitchFamily="18" charset="0"/>
              </a:rPr>
              <a:t>“Umami”.</a:t>
            </a:r>
          </a:p>
        </p:txBody>
      </p:sp>
      <p:pic>
        <p:nvPicPr>
          <p:cNvPr id="109573" name="Picture 69" descr="MCj023228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97250"/>
            <a:ext cx="128905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9574" name="Group 153"/>
          <p:cNvGrpSpPr>
            <a:grpSpLocks noChangeAspect="1"/>
          </p:cNvGrpSpPr>
          <p:nvPr/>
        </p:nvGrpSpPr>
        <p:grpSpPr bwMode="auto">
          <a:xfrm>
            <a:off x="4252913" y="3429000"/>
            <a:ext cx="603250" cy="1360488"/>
            <a:chOff x="4175" y="2810"/>
            <a:chExt cx="342" cy="772"/>
          </a:xfrm>
        </p:grpSpPr>
        <p:sp>
          <p:nvSpPr>
            <p:cNvPr id="109685" name="Freeform 154"/>
            <p:cNvSpPr>
              <a:spLocks noChangeAspect="1"/>
            </p:cNvSpPr>
            <p:nvPr/>
          </p:nvSpPr>
          <p:spPr bwMode="auto">
            <a:xfrm>
              <a:off x="4175" y="2994"/>
              <a:ext cx="342" cy="588"/>
            </a:xfrm>
            <a:custGeom>
              <a:avLst/>
              <a:gdLst>
                <a:gd name="T0" fmla="*/ 3 w 683"/>
                <a:gd name="T1" fmla="*/ 0 h 1177"/>
                <a:gd name="T2" fmla="*/ 0 w 683"/>
                <a:gd name="T3" fmla="*/ 16 h 1177"/>
                <a:gd name="T4" fmla="*/ 4 w 683"/>
                <a:gd name="T5" fmla="*/ 18 h 1177"/>
                <a:gd name="T6" fmla="*/ 8 w 683"/>
                <a:gd name="T7" fmla="*/ 18 h 1177"/>
                <a:gd name="T8" fmla="*/ 11 w 683"/>
                <a:gd name="T9" fmla="*/ 16 h 1177"/>
                <a:gd name="T10" fmla="*/ 9 w 683"/>
                <a:gd name="T11" fmla="*/ 0 h 1177"/>
                <a:gd name="T12" fmla="*/ 3 w 683"/>
                <a:gd name="T13" fmla="*/ 0 h 1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3"/>
                <a:gd name="T22" fmla="*/ 0 h 1177"/>
                <a:gd name="T23" fmla="*/ 683 w 683"/>
                <a:gd name="T24" fmla="*/ 1177 h 117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3" h="1177">
                  <a:moveTo>
                    <a:pt x="141" y="0"/>
                  </a:moveTo>
                  <a:lnTo>
                    <a:pt x="0" y="1038"/>
                  </a:lnTo>
                  <a:lnTo>
                    <a:pt x="218" y="1172"/>
                  </a:lnTo>
                  <a:lnTo>
                    <a:pt x="488" y="1177"/>
                  </a:lnTo>
                  <a:lnTo>
                    <a:pt x="683" y="1051"/>
                  </a:lnTo>
                  <a:lnTo>
                    <a:pt x="557" y="0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6" name="Freeform 155"/>
            <p:cNvSpPr>
              <a:spLocks noChangeAspect="1"/>
            </p:cNvSpPr>
            <p:nvPr/>
          </p:nvSpPr>
          <p:spPr bwMode="auto">
            <a:xfrm>
              <a:off x="4186" y="2996"/>
              <a:ext cx="320" cy="571"/>
            </a:xfrm>
            <a:custGeom>
              <a:avLst/>
              <a:gdLst>
                <a:gd name="T0" fmla="*/ 3 w 639"/>
                <a:gd name="T1" fmla="*/ 0 h 1142"/>
                <a:gd name="T2" fmla="*/ 0 w 639"/>
                <a:gd name="T3" fmla="*/ 16 h 1142"/>
                <a:gd name="T4" fmla="*/ 4 w 639"/>
                <a:gd name="T5" fmla="*/ 18 h 1142"/>
                <a:gd name="T6" fmla="*/ 8 w 639"/>
                <a:gd name="T7" fmla="*/ 18 h 1142"/>
                <a:gd name="T8" fmla="*/ 10 w 639"/>
                <a:gd name="T9" fmla="*/ 17 h 1142"/>
                <a:gd name="T10" fmla="*/ 9 w 639"/>
                <a:gd name="T11" fmla="*/ 0 h 1142"/>
                <a:gd name="T12" fmla="*/ 3 w 639"/>
                <a:gd name="T13" fmla="*/ 0 h 1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9"/>
                <a:gd name="T22" fmla="*/ 0 h 1142"/>
                <a:gd name="T23" fmla="*/ 639 w 639"/>
                <a:gd name="T24" fmla="*/ 1142 h 11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9" h="1142">
                  <a:moveTo>
                    <a:pt x="139" y="0"/>
                  </a:moveTo>
                  <a:lnTo>
                    <a:pt x="0" y="1012"/>
                  </a:lnTo>
                  <a:lnTo>
                    <a:pt x="204" y="1139"/>
                  </a:lnTo>
                  <a:lnTo>
                    <a:pt x="456" y="1142"/>
                  </a:lnTo>
                  <a:lnTo>
                    <a:pt x="639" y="1025"/>
                  </a:lnTo>
                  <a:lnTo>
                    <a:pt x="517" y="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7" name="Freeform 156"/>
            <p:cNvSpPr>
              <a:spLocks noChangeAspect="1"/>
            </p:cNvSpPr>
            <p:nvPr/>
          </p:nvSpPr>
          <p:spPr bwMode="auto">
            <a:xfrm>
              <a:off x="4220" y="2810"/>
              <a:ext cx="264" cy="207"/>
            </a:xfrm>
            <a:custGeom>
              <a:avLst/>
              <a:gdLst>
                <a:gd name="T0" fmla="*/ 7 w 529"/>
                <a:gd name="T1" fmla="*/ 6 h 413"/>
                <a:gd name="T2" fmla="*/ 7 w 529"/>
                <a:gd name="T3" fmla="*/ 5 h 413"/>
                <a:gd name="T4" fmla="*/ 7 w 529"/>
                <a:gd name="T5" fmla="*/ 5 h 413"/>
                <a:gd name="T6" fmla="*/ 7 w 529"/>
                <a:gd name="T7" fmla="*/ 5 h 413"/>
                <a:gd name="T8" fmla="*/ 7 w 529"/>
                <a:gd name="T9" fmla="*/ 5 h 413"/>
                <a:gd name="T10" fmla="*/ 7 w 529"/>
                <a:gd name="T11" fmla="*/ 4 h 413"/>
                <a:gd name="T12" fmla="*/ 8 w 529"/>
                <a:gd name="T13" fmla="*/ 4 h 413"/>
                <a:gd name="T14" fmla="*/ 8 w 529"/>
                <a:gd name="T15" fmla="*/ 4 h 413"/>
                <a:gd name="T16" fmla="*/ 8 w 529"/>
                <a:gd name="T17" fmla="*/ 3 h 413"/>
                <a:gd name="T18" fmla="*/ 8 w 529"/>
                <a:gd name="T19" fmla="*/ 3 h 413"/>
                <a:gd name="T20" fmla="*/ 7 w 529"/>
                <a:gd name="T21" fmla="*/ 2 h 413"/>
                <a:gd name="T22" fmla="*/ 7 w 529"/>
                <a:gd name="T23" fmla="*/ 2 h 413"/>
                <a:gd name="T24" fmla="*/ 6 w 529"/>
                <a:gd name="T25" fmla="*/ 1 h 413"/>
                <a:gd name="T26" fmla="*/ 6 w 529"/>
                <a:gd name="T27" fmla="*/ 1 h 413"/>
                <a:gd name="T28" fmla="*/ 5 w 529"/>
                <a:gd name="T29" fmla="*/ 1 h 413"/>
                <a:gd name="T30" fmla="*/ 4 w 529"/>
                <a:gd name="T31" fmla="*/ 1 h 413"/>
                <a:gd name="T32" fmla="*/ 3 w 529"/>
                <a:gd name="T33" fmla="*/ 1 h 413"/>
                <a:gd name="T34" fmla="*/ 2 w 529"/>
                <a:gd name="T35" fmla="*/ 1 h 413"/>
                <a:gd name="T36" fmla="*/ 2 w 529"/>
                <a:gd name="T37" fmla="*/ 1 h 413"/>
                <a:gd name="T38" fmla="*/ 1 w 529"/>
                <a:gd name="T39" fmla="*/ 1 h 413"/>
                <a:gd name="T40" fmla="*/ 0 w 529"/>
                <a:gd name="T41" fmla="*/ 2 h 413"/>
                <a:gd name="T42" fmla="*/ 0 w 529"/>
                <a:gd name="T43" fmla="*/ 2 h 413"/>
                <a:gd name="T44" fmla="*/ 0 w 529"/>
                <a:gd name="T45" fmla="*/ 3 h 413"/>
                <a:gd name="T46" fmla="*/ 0 w 529"/>
                <a:gd name="T47" fmla="*/ 3 h 413"/>
                <a:gd name="T48" fmla="*/ 0 w 529"/>
                <a:gd name="T49" fmla="*/ 4 h 413"/>
                <a:gd name="T50" fmla="*/ 0 w 529"/>
                <a:gd name="T51" fmla="*/ 4 h 413"/>
                <a:gd name="T52" fmla="*/ 0 w 529"/>
                <a:gd name="T53" fmla="*/ 4 h 413"/>
                <a:gd name="T54" fmla="*/ 0 w 529"/>
                <a:gd name="T55" fmla="*/ 5 h 413"/>
                <a:gd name="T56" fmla="*/ 0 w 529"/>
                <a:gd name="T57" fmla="*/ 5 h 413"/>
                <a:gd name="T58" fmla="*/ 0 w 529"/>
                <a:gd name="T59" fmla="*/ 5 h 413"/>
                <a:gd name="T60" fmla="*/ 0 w 529"/>
                <a:gd name="T61" fmla="*/ 5 h 413"/>
                <a:gd name="T62" fmla="*/ 0 w 529"/>
                <a:gd name="T63" fmla="*/ 6 h 413"/>
                <a:gd name="T64" fmla="*/ 0 w 529"/>
                <a:gd name="T65" fmla="*/ 6 h 413"/>
                <a:gd name="T66" fmla="*/ 0 w 529"/>
                <a:gd name="T67" fmla="*/ 6 h 413"/>
                <a:gd name="T68" fmla="*/ 0 w 529"/>
                <a:gd name="T69" fmla="*/ 6 h 413"/>
                <a:gd name="T70" fmla="*/ 0 w 529"/>
                <a:gd name="T71" fmla="*/ 6 h 413"/>
                <a:gd name="T72" fmla="*/ 0 w 529"/>
                <a:gd name="T73" fmla="*/ 7 h 413"/>
                <a:gd name="T74" fmla="*/ 1 w 529"/>
                <a:gd name="T75" fmla="*/ 7 h 413"/>
                <a:gd name="T76" fmla="*/ 1 w 529"/>
                <a:gd name="T77" fmla="*/ 7 h 413"/>
                <a:gd name="T78" fmla="*/ 2 w 529"/>
                <a:gd name="T79" fmla="*/ 7 h 413"/>
                <a:gd name="T80" fmla="*/ 2 w 529"/>
                <a:gd name="T81" fmla="*/ 7 h 413"/>
                <a:gd name="T82" fmla="*/ 3 w 529"/>
                <a:gd name="T83" fmla="*/ 7 h 413"/>
                <a:gd name="T84" fmla="*/ 4 w 529"/>
                <a:gd name="T85" fmla="*/ 7 h 413"/>
                <a:gd name="T86" fmla="*/ 5 w 529"/>
                <a:gd name="T87" fmla="*/ 7 h 413"/>
                <a:gd name="T88" fmla="*/ 5 w 529"/>
                <a:gd name="T89" fmla="*/ 7 h 413"/>
                <a:gd name="T90" fmla="*/ 6 w 529"/>
                <a:gd name="T91" fmla="*/ 7 h 413"/>
                <a:gd name="T92" fmla="*/ 6 w 529"/>
                <a:gd name="T93" fmla="*/ 7 h 413"/>
                <a:gd name="T94" fmla="*/ 7 w 529"/>
                <a:gd name="T95" fmla="*/ 7 h 413"/>
                <a:gd name="T96" fmla="*/ 7 w 529"/>
                <a:gd name="T97" fmla="*/ 6 h 413"/>
                <a:gd name="T98" fmla="*/ 7 w 529"/>
                <a:gd name="T99" fmla="*/ 6 h 413"/>
                <a:gd name="T100" fmla="*/ 7 w 529"/>
                <a:gd name="T101" fmla="*/ 6 h 413"/>
                <a:gd name="T102" fmla="*/ 7 w 529"/>
                <a:gd name="T103" fmla="*/ 6 h 41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29"/>
                <a:gd name="T157" fmla="*/ 0 h 413"/>
                <a:gd name="T158" fmla="*/ 529 w 529"/>
                <a:gd name="T159" fmla="*/ 413 h 41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29" h="413">
                  <a:moveTo>
                    <a:pt x="478" y="332"/>
                  </a:moveTo>
                  <a:lnTo>
                    <a:pt x="488" y="328"/>
                  </a:lnTo>
                  <a:lnTo>
                    <a:pt x="493" y="323"/>
                  </a:lnTo>
                  <a:lnTo>
                    <a:pt x="493" y="320"/>
                  </a:lnTo>
                  <a:lnTo>
                    <a:pt x="493" y="314"/>
                  </a:lnTo>
                  <a:lnTo>
                    <a:pt x="492" y="307"/>
                  </a:lnTo>
                  <a:lnTo>
                    <a:pt x="488" y="300"/>
                  </a:lnTo>
                  <a:lnTo>
                    <a:pt x="484" y="292"/>
                  </a:lnTo>
                  <a:lnTo>
                    <a:pt x="477" y="286"/>
                  </a:lnTo>
                  <a:lnTo>
                    <a:pt x="488" y="275"/>
                  </a:lnTo>
                  <a:lnTo>
                    <a:pt x="498" y="263"/>
                  </a:lnTo>
                  <a:lnTo>
                    <a:pt x="507" y="252"/>
                  </a:lnTo>
                  <a:lnTo>
                    <a:pt x="515" y="239"/>
                  </a:lnTo>
                  <a:lnTo>
                    <a:pt x="521" y="228"/>
                  </a:lnTo>
                  <a:lnTo>
                    <a:pt x="525" y="214"/>
                  </a:lnTo>
                  <a:lnTo>
                    <a:pt x="527" y="200"/>
                  </a:lnTo>
                  <a:lnTo>
                    <a:pt x="529" y="185"/>
                  </a:lnTo>
                  <a:lnTo>
                    <a:pt x="527" y="165"/>
                  </a:lnTo>
                  <a:lnTo>
                    <a:pt x="523" y="147"/>
                  </a:lnTo>
                  <a:lnTo>
                    <a:pt x="517" y="130"/>
                  </a:lnTo>
                  <a:lnTo>
                    <a:pt x="508" y="113"/>
                  </a:lnTo>
                  <a:lnTo>
                    <a:pt x="496" y="96"/>
                  </a:lnTo>
                  <a:lnTo>
                    <a:pt x="484" y="80"/>
                  </a:lnTo>
                  <a:lnTo>
                    <a:pt x="469" y="66"/>
                  </a:lnTo>
                  <a:lnTo>
                    <a:pt x="452" y="53"/>
                  </a:lnTo>
                  <a:lnTo>
                    <a:pt x="432" y="41"/>
                  </a:lnTo>
                  <a:lnTo>
                    <a:pt x="412" y="31"/>
                  </a:lnTo>
                  <a:lnTo>
                    <a:pt x="390" y="22"/>
                  </a:lnTo>
                  <a:lnTo>
                    <a:pt x="367" y="13"/>
                  </a:lnTo>
                  <a:lnTo>
                    <a:pt x="343" y="8"/>
                  </a:lnTo>
                  <a:lnTo>
                    <a:pt x="318" y="3"/>
                  </a:lnTo>
                  <a:lnTo>
                    <a:pt x="291" y="1"/>
                  </a:lnTo>
                  <a:lnTo>
                    <a:pt x="265" y="0"/>
                  </a:lnTo>
                  <a:lnTo>
                    <a:pt x="237" y="1"/>
                  </a:lnTo>
                  <a:lnTo>
                    <a:pt x="212" y="4"/>
                  </a:lnTo>
                  <a:lnTo>
                    <a:pt x="187" y="9"/>
                  </a:lnTo>
                  <a:lnTo>
                    <a:pt x="161" y="15"/>
                  </a:lnTo>
                  <a:lnTo>
                    <a:pt x="138" y="23"/>
                  </a:lnTo>
                  <a:lnTo>
                    <a:pt x="116" y="33"/>
                  </a:lnTo>
                  <a:lnTo>
                    <a:pt x="97" y="43"/>
                  </a:lnTo>
                  <a:lnTo>
                    <a:pt x="77" y="55"/>
                  </a:lnTo>
                  <a:lnTo>
                    <a:pt x="61" y="69"/>
                  </a:lnTo>
                  <a:lnTo>
                    <a:pt x="45" y="84"/>
                  </a:lnTo>
                  <a:lnTo>
                    <a:pt x="32" y="99"/>
                  </a:lnTo>
                  <a:lnTo>
                    <a:pt x="21" y="115"/>
                  </a:lnTo>
                  <a:lnTo>
                    <a:pt x="12" y="132"/>
                  </a:lnTo>
                  <a:lnTo>
                    <a:pt x="6" y="149"/>
                  </a:lnTo>
                  <a:lnTo>
                    <a:pt x="1" y="169"/>
                  </a:lnTo>
                  <a:lnTo>
                    <a:pt x="0" y="187"/>
                  </a:lnTo>
                  <a:lnTo>
                    <a:pt x="1" y="201"/>
                  </a:lnTo>
                  <a:lnTo>
                    <a:pt x="4" y="215"/>
                  </a:lnTo>
                  <a:lnTo>
                    <a:pt x="7" y="228"/>
                  </a:lnTo>
                  <a:lnTo>
                    <a:pt x="13" y="239"/>
                  </a:lnTo>
                  <a:lnTo>
                    <a:pt x="20" y="251"/>
                  </a:lnTo>
                  <a:lnTo>
                    <a:pt x="28" y="262"/>
                  </a:lnTo>
                  <a:lnTo>
                    <a:pt x="37" y="273"/>
                  </a:lnTo>
                  <a:lnTo>
                    <a:pt x="47" y="284"/>
                  </a:lnTo>
                  <a:lnTo>
                    <a:pt x="38" y="291"/>
                  </a:lnTo>
                  <a:lnTo>
                    <a:pt x="32" y="299"/>
                  </a:lnTo>
                  <a:lnTo>
                    <a:pt x="28" y="307"/>
                  </a:lnTo>
                  <a:lnTo>
                    <a:pt x="27" y="314"/>
                  </a:lnTo>
                  <a:lnTo>
                    <a:pt x="25" y="320"/>
                  </a:lnTo>
                  <a:lnTo>
                    <a:pt x="27" y="324"/>
                  </a:lnTo>
                  <a:lnTo>
                    <a:pt x="30" y="328"/>
                  </a:lnTo>
                  <a:lnTo>
                    <a:pt x="39" y="332"/>
                  </a:lnTo>
                  <a:lnTo>
                    <a:pt x="30" y="339"/>
                  </a:lnTo>
                  <a:lnTo>
                    <a:pt x="27" y="347"/>
                  </a:lnTo>
                  <a:lnTo>
                    <a:pt x="25" y="356"/>
                  </a:lnTo>
                  <a:lnTo>
                    <a:pt x="27" y="362"/>
                  </a:lnTo>
                  <a:lnTo>
                    <a:pt x="28" y="367"/>
                  </a:lnTo>
                  <a:lnTo>
                    <a:pt x="31" y="373"/>
                  </a:lnTo>
                  <a:lnTo>
                    <a:pt x="37" y="377"/>
                  </a:lnTo>
                  <a:lnTo>
                    <a:pt x="45" y="382"/>
                  </a:lnTo>
                  <a:lnTo>
                    <a:pt x="55" y="387"/>
                  </a:lnTo>
                  <a:lnTo>
                    <a:pt x="67" y="390"/>
                  </a:lnTo>
                  <a:lnTo>
                    <a:pt x="80" y="395"/>
                  </a:lnTo>
                  <a:lnTo>
                    <a:pt x="96" y="398"/>
                  </a:lnTo>
                  <a:lnTo>
                    <a:pt x="112" y="402"/>
                  </a:lnTo>
                  <a:lnTo>
                    <a:pt x="130" y="404"/>
                  </a:lnTo>
                  <a:lnTo>
                    <a:pt x="149" y="407"/>
                  </a:lnTo>
                  <a:lnTo>
                    <a:pt x="169" y="408"/>
                  </a:lnTo>
                  <a:lnTo>
                    <a:pt x="191" y="411"/>
                  </a:lnTo>
                  <a:lnTo>
                    <a:pt x="213" y="412"/>
                  </a:lnTo>
                  <a:lnTo>
                    <a:pt x="236" y="413"/>
                  </a:lnTo>
                  <a:lnTo>
                    <a:pt x="260" y="413"/>
                  </a:lnTo>
                  <a:lnTo>
                    <a:pt x="285" y="413"/>
                  </a:lnTo>
                  <a:lnTo>
                    <a:pt x="308" y="412"/>
                  </a:lnTo>
                  <a:lnTo>
                    <a:pt x="329" y="411"/>
                  </a:lnTo>
                  <a:lnTo>
                    <a:pt x="351" y="408"/>
                  </a:lnTo>
                  <a:lnTo>
                    <a:pt x="372" y="407"/>
                  </a:lnTo>
                  <a:lnTo>
                    <a:pt x="390" y="404"/>
                  </a:lnTo>
                  <a:lnTo>
                    <a:pt x="409" y="402"/>
                  </a:lnTo>
                  <a:lnTo>
                    <a:pt x="426" y="398"/>
                  </a:lnTo>
                  <a:lnTo>
                    <a:pt x="441" y="395"/>
                  </a:lnTo>
                  <a:lnTo>
                    <a:pt x="454" y="390"/>
                  </a:lnTo>
                  <a:lnTo>
                    <a:pt x="465" y="387"/>
                  </a:lnTo>
                  <a:lnTo>
                    <a:pt x="476" y="382"/>
                  </a:lnTo>
                  <a:lnTo>
                    <a:pt x="484" y="377"/>
                  </a:lnTo>
                  <a:lnTo>
                    <a:pt x="489" y="373"/>
                  </a:lnTo>
                  <a:lnTo>
                    <a:pt x="493" y="367"/>
                  </a:lnTo>
                  <a:lnTo>
                    <a:pt x="494" y="362"/>
                  </a:lnTo>
                  <a:lnTo>
                    <a:pt x="494" y="354"/>
                  </a:lnTo>
                  <a:lnTo>
                    <a:pt x="493" y="346"/>
                  </a:lnTo>
                  <a:lnTo>
                    <a:pt x="488" y="338"/>
                  </a:lnTo>
                  <a:lnTo>
                    <a:pt x="478" y="3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8" name="Freeform 157"/>
            <p:cNvSpPr>
              <a:spLocks noChangeAspect="1"/>
            </p:cNvSpPr>
            <p:nvPr/>
          </p:nvSpPr>
          <p:spPr bwMode="auto">
            <a:xfrm>
              <a:off x="4228" y="2817"/>
              <a:ext cx="247" cy="193"/>
            </a:xfrm>
            <a:custGeom>
              <a:avLst/>
              <a:gdLst>
                <a:gd name="T0" fmla="*/ 8 w 494"/>
                <a:gd name="T1" fmla="*/ 5 h 386"/>
                <a:gd name="T2" fmla="*/ 8 w 494"/>
                <a:gd name="T3" fmla="*/ 5 h 386"/>
                <a:gd name="T4" fmla="*/ 8 w 494"/>
                <a:gd name="T5" fmla="*/ 5 h 386"/>
                <a:gd name="T6" fmla="*/ 8 w 494"/>
                <a:gd name="T7" fmla="*/ 5 h 386"/>
                <a:gd name="T8" fmla="*/ 8 w 494"/>
                <a:gd name="T9" fmla="*/ 5 h 386"/>
                <a:gd name="T10" fmla="*/ 8 w 494"/>
                <a:gd name="T11" fmla="*/ 4 h 386"/>
                <a:gd name="T12" fmla="*/ 8 w 494"/>
                <a:gd name="T13" fmla="*/ 4 h 386"/>
                <a:gd name="T14" fmla="*/ 8 w 494"/>
                <a:gd name="T15" fmla="*/ 3 h 386"/>
                <a:gd name="T16" fmla="*/ 8 w 494"/>
                <a:gd name="T17" fmla="*/ 3 h 386"/>
                <a:gd name="T18" fmla="*/ 8 w 494"/>
                <a:gd name="T19" fmla="*/ 2 h 386"/>
                <a:gd name="T20" fmla="*/ 8 w 494"/>
                <a:gd name="T21" fmla="*/ 2 h 386"/>
                <a:gd name="T22" fmla="*/ 7 w 494"/>
                <a:gd name="T23" fmla="*/ 1 h 386"/>
                <a:gd name="T24" fmla="*/ 7 w 494"/>
                <a:gd name="T25" fmla="*/ 1 h 386"/>
                <a:gd name="T26" fmla="*/ 6 w 494"/>
                <a:gd name="T27" fmla="*/ 1 h 386"/>
                <a:gd name="T28" fmla="*/ 6 w 494"/>
                <a:gd name="T29" fmla="*/ 1 h 386"/>
                <a:gd name="T30" fmla="*/ 5 w 494"/>
                <a:gd name="T31" fmla="*/ 1 h 386"/>
                <a:gd name="T32" fmla="*/ 4 w 494"/>
                <a:gd name="T33" fmla="*/ 1 h 386"/>
                <a:gd name="T34" fmla="*/ 3 w 494"/>
                <a:gd name="T35" fmla="*/ 1 h 386"/>
                <a:gd name="T36" fmla="*/ 3 w 494"/>
                <a:gd name="T37" fmla="*/ 1 h 386"/>
                <a:gd name="T38" fmla="*/ 2 w 494"/>
                <a:gd name="T39" fmla="*/ 1 h 386"/>
                <a:gd name="T40" fmla="*/ 1 w 494"/>
                <a:gd name="T41" fmla="*/ 2 h 386"/>
                <a:gd name="T42" fmla="*/ 1 w 494"/>
                <a:gd name="T43" fmla="*/ 2 h 386"/>
                <a:gd name="T44" fmla="*/ 1 w 494"/>
                <a:gd name="T45" fmla="*/ 2 h 386"/>
                <a:gd name="T46" fmla="*/ 1 w 494"/>
                <a:gd name="T47" fmla="*/ 3 h 386"/>
                <a:gd name="T48" fmla="*/ 1 w 494"/>
                <a:gd name="T49" fmla="*/ 3 h 386"/>
                <a:gd name="T50" fmla="*/ 1 w 494"/>
                <a:gd name="T51" fmla="*/ 4 h 386"/>
                <a:gd name="T52" fmla="*/ 1 w 494"/>
                <a:gd name="T53" fmla="*/ 4 h 386"/>
                <a:gd name="T54" fmla="*/ 1 w 494"/>
                <a:gd name="T55" fmla="*/ 5 h 386"/>
                <a:gd name="T56" fmla="*/ 1 w 494"/>
                <a:gd name="T57" fmla="*/ 5 h 386"/>
                <a:gd name="T58" fmla="*/ 1 w 494"/>
                <a:gd name="T59" fmla="*/ 5 h 386"/>
                <a:gd name="T60" fmla="*/ 1 w 494"/>
                <a:gd name="T61" fmla="*/ 5 h 386"/>
                <a:gd name="T62" fmla="*/ 1 w 494"/>
                <a:gd name="T63" fmla="*/ 5 h 386"/>
                <a:gd name="T64" fmla="*/ 1 w 494"/>
                <a:gd name="T65" fmla="*/ 6 h 386"/>
                <a:gd name="T66" fmla="*/ 1 w 494"/>
                <a:gd name="T67" fmla="*/ 6 h 386"/>
                <a:gd name="T68" fmla="*/ 1 w 494"/>
                <a:gd name="T69" fmla="*/ 6 h 386"/>
                <a:gd name="T70" fmla="*/ 1 w 494"/>
                <a:gd name="T71" fmla="*/ 6 h 386"/>
                <a:gd name="T72" fmla="*/ 1 w 494"/>
                <a:gd name="T73" fmla="*/ 6 h 386"/>
                <a:gd name="T74" fmla="*/ 2 w 494"/>
                <a:gd name="T75" fmla="*/ 6 h 386"/>
                <a:gd name="T76" fmla="*/ 2 w 494"/>
                <a:gd name="T77" fmla="*/ 6 h 386"/>
                <a:gd name="T78" fmla="*/ 3 w 494"/>
                <a:gd name="T79" fmla="*/ 6 h 386"/>
                <a:gd name="T80" fmla="*/ 3 w 494"/>
                <a:gd name="T81" fmla="*/ 6 h 386"/>
                <a:gd name="T82" fmla="*/ 4 w 494"/>
                <a:gd name="T83" fmla="*/ 6 h 386"/>
                <a:gd name="T84" fmla="*/ 5 w 494"/>
                <a:gd name="T85" fmla="*/ 6 h 386"/>
                <a:gd name="T86" fmla="*/ 5 w 494"/>
                <a:gd name="T87" fmla="*/ 6 h 386"/>
                <a:gd name="T88" fmla="*/ 6 w 494"/>
                <a:gd name="T89" fmla="*/ 6 h 386"/>
                <a:gd name="T90" fmla="*/ 6 w 494"/>
                <a:gd name="T91" fmla="*/ 6 h 386"/>
                <a:gd name="T92" fmla="*/ 7 w 494"/>
                <a:gd name="T93" fmla="*/ 6 h 386"/>
                <a:gd name="T94" fmla="*/ 7 w 494"/>
                <a:gd name="T95" fmla="*/ 6 h 386"/>
                <a:gd name="T96" fmla="*/ 8 w 494"/>
                <a:gd name="T97" fmla="*/ 6 h 386"/>
                <a:gd name="T98" fmla="*/ 8 w 494"/>
                <a:gd name="T99" fmla="*/ 6 h 386"/>
                <a:gd name="T100" fmla="*/ 8 w 494"/>
                <a:gd name="T101" fmla="*/ 6 h 386"/>
                <a:gd name="T102" fmla="*/ 8 w 494"/>
                <a:gd name="T103" fmla="*/ 6 h 38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94"/>
                <a:gd name="T157" fmla="*/ 0 h 386"/>
                <a:gd name="T158" fmla="*/ 494 w 494"/>
                <a:gd name="T159" fmla="*/ 386 h 38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94" h="386">
                  <a:moveTo>
                    <a:pt x="445" y="317"/>
                  </a:moveTo>
                  <a:lnTo>
                    <a:pt x="455" y="311"/>
                  </a:lnTo>
                  <a:lnTo>
                    <a:pt x="460" y="306"/>
                  </a:lnTo>
                  <a:lnTo>
                    <a:pt x="461" y="300"/>
                  </a:lnTo>
                  <a:lnTo>
                    <a:pt x="461" y="293"/>
                  </a:lnTo>
                  <a:lnTo>
                    <a:pt x="460" y="288"/>
                  </a:lnTo>
                  <a:lnTo>
                    <a:pt x="458" y="285"/>
                  </a:lnTo>
                  <a:lnTo>
                    <a:pt x="453" y="280"/>
                  </a:lnTo>
                  <a:lnTo>
                    <a:pt x="447" y="277"/>
                  </a:lnTo>
                  <a:lnTo>
                    <a:pt x="458" y="265"/>
                  </a:lnTo>
                  <a:lnTo>
                    <a:pt x="467" y="254"/>
                  </a:lnTo>
                  <a:lnTo>
                    <a:pt x="475" y="241"/>
                  </a:lnTo>
                  <a:lnTo>
                    <a:pt x="482" y="228"/>
                  </a:lnTo>
                  <a:lnTo>
                    <a:pt x="487" y="215"/>
                  </a:lnTo>
                  <a:lnTo>
                    <a:pt x="491" y="201"/>
                  </a:lnTo>
                  <a:lnTo>
                    <a:pt x="493" y="187"/>
                  </a:lnTo>
                  <a:lnTo>
                    <a:pt x="494" y="173"/>
                  </a:lnTo>
                  <a:lnTo>
                    <a:pt x="493" y="155"/>
                  </a:lnTo>
                  <a:lnTo>
                    <a:pt x="490" y="138"/>
                  </a:lnTo>
                  <a:lnTo>
                    <a:pt x="483" y="121"/>
                  </a:lnTo>
                  <a:lnTo>
                    <a:pt x="475" y="105"/>
                  </a:lnTo>
                  <a:lnTo>
                    <a:pt x="464" y="90"/>
                  </a:lnTo>
                  <a:lnTo>
                    <a:pt x="452" y="75"/>
                  </a:lnTo>
                  <a:lnTo>
                    <a:pt x="438" y="63"/>
                  </a:lnTo>
                  <a:lnTo>
                    <a:pt x="422" y="50"/>
                  </a:lnTo>
                  <a:lnTo>
                    <a:pt x="405" y="38"/>
                  </a:lnTo>
                  <a:lnTo>
                    <a:pt x="386" y="29"/>
                  </a:lnTo>
                  <a:lnTo>
                    <a:pt x="365" y="20"/>
                  </a:lnTo>
                  <a:lnTo>
                    <a:pt x="344" y="13"/>
                  </a:lnTo>
                  <a:lnTo>
                    <a:pt x="322" y="7"/>
                  </a:lnTo>
                  <a:lnTo>
                    <a:pt x="297" y="4"/>
                  </a:lnTo>
                  <a:lnTo>
                    <a:pt x="273" y="2"/>
                  </a:lnTo>
                  <a:lnTo>
                    <a:pt x="248" y="0"/>
                  </a:lnTo>
                  <a:lnTo>
                    <a:pt x="223" y="2"/>
                  </a:lnTo>
                  <a:lnTo>
                    <a:pt x="198" y="4"/>
                  </a:lnTo>
                  <a:lnTo>
                    <a:pt x="174" y="9"/>
                  </a:lnTo>
                  <a:lnTo>
                    <a:pt x="151" y="14"/>
                  </a:lnTo>
                  <a:lnTo>
                    <a:pt x="129" y="22"/>
                  </a:lnTo>
                  <a:lnTo>
                    <a:pt x="110" y="32"/>
                  </a:lnTo>
                  <a:lnTo>
                    <a:pt x="90" y="41"/>
                  </a:lnTo>
                  <a:lnTo>
                    <a:pt x="73" y="52"/>
                  </a:lnTo>
                  <a:lnTo>
                    <a:pt x="57" y="65"/>
                  </a:lnTo>
                  <a:lnTo>
                    <a:pt x="43" y="79"/>
                  </a:lnTo>
                  <a:lnTo>
                    <a:pt x="30" y="93"/>
                  </a:lnTo>
                  <a:lnTo>
                    <a:pt x="20" y="108"/>
                  </a:lnTo>
                  <a:lnTo>
                    <a:pt x="12" y="124"/>
                  </a:lnTo>
                  <a:lnTo>
                    <a:pt x="5" y="141"/>
                  </a:lnTo>
                  <a:lnTo>
                    <a:pt x="2" y="158"/>
                  </a:lnTo>
                  <a:lnTo>
                    <a:pt x="0" y="176"/>
                  </a:lnTo>
                  <a:lnTo>
                    <a:pt x="2" y="189"/>
                  </a:lnTo>
                  <a:lnTo>
                    <a:pt x="4" y="202"/>
                  </a:lnTo>
                  <a:lnTo>
                    <a:pt x="7" y="216"/>
                  </a:lnTo>
                  <a:lnTo>
                    <a:pt x="13" y="228"/>
                  </a:lnTo>
                  <a:lnTo>
                    <a:pt x="19" y="240"/>
                  </a:lnTo>
                  <a:lnTo>
                    <a:pt x="27" y="253"/>
                  </a:lnTo>
                  <a:lnTo>
                    <a:pt x="35" y="263"/>
                  </a:lnTo>
                  <a:lnTo>
                    <a:pt x="45" y="275"/>
                  </a:lnTo>
                  <a:lnTo>
                    <a:pt x="37" y="279"/>
                  </a:lnTo>
                  <a:lnTo>
                    <a:pt x="30" y="284"/>
                  </a:lnTo>
                  <a:lnTo>
                    <a:pt x="26" y="290"/>
                  </a:lnTo>
                  <a:lnTo>
                    <a:pt x="25" y="294"/>
                  </a:lnTo>
                  <a:lnTo>
                    <a:pt x="25" y="300"/>
                  </a:lnTo>
                  <a:lnTo>
                    <a:pt x="26" y="307"/>
                  </a:lnTo>
                  <a:lnTo>
                    <a:pt x="30" y="313"/>
                  </a:lnTo>
                  <a:lnTo>
                    <a:pt x="41" y="318"/>
                  </a:lnTo>
                  <a:lnTo>
                    <a:pt x="32" y="323"/>
                  </a:lnTo>
                  <a:lnTo>
                    <a:pt x="27" y="329"/>
                  </a:lnTo>
                  <a:lnTo>
                    <a:pt x="26" y="333"/>
                  </a:lnTo>
                  <a:lnTo>
                    <a:pt x="26" y="339"/>
                  </a:lnTo>
                  <a:lnTo>
                    <a:pt x="27" y="344"/>
                  </a:lnTo>
                  <a:lnTo>
                    <a:pt x="30" y="348"/>
                  </a:lnTo>
                  <a:lnTo>
                    <a:pt x="36" y="353"/>
                  </a:lnTo>
                  <a:lnTo>
                    <a:pt x="43" y="357"/>
                  </a:lnTo>
                  <a:lnTo>
                    <a:pt x="52" y="362"/>
                  </a:lnTo>
                  <a:lnTo>
                    <a:pt x="63" y="366"/>
                  </a:lnTo>
                  <a:lnTo>
                    <a:pt x="75" y="369"/>
                  </a:lnTo>
                  <a:lnTo>
                    <a:pt x="90" y="372"/>
                  </a:lnTo>
                  <a:lnTo>
                    <a:pt x="105" y="376"/>
                  </a:lnTo>
                  <a:lnTo>
                    <a:pt x="122" y="378"/>
                  </a:lnTo>
                  <a:lnTo>
                    <a:pt x="140" y="381"/>
                  </a:lnTo>
                  <a:lnTo>
                    <a:pt x="159" y="383"/>
                  </a:lnTo>
                  <a:lnTo>
                    <a:pt x="179" y="384"/>
                  </a:lnTo>
                  <a:lnTo>
                    <a:pt x="201" y="385"/>
                  </a:lnTo>
                  <a:lnTo>
                    <a:pt x="223" y="386"/>
                  </a:lnTo>
                  <a:lnTo>
                    <a:pt x="245" y="386"/>
                  </a:lnTo>
                  <a:lnTo>
                    <a:pt x="266" y="386"/>
                  </a:lnTo>
                  <a:lnTo>
                    <a:pt x="288" y="385"/>
                  </a:lnTo>
                  <a:lnTo>
                    <a:pt x="309" y="384"/>
                  </a:lnTo>
                  <a:lnTo>
                    <a:pt x="329" y="383"/>
                  </a:lnTo>
                  <a:lnTo>
                    <a:pt x="348" y="381"/>
                  </a:lnTo>
                  <a:lnTo>
                    <a:pt x="367" y="378"/>
                  </a:lnTo>
                  <a:lnTo>
                    <a:pt x="383" y="376"/>
                  </a:lnTo>
                  <a:lnTo>
                    <a:pt x="399" y="372"/>
                  </a:lnTo>
                  <a:lnTo>
                    <a:pt x="413" y="369"/>
                  </a:lnTo>
                  <a:lnTo>
                    <a:pt x="425" y="366"/>
                  </a:lnTo>
                  <a:lnTo>
                    <a:pt x="436" y="362"/>
                  </a:lnTo>
                  <a:lnTo>
                    <a:pt x="445" y="357"/>
                  </a:lnTo>
                  <a:lnTo>
                    <a:pt x="452" y="353"/>
                  </a:lnTo>
                  <a:lnTo>
                    <a:pt x="458" y="348"/>
                  </a:lnTo>
                  <a:lnTo>
                    <a:pt x="461" y="344"/>
                  </a:lnTo>
                  <a:lnTo>
                    <a:pt x="462" y="339"/>
                  </a:lnTo>
                  <a:lnTo>
                    <a:pt x="462" y="333"/>
                  </a:lnTo>
                  <a:lnTo>
                    <a:pt x="460" y="328"/>
                  </a:lnTo>
                  <a:lnTo>
                    <a:pt x="455" y="323"/>
                  </a:lnTo>
                  <a:lnTo>
                    <a:pt x="445" y="317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9" name="Freeform 158"/>
            <p:cNvSpPr>
              <a:spLocks noChangeAspect="1"/>
            </p:cNvSpPr>
            <p:nvPr/>
          </p:nvSpPr>
          <p:spPr bwMode="auto">
            <a:xfrm>
              <a:off x="4228" y="2817"/>
              <a:ext cx="247" cy="193"/>
            </a:xfrm>
            <a:custGeom>
              <a:avLst/>
              <a:gdLst>
                <a:gd name="T0" fmla="*/ 8 w 494"/>
                <a:gd name="T1" fmla="*/ 5 h 386"/>
                <a:gd name="T2" fmla="*/ 8 w 494"/>
                <a:gd name="T3" fmla="*/ 5 h 386"/>
                <a:gd name="T4" fmla="*/ 8 w 494"/>
                <a:gd name="T5" fmla="*/ 5 h 386"/>
                <a:gd name="T6" fmla="*/ 8 w 494"/>
                <a:gd name="T7" fmla="*/ 5 h 386"/>
                <a:gd name="T8" fmla="*/ 8 w 494"/>
                <a:gd name="T9" fmla="*/ 5 h 386"/>
                <a:gd name="T10" fmla="*/ 8 w 494"/>
                <a:gd name="T11" fmla="*/ 4 h 386"/>
                <a:gd name="T12" fmla="*/ 8 w 494"/>
                <a:gd name="T13" fmla="*/ 4 h 386"/>
                <a:gd name="T14" fmla="*/ 8 w 494"/>
                <a:gd name="T15" fmla="*/ 3 h 386"/>
                <a:gd name="T16" fmla="*/ 8 w 494"/>
                <a:gd name="T17" fmla="*/ 3 h 386"/>
                <a:gd name="T18" fmla="*/ 8 w 494"/>
                <a:gd name="T19" fmla="*/ 2 h 386"/>
                <a:gd name="T20" fmla="*/ 8 w 494"/>
                <a:gd name="T21" fmla="*/ 2 h 386"/>
                <a:gd name="T22" fmla="*/ 7 w 494"/>
                <a:gd name="T23" fmla="*/ 1 h 386"/>
                <a:gd name="T24" fmla="*/ 7 w 494"/>
                <a:gd name="T25" fmla="*/ 1 h 386"/>
                <a:gd name="T26" fmla="*/ 6 w 494"/>
                <a:gd name="T27" fmla="*/ 1 h 386"/>
                <a:gd name="T28" fmla="*/ 6 w 494"/>
                <a:gd name="T29" fmla="*/ 1 h 386"/>
                <a:gd name="T30" fmla="*/ 5 w 494"/>
                <a:gd name="T31" fmla="*/ 1 h 386"/>
                <a:gd name="T32" fmla="*/ 4 w 494"/>
                <a:gd name="T33" fmla="*/ 1 h 386"/>
                <a:gd name="T34" fmla="*/ 3 w 494"/>
                <a:gd name="T35" fmla="*/ 1 h 386"/>
                <a:gd name="T36" fmla="*/ 3 w 494"/>
                <a:gd name="T37" fmla="*/ 1 h 386"/>
                <a:gd name="T38" fmla="*/ 2 w 494"/>
                <a:gd name="T39" fmla="*/ 1 h 386"/>
                <a:gd name="T40" fmla="*/ 1 w 494"/>
                <a:gd name="T41" fmla="*/ 2 h 386"/>
                <a:gd name="T42" fmla="*/ 1 w 494"/>
                <a:gd name="T43" fmla="*/ 2 h 386"/>
                <a:gd name="T44" fmla="*/ 1 w 494"/>
                <a:gd name="T45" fmla="*/ 2 h 386"/>
                <a:gd name="T46" fmla="*/ 1 w 494"/>
                <a:gd name="T47" fmla="*/ 3 h 386"/>
                <a:gd name="T48" fmla="*/ 1 w 494"/>
                <a:gd name="T49" fmla="*/ 3 h 386"/>
                <a:gd name="T50" fmla="*/ 1 w 494"/>
                <a:gd name="T51" fmla="*/ 4 h 386"/>
                <a:gd name="T52" fmla="*/ 1 w 494"/>
                <a:gd name="T53" fmla="*/ 4 h 386"/>
                <a:gd name="T54" fmla="*/ 1 w 494"/>
                <a:gd name="T55" fmla="*/ 5 h 386"/>
                <a:gd name="T56" fmla="*/ 1 w 494"/>
                <a:gd name="T57" fmla="*/ 5 h 386"/>
                <a:gd name="T58" fmla="*/ 1 w 494"/>
                <a:gd name="T59" fmla="*/ 5 h 386"/>
                <a:gd name="T60" fmla="*/ 1 w 494"/>
                <a:gd name="T61" fmla="*/ 5 h 386"/>
                <a:gd name="T62" fmla="*/ 1 w 494"/>
                <a:gd name="T63" fmla="*/ 5 h 386"/>
                <a:gd name="T64" fmla="*/ 1 w 494"/>
                <a:gd name="T65" fmla="*/ 6 h 386"/>
                <a:gd name="T66" fmla="*/ 1 w 494"/>
                <a:gd name="T67" fmla="*/ 6 h 386"/>
                <a:gd name="T68" fmla="*/ 1 w 494"/>
                <a:gd name="T69" fmla="*/ 6 h 386"/>
                <a:gd name="T70" fmla="*/ 1 w 494"/>
                <a:gd name="T71" fmla="*/ 6 h 386"/>
                <a:gd name="T72" fmla="*/ 1 w 494"/>
                <a:gd name="T73" fmla="*/ 6 h 386"/>
                <a:gd name="T74" fmla="*/ 2 w 494"/>
                <a:gd name="T75" fmla="*/ 6 h 386"/>
                <a:gd name="T76" fmla="*/ 2 w 494"/>
                <a:gd name="T77" fmla="*/ 6 h 386"/>
                <a:gd name="T78" fmla="*/ 3 w 494"/>
                <a:gd name="T79" fmla="*/ 6 h 386"/>
                <a:gd name="T80" fmla="*/ 3 w 494"/>
                <a:gd name="T81" fmla="*/ 6 h 386"/>
                <a:gd name="T82" fmla="*/ 4 w 494"/>
                <a:gd name="T83" fmla="*/ 6 h 386"/>
                <a:gd name="T84" fmla="*/ 5 w 494"/>
                <a:gd name="T85" fmla="*/ 6 h 386"/>
                <a:gd name="T86" fmla="*/ 5 w 494"/>
                <a:gd name="T87" fmla="*/ 6 h 386"/>
                <a:gd name="T88" fmla="*/ 6 w 494"/>
                <a:gd name="T89" fmla="*/ 6 h 386"/>
                <a:gd name="T90" fmla="*/ 6 w 494"/>
                <a:gd name="T91" fmla="*/ 6 h 386"/>
                <a:gd name="T92" fmla="*/ 7 w 494"/>
                <a:gd name="T93" fmla="*/ 6 h 386"/>
                <a:gd name="T94" fmla="*/ 7 w 494"/>
                <a:gd name="T95" fmla="*/ 6 h 386"/>
                <a:gd name="T96" fmla="*/ 8 w 494"/>
                <a:gd name="T97" fmla="*/ 6 h 386"/>
                <a:gd name="T98" fmla="*/ 8 w 494"/>
                <a:gd name="T99" fmla="*/ 6 h 386"/>
                <a:gd name="T100" fmla="*/ 8 w 494"/>
                <a:gd name="T101" fmla="*/ 6 h 386"/>
                <a:gd name="T102" fmla="*/ 8 w 494"/>
                <a:gd name="T103" fmla="*/ 6 h 38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94"/>
                <a:gd name="T157" fmla="*/ 0 h 386"/>
                <a:gd name="T158" fmla="*/ 494 w 494"/>
                <a:gd name="T159" fmla="*/ 386 h 38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94" h="386">
                  <a:moveTo>
                    <a:pt x="445" y="317"/>
                  </a:moveTo>
                  <a:lnTo>
                    <a:pt x="455" y="311"/>
                  </a:lnTo>
                  <a:lnTo>
                    <a:pt x="460" y="306"/>
                  </a:lnTo>
                  <a:lnTo>
                    <a:pt x="461" y="300"/>
                  </a:lnTo>
                  <a:lnTo>
                    <a:pt x="461" y="293"/>
                  </a:lnTo>
                  <a:lnTo>
                    <a:pt x="460" y="288"/>
                  </a:lnTo>
                  <a:lnTo>
                    <a:pt x="458" y="285"/>
                  </a:lnTo>
                  <a:lnTo>
                    <a:pt x="453" y="280"/>
                  </a:lnTo>
                  <a:lnTo>
                    <a:pt x="447" y="277"/>
                  </a:lnTo>
                  <a:lnTo>
                    <a:pt x="458" y="265"/>
                  </a:lnTo>
                  <a:lnTo>
                    <a:pt x="467" y="254"/>
                  </a:lnTo>
                  <a:lnTo>
                    <a:pt x="475" y="241"/>
                  </a:lnTo>
                  <a:lnTo>
                    <a:pt x="482" y="228"/>
                  </a:lnTo>
                  <a:lnTo>
                    <a:pt x="487" y="215"/>
                  </a:lnTo>
                  <a:lnTo>
                    <a:pt x="491" y="201"/>
                  </a:lnTo>
                  <a:lnTo>
                    <a:pt x="493" y="187"/>
                  </a:lnTo>
                  <a:lnTo>
                    <a:pt x="494" y="173"/>
                  </a:lnTo>
                  <a:lnTo>
                    <a:pt x="493" y="155"/>
                  </a:lnTo>
                  <a:lnTo>
                    <a:pt x="490" y="138"/>
                  </a:lnTo>
                  <a:lnTo>
                    <a:pt x="483" y="121"/>
                  </a:lnTo>
                  <a:lnTo>
                    <a:pt x="475" y="105"/>
                  </a:lnTo>
                  <a:lnTo>
                    <a:pt x="464" y="90"/>
                  </a:lnTo>
                  <a:lnTo>
                    <a:pt x="452" y="75"/>
                  </a:lnTo>
                  <a:lnTo>
                    <a:pt x="438" y="63"/>
                  </a:lnTo>
                  <a:lnTo>
                    <a:pt x="422" y="50"/>
                  </a:lnTo>
                  <a:lnTo>
                    <a:pt x="405" y="38"/>
                  </a:lnTo>
                  <a:lnTo>
                    <a:pt x="386" y="29"/>
                  </a:lnTo>
                  <a:lnTo>
                    <a:pt x="365" y="20"/>
                  </a:lnTo>
                  <a:lnTo>
                    <a:pt x="344" y="13"/>
                  </a:lnTo>
                  <a:lnTo>
                    <a:pt x="322" y="7"/>
                  </a:lnTo>
                  <a:lnTo>
                    <a:pt x="297" y="4"/>
                  </a:lnTo>
                  <a:lnTo>
                    <a:pt x="273" y="2"/>
                  </a:lnTo>
                  <a:lnTo>
                    <a:pt x="248" y="0"/>
                  </a:lnTo>
                  <a:lnTo>
                    <a:pt x="223" y="2"/>
                  </a:lnTo>
                  <a:lnTo>
                    <a:pt x="198" y="4"/>
                  </a:lnTo>
                  <a:lnTo>
                    <a:pt x="174" y="9"/>
                  </a:lnTo>
                  <a:lnTo>
                    <a:pt x="151" y="14"/>
                  </a:lnTo>
                  <a:lnTo>
                    <a:pt x="129" y="22"/>
                  </a:lnTo>
                  <a:lnTo>
                    <a:pt x="110" y="32"/>
                  </a:lnTo>
                  <a:lnTo>
                    <a:pt x="90" y="41"/>
                  </a:lnTo>
                  <a:lnTo>
                    <a:pt x="73" y="52"/>
                  </a:lnTo>
                  <a:lnTo>
                    <a:pt x="57" y="65"/>
                  </a:lnTo>
                  <a:lnTo>
                    <a:pt x="43" y="79"/>
                  </a:lnTo>
                  <a:lnTo>
                    <a:pt x="30" y="93"/>
                  </a:lnTo>
                  <a:lnTo>
                    <a:pt x="20" y="108"/>
                  </a:lnTo>
                  <a:lnTo>
                    <a:pt x="12" y="124"/>
                  </a:lnTo>
                  <a:lnTo>
                    <a:pt x="5" y="141"/>
                  </a:lnTo>
                  <a:lnTo>
                    <a:pt x="2" y="158"/>
                  </a:lnTo>
                  <a:lnTo>
                    <a:pt x="0" y="176"/>
                  </a:lnTo>
                  <a:lnTo>
                    <a:pt x="2" y="189"/>
                  </a:lnTo>
                  <a:lnTo>
                    <a:pt x="4" y="202"/>
                  </a:lnTo>
                  <a:lnTo>
                    <a:pt x="7" y="216"/>
                  </a:lnTo>
                  <a:lnTo>
                    <a:pt x="13" y="228"/>
                  </a:lnTo>
                  <a:lnTo>
                    <a:pt x="19" y="240"/>
                  </a:lnTo>
                  <a:lnTo>
                    <a:pt x="27" y="253"/>
                  </a:lnTo>
                  <a:lnTo>
                    <a:pt x="35" y="263"/>
                  </a:lnTo>
                  <a:lnTo>
                    <a:pt x="45" y="275"/>
                  </a:lnTo>
                  <a:lnTo>
                    <a:pt x="37" y="279"/>
                  </a:lnTo>
                  <a:lnTo>
                    <a:pt x="30" y="284"/>
                  </a:lnTo>
                  <a:lnTo>
                    <a:pt x="26" y="290"/>
                  </a:lnTo>
                  <a:lnTo>
                    <a:pt x="25" y="294"/>
                  </a:lnTo>
                  <a:lnTo>
                    <a:pt x="25" y="300"/>
                  </a:lnTo>
                  <a:lnTo>
                    <a:pt x="26" y="307"/>
                  </a:lnTo>
                  <a:lnTo>
                    <a:pt x="30" y="313"/>
                  </a:lnTo>
                  <a:lnTo>
                    <a:pt x="41" y="318"/>
                  </a:lnTo>
                  <a:lnTo>
                    <a:pt x="32" y="323"/>
                  </a:lnTo>
                  <a:lnTo>
                    <a:pt x="27" y="329"/>
                  </a:lnTo>
                  <a:lnTo>
                    <a:pt x="26" y="333"/>
                  </a:lnTo>
                  <a:lnTo>
                    <a:pt x="26" y="339"/>
                  </a:lnTo>
                  <a:lnTo>
                    <a:pt x="27" y="344"/>
                  </a:lnTo>
                  <a:lnTo>
                    <a:pt x="30" y="348"/>
                  </a:lnTo>
                  <a:lnTo>
                    <a:pt x="36" y="353"/>
                  </a:lnTo>
                  <a:lnTo>
                    <a:pt x="43" y="357"/>
                  </a:lnTo>
                  <a:lnTo>
                    <a:pt x="52" y="362"/>
                  </a:lnTo>
                  <a:lnTo>
                    <a:pt x="63" y="366"/>
                  </a:lnTo>
                  <a:lnTo>
                    <a:pt x="75" y="369"/>
                  </a:lnTo>
                  <a:lnTo>
                    <a:pt x="90" y="372"/>
                  </a:lnTo>
                  <a:lnTo>
                    <a:pt x="105" y="376"/>
                  </a:lnTo>
                  <a:lnTo>
                    <a:pt x="122" y="378"/>
                  </a:lnTo>
                  <a:lnTo>
                    <a:pt x="140" y="381"/>
                  </a:lnTo>
                  <a:lnTo>
                    <a:pt x="159" y="383"/>
                  </a:lnTo>
                  <a:lnTo>
                    <a:pt x="179" y="384"/>
                  </a:lnTo>
                  <a:lnTo>
                    <a:pt x="201" y="385"/>
                  </a:lnTo>
                  <a:lnTo>
                    <a:pt x="223" y="386"/>
                  </a:lnTo>
                  <a:lnTo>
                    <a:pt x="245" y="386"/>
                  </a:lnTo>
                  <a:lnTo>
                    <a:pt x="266" y="386"/>
                  </a:lnTo>
                  <a:lnTo>
                    <a:pt x="288" y="385"/>
                  </a:lnTo>
                  <a:lnTo>
                    <a:pt x="309" y="384"/>
                  </a:lnTo>
                  <a:lnTo>
                    <a:pt x="329" y="383"/>
                  </a:lnTo>
                  <a:lnTo>
                    <a:pt x="348" y="381"/>
                  </a:lnTo>
                  <a:lnTo>
                    <a:pt x="367" y="378"/>
                  </a:lnTo>
                  <a:lnTo>
                    <a:pt x="383" y="376"/>
                  </a:lnTo>
                  <a:lnTo>
                    <a:pt x="399" y="372"/>
                  </a:lnTo>
                  <a:lnTo>
                    <a:pt x="413" y="369"/>
                  </a:lnTo>
                  <a:lnTo>
                    <a:pt x="425" y="366"/>
                  </a:lnTo>
                  <a:lnTo>
                    <a:pt x="436" y="362"/>
                  </a:lnTo>
                  <a:lnTo>
                    <a:pt x="445" y="357"/>
                  </a:lnTo>
                  <a:lnTo>
                    <a:pt x="452" y="353"/>
                  </a:lnTo>
                  <a:lnTo>
                    <a:pt x="458" y="348"/>
                  </a:lnTo>
                  <a:lnTo>
                    <a:pt x="461" y="344"/>
                  </a:lnTo>
                  <a:lnTo>
                    <a:pt x="462" y="339"/>
                  </a:lnTo>
                  <a:lnTo>
                    <a:pt x="462" y="333"/>
                  </a:lnTo>
                  <a:lnTo>
                    <a:pt x="460" y="328"/>
                  </a:lnTo>
                  <a:lnTo>
                    <a:pt x="455" y="323"/>
                  </a:lnTo>
                  <a:lnTo>
                    <a:pt x="445" y="317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0" name="Freeform 159"/>
            <p:cNvSpPr>
              <a:spLocks noChangeAspect="1"/>
            </p:cNvSpPr>
            <p:nvPr/>
          </p:nvSpPr>
          <p:spPr bwMode="auto">
            <a:xfrm>
              <a:off x="4235" y="2819"/>
              <a:ext cx="236" cy="150"/>
            </a:xfrm>
            <a:custGeom>
              <a:avLst/>
              <a:gdLst>
                <a:gd name="T0" fmla="*/ 3 w 473"/>
                <a:gd name="T1" fmla="*/ 5 h 300"/>
                <a:gd name="T2" fmla="*/ 5 w 473"/>
                <a:gd name="T3" fmla="*/ 5 h 300"/>
                <a:gd name="T4" fmla="*/ 6 w 473"/>
                <a:gd name="T5" fmla="*/ 5 h 300"/>
                <a:gd name="T6" fmla="*/ 6 w 473"/>
                <a:gd name="T7" fmla="*/ 4 h 300"/>
                <a:gd name="T8" fmla="*/ 7 w 473"/>
                <a:gd name="T9" fmla="*/ 4 h 300"/>
                <a:gd name="T10" fmla="*/ 7 w 473"/>
                <a:gd name="T11" fmla="*/ 3 h 300"/>
                <a:gd name="T12" fmla="*/ 7 w 473"/>
                <a:gd name="T13" fmla="*/ 3 h 300"/>
                <a:gd name="T14" fmla="*/ 7 w 473"/>
                <a:gd name="T15" fmla="*/ 3 h 300"/>
                <a:gd name="T16" fmla="*/ 7 w 473"/>
                <a:gd name="T17" fmla="*/ 3 h 300"/>
                <a:gd name="T18" fmla="*/ 7 w 473"/>
                <a:gd name="T19" fmla="*/ 2 h 300"/>
                <a:gd name="T20" fmla="*/ 6 w 473"/>
                <a:gd name="T21" fmla="*/ 2 h 300"/>
                <a:gd name="T22" fmla="*/ 6 w 473"/>
                <a:gd name="T23" fmla="*/ 1 h 300"/>
                <a:gd name="T24" fmla="*/ 5 w 473"/>
                <a:gd name="T25" fmla="*/ 1 h 300"/>
                <a:gd name="T26" fmla="*/ 5 w 473"/>
                <a:gd name="T27" fmla="*/ 1 h 300"/>
                <a:gd name="T28" fmla="*/ 4 w 473"/>
                <a:gd name="T29" fmla="*/ 1 h 300"/>
                <a:gd name="T30" fmla="*/ 3 w 473"/>
                <a:gd name="T31" fmla="*/ 0 h 300"/>
                <a:gd name="T32" fmla="*/ 2 w 473"/>
                <a:gd name="T33" fmla="*/ 1 h 300"/>
                <a:gd name="T34" fmla="*/ 2 w 473"/>
                <a:gd name="T35" fmla="*/ 1 h 300"/>
                <a:gd name="T36" fmla="*/ 1 w 473"/>
                <a:gd name="T37" fmla="*/ 1 h 300"/>
                <a:gd name="T38" fmla="*/ 1 w 473"/>
                <a:gd name="T39" fmla="*/ 1 h 300"/>
                <a:gd name="T40" fmla="*/ 0 w 473"/>
                <a:gd name="T41" fmla="*/ 2 h 300"/>
                <a:gd name="T42" fmla="*/ 0 w 473"/>
                <a:gd name="T43" fmla="*/ 2 h 300"/>
                <a:gd name="T44" fmla="*/ 0 w 473"/>
                <a:gd name="T45" fmla="*/ 2 h 300"/>
                <a:gd name="T46" fmla="*/ 0 w 473"/>
                <a:gd name="T47" fmla="*/ 3 h 300"/>
                <a:gd name="T48" fmla="*/ 0 w 473"/>
                <a:gd name="T49" fmla="*/ 3 h 300"/>
                <a:gd name="T50" fmla="*/ 0 w 473"/>
                <a:gd name="T51" fmla="*/ 3 h 300"/>
                <a:gd name="T52" fmla="*/ 0 w 473"/>
                <a:gd name="T53" fmla="*/ 4 h 300"/>
                <a:gd name="T54" fmla="*/ 0 w 473"/>
                <a:gd name="T55" fmla="*/ 4 h 300"/>
                <a:gd name="T56" fmla="*/ 0 w 473"/>
                <a:gd name="T57" fmla="*/ 5 h 300"/>
                <a:gd name="T58" fmla="*/ 1 w 473"/>
                <a:gd name="T59" fmla="*/ 5 h 300"/>
                <a:gd name="T60" fmla="*/ 1 w 473"/>
                <a:gd name="T61" fmla="*/ 5 h 300"/>
                <a:gd name="T62" fmla="*/ 2 w 473"/>
                <a:gd name="T63" fmla="*/ 5 h 30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73"/>
                <a:gd name="T97" fmla="*/ 0 h 300"/>
                <a:gd name="T98" fmla="*/ 473 w 473"/>
                <a:gd name="T99" fmla="*/ 300 h 30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73" h="300">
                  <a:moveTo>
                    <a:pt x="192" y="300"/>
                  </a:moveTo>
                  <a:lnTo>
                    <a:pt x="248" y="300"/>
                  </a:lnTo>
                  <a:lnTo>
                    <a:pt x="296" y="296"/>
                  </a:lnTo>
                  <a:lnTo>
                    <a:pt x="336" y="291"/>
                  </a:lnTo>
                  <a:lnTo>
                    <a:pt x="371" y="285"/>
                  </a:lnTo>
                  <a:lnTo>
                    <a:pt x="398" y="275"/>
                  </a:lnTo>
                  <a:lnTo>
                    <a:pt x="422" y="266"/>
                  </a:lnTo>
                  <a:lnTo>
                    <a:pt x="439" y="255"/>
                  </a:lnTo>
                  <a:lnTo>
                    <a:pt x="451" y="242"/>
                  </a:lnTo>
                  <a:lnTo>
                    <a:pt x="462" y="230"/>
                  </a:lnTo>
                  <a:lnTo>
                    <a:pt x="468" y="217"/>
                  </a:lnTo>
                  <a:lnTo>
                    <a:pt x="471" y="204"/>
                  </a:lnTo>
                  <a:lnTo>
                    <a:pt x="473" y="191"/>
                  </a:lnTo>
                  <a:lnTo>
                    <a:pt x="473" y="179"/>
                  </a:lnTo>
                  <a:lnTo>
                    <a:pt x="473" y="167"/>
                  </a:lnTo>
                  <a:lnTo>
                    <a:pt x="472" y="157"/>
                  </a:lnTo>
                  <a:lnTo>
                    <a:pt x="472" y="147"/>
                  </a:lnTo>
                  <a:lnTo>
                    <a:pt x="471" y="135"/>
                  </a:lnTo>
                  <a:lnTo>
                    <a:pt x="466" y="122"/>
                  </a:lnTo>
                  <a:lnTo>
                    <a:pt x="459" y="109"/>
                  </a:lnTo>
                  <a:lnTo>
                    <a:pt x="449" y="97"/>
                  </a:lnTo>
                  <a:lnTo>
                    <a:pt x="438" y="83"/>
                  </a:lnTo>
                  <a:lnTo>
                    <a:pt x="424" y="71"/>
                  </a:lnTo>
                  <a:lnTo>
                    <a:pt x="408" y="59"/>
                  </a:lnTo>
                  <a:lnTo>
                    <a:pt x="390" y="47"/>
                  </a:lnTo>
                  <a:lnTo>
                    <a:pt x="371" y="37"/>
                  </a:lnTo>
                  <a:lnTo>
                    <a:pt x="351" y="28"/>
                  </a:lnTo>
                  <a:lnTo>
                    <a:pt x="331" y="20"/>
                  </a:lnTo>
                  <a:lnTo>
                    <a:pt x="309" y="13"/>
                  </a:lnTo>
                  <a:lnTo>
                    <a:pt x="286" y="7"/>
                  </a:lnTo>
                  <a:lnTo>
                    <a:pt x="264" y="2"/>
                  </a:lnTo>
                  <a:lnTo>
                    <a:pt x="241" y="0"/>
                  </a:lnTo>
                  <a:lnTo>
                    <a:pt x="218" y="0"/>
                  </a:lnTo>
                  <a:lnTo>
                    <a:pt x="191" y="1"/>
                  </a:lnTo>
                  <a:lnTo>
                    <a:pt x="167" y="5"/>
                  </a:lnTo>
                  <a:lnTo>
                    <a:pt x="144" y="10"/>
                  </a:lnTo>
                  <a:lnTo>
                    <a:pt x="122" y="17"/>
                  </a:lnTo>
                  <a:lnTo>
                    <a:pt x="103" y="27"/>
                  </a:lnTo>
                  <a:lnTo>
                    <a:pt x="85" y="36"/>
                  </a:lnTo>
                  <a:lnTo>
                    <a:pt x="69" y="47"/>
                  </a:lnTo>
                  <a:lnTo>
                    <a:pt x="54" y="59"/>
                  </a:lnTo>
                  <a:lnTo>
                    <a:pt x="42" y="71"/>
                  </a:lnTo>
                  <a:lnTo>
                    <a:pt x="31" y="84"/>
                  </a:lnTo>
                  <a:lnTo>
                    <a:pt x="21" y="98"/>
                  </a:lnTo>
                  <a:lnTo>
                    <a:pt x="14" y="112"/>
                  </a:lnTo>
                  <a:lnTo>
                    <a:pt x="8" y="126"/>
                  </a:lnTo>
                  <a:lnTo>
                    <a:pt x="4" y="139"/>
                  </a:lnTo>
                  <a:lnTo>
                    <a:pt x="1" y="152"/>
                  </a:lnTo>
                  <a:lnTo>
                    <a:pt x="0" y="165"/>
                  </a:lnTo>
                  <a:lnTo>
                    <a:pt x="1" y="177"/>
                  </a:lnTo>
                  <a:lnTo>
                    <a:pt x="2" y="189"/>
                  </a:lnTo>
                  <a:lnTo>
                    <a:pt x="6" y="202"/>
                  </a:lnTo>
                  <a:lnTo>
                    <a:pt x="10" y="213"/>
                  </a:lnTo>
                  <a:lnTo>
                    <a:pt x="17" y="225"/>
                  </a:lnTo>
                  <a:lnTo>
                    <a:pt x="24" y="235"/>
                  </a:lnTo>
                  <a:lnTo>
                    <a:pt x="33" y="245"/>
                  </a:lnTo>
                  <a:lnTo>
                    <a:pt x="45" y="256"/>
                  </a:lnTo>
                  <a:lnTo>
                    <a:pt x="58" y="265"/>
                  </a:lnTo>
                  <a:lnTo>
                    <a:pt x="71" y="273"/>
                  </a:lnTo>
                  <a:lnTo>
                    <a:pt x="88" y="280"/>
                  </a:lnTo>
                  <a:lnTo>
                    <a:pt x="105" y="286"/>
                  </a:lnTo>
                  <a:lnTo>
                    <a:pt x="123" y="291"/>
                  </a:lnTo>
                  <a:lnTo>
                    <a:pt x="145" y="295"/>
                  </a:lnTo>
                  <a:lnTo>
                    <a:pt x="168" y="298"/>
                  </a:lnTo>
                  <a:lnTo>
                    <a:pt x="192" y="3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1" name="Freeform 160"/>
            <p:cNvSpPr>
              <a:spLocks noChangeAspect="1"/>
            </p:cNvSpPr>
            <p:nvPr/>
          </p:nvSpPr>
          <p:spPr bwMode="auto">
            <a:xfrm>
              <a:off x="4275" y="2823"/>
              <a:ext cx="193" cy="80"/>
            </a:xfrm>
            <a:custGeom>
              <a:avLst/>
              <a:gdLst>
                <a:gd name="T0" fmla="*/ 6 w 386"/>
                <a:gd name="T1" fmla="*/ 2 h 160"/>
                <a:gd name="T2" fmla="*/ 6 w 386"/>
                <a:gd name="T3" fmla="*/ 1 h 160"/>
                <a:gd name="T4" fmla="*/ 6 w 386"/>
                <a:gd name="T5" fmla="*/ 1 h 160"/>
                <a:gd name="T6" fmla="*/ 5 w 386"/>
                <a:gd name="T7" fmla="*/ 1 h 160"/>
                <a:gd name="T8" fmla="*/ 4 w 386"/>
                <a:gd name="T9" fmla="*/ 1 h 160"/>
                <a:gd name="T10" fmla="*/ 3 w 386"/>
                <a:gd name="T11" fmla="*/ 0 h 160"/>
                <a:gd name="T12" fmla="*/ 3 w 386"/>
                <a:gd name="T13" fmla="*/ 1 h 160"/>
                <a:gd name="T14" fmla="*/ 3 w 386"/>
                <a:gd name="T15" fmla="*/ 1 h 160"/>
                <a:gd name="T16" fmla="*/ 3 w 386"/>
                <a:gd name="T17" fmla="*/ 1 h 160"/>
                <a:gd name="T18" fmla="*/ 2 w 386"/>
                <a:gd name="T19" fmla="*/ 1 h 160"/>
                <a:gd name="T20" fmla="*/ 1 w 386"/>
                <a:gd name="T21" fmla="*/ 1 h 160"/>
                <a:gd name="T22" fmla="*/ 1 w 386"/>
                <a:gd name="T23" fmla="*/ 1 h 160"/>
                <a:gd name="T24" fmla="*/ 0 w 386"/>
                <a:gd name="T25" fmla="*/ 1 h 160"/>
                <a:gd name="T26" fmla="*/ 1 w 386"/>
                <a:gd name="T27" fmla="*/ 2 h 160"/>
                <a:gd name="T28" fmla="*/ 1 w 386"/>
                <a:gd name="T29" fmla="*/ 2 h 160"/>
                <a:gd name="T30" fmla="*/ 2 w 386"/>
                <a:gd name="T31" fmla="*/ 2 h 160"/>
                <a:gd name="T32" fmla="*/ 3 w 386"/>
                <a:gd name="T33" fmla="*/ 2 h 160"/>
                <a:gd name="T34" fmla="*/ 3 w 386"/>
                <a:gd name="T35" fmla="*/ 2 h 160"/>
                <a:gd name="T36" fmla="*/ 3 w 386"/>
                <a:gd name="T37" fmla="*/ 2 h 160"/>
                <a:gd name="T38" fmla="*/ 4 w 386"/>
                <a:gd name="T39" fmla="*/ 2 h 160"/>
                <a:gd name="T40" fmla="*/ 4 w 386"/>
                <a:gd name="T41" fmla="*/ 2 h 160"/>
                <a:gd name="T42" fmla="*/ 3 w 386"/>
                <a:gd name="T43" fmla="*/ 2 h 160"/>
                <a:gd name="T44" fmla="*/ 3 w 386"/>
                <a:gd name="T45" fmla="*/ 2 h 160"/>
                <a:gd name="T46" fmla="*/ 3 w 386"/>
                <a:gd name="T47" fmla="*/ 2 h 160"/>
                <a:gd name="T48" fmla="*/ 3 w 386"/>
                <a:gd name="T49" fmla="*/ 3 h 160"/>
                <a:gd name="T50" fmla="*/ 3 w 386"/>
                <a:gd name="T51" fmla="*/ 3 h 160"/>
                <a:gd name="T52" fmla="*/ 3 w 386"/>
                <a:gd name="T53" fmla="*/ 3 h 160"/>
                <a:gd name="T54" fmla="*/ 3 w 386"/>
                <a:gd name="T55" fmla="*/ 3 h 160"/>
                <a:gd name="T56" fmla="*/ 4 w 386"/>
                <a:gd name="T57" fmla="*/ 3 h 160"/>
                <a:gd name="T58" fmla="*/ 4 w 386"/>
                <a:gd name="T59" fmla="*/ 3 h 160"/>
                <a:gd name="T60" fmla="*/ 5 w 386"/>
                <a:gd name="T61" fmla="*/ 3 h 160"/>
                <a:gd name="T62" fmla="*/ 5 w 386"/>
                <a:gd name="T63" fmla="*/ 3 h 160"/>
                <a:gd name="T64" fmla="*/ 6 w 386"/>
                <a:gd name="T65" fmla="*/ 3 h 160"/>
                <a:gd name="T66" fmla="*/ 6 w 386"/>
                <a:gd name="T67" fmla="*/ 2 h 160"/>
                <a:gd name="T68" fmla="*/ 6 w 386"/>
                <a:gd name="T69" fmla="*/ 2 h 160"/>
                <a:gd name="T70" fmla="*/ 6 w 386"/>
                <a:gd name="T71" fmla="*/ 2 h 16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86"/>
                <a:gd name="T109" fmla="*/ 0 h 160"/>
                <a:gd name="T110" fmla="*/ 386 w 386"/>
                <a:gd name="T111" fmla="*/ 160 h 16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86" h="160">
                  <a:moveTo>
                    <a:pt x="386" y="99"/>
                  </a:moveTo>
                  <a:lnTo>
                    <a:pt x="376" y="87"/>
                  </a:lnTo>
                  <a:lnTo>
                    <a:pt x="366" y="75"/>
                  </a:lnTo>
                  <a:lnTo>
                    <a:pt x="354" y="62"/>
                  </a:lnTo>
                  <a:lnTo>
                    <a:pt x="342" y="51"/>
                  </a:lnTo>
                  <a:lnTo>
                    <a:pt x="328" y="40"/>
                  </a:lnTo>
                  <a:lnTo>
                    <a:pt x="313" y="31"/>
                  </a:lnTo>
                  <a:lnTo>
                    <a:pt x="297" y="23"/>
                  </a:lnTo>
                  <a:lnTo>
                    <a:pt x="282" y="17"/>
                  </a:lnTo>
                  <a:lnTo>
                    <a:pt x="243" y="7"/>
                  </a:lnTo>
                  <a:lnTo>
                    <a:pt x="217" y="1"/>
                  </a:lnTo>
                  <a:lnTo>
                    <a:pt x="204" y="0"/>
                  </a:lnTo>
                  <a:lnTo>
                    <a:pt x="198" y="1"/>
                  </a:lnTo>
                  <a:lnTo>
                    <a:pt x="196" y="5"/>
                  </a:lnTo>
                  <a:lnTo>
                    <a:pt x="194" y="9"/>
                  </a:lnTo>
                  <a:lnTo>
                    <a:pt x="190" y="13"/>
                  </a:lnTo>
                  <a:lnTo>
                    <a:pt x="179" y="15"/>
                  </a:lnTo>
                  <a:lnTo>
                    <a:pt x="150" y="17"/>
                  </a:lnTo>
                  <a:lnTo>
                    <a:pt x="122" y="20"/>
                  </a:lnTo>
                  <a:lnTo>
                    <a:pt x="97" y="22"/>
                  </a:lnTo>
                  <a:lnTo>
                    <a:pt x="72" y="25"/>
                  </a:lnTo>
                  <a:lnTo>
                    <a:pt x="52" y="30"/>
                  </a:lnTo>
                  <a:lnTo>
                    <a:pt x="33" y="36"/>
                  </a:lnTo>
                  <a:lnTo>
                    <a:pt x="17" y="44"/>
                  </a:lnTo>
                  <a:lnTo>
                    <a:pt x="3" y="54"/>
                  </a:lnTo>
                  <a:lnTo>
                    <a:pt x="0" y="61"/>
                  </a:lnTo>
                  <a:lnTo>
                    <a:pt x="2" y="68"/>
                  </a:lnTo>
                  <a:lnTo>
                    <a:pt x="11" y="75"/>
                  </a:lnTo>
                  <a:lnTo>
                    <a:pt x="25" y="81"/>
                  </a:lnTo>
                  <a:lnTo>
                    <a:pt x="44" y="85"/>
                  </a:lnTo>
                  <a:lnTo>
                    <a:pt x="67" y="90"/>
                  </a:lnTo>
                  <a:lnTo>
                    <a:pt x="92" y="92"/>
                  </a:lnTo>
                  <a:lnTo>
                    <a:pt x="121" y="93"/>
                  </a:lnTo>
                  <a:lnTo>
                    <a:pt x="130" y="93"/>
                  </a:lnTo>
                  <a:lnTo>
                    <a:pt x="143" y="92"/>
                  </a:lnTo>
                  <a:lnTo>
                    <a:pt x="159" y="90"/>
                  </a:lnTo>
                  <a:lnTo>
                    <a:pt x="176" y="89"/>
                  </a:lnTo>
                  <a:lnTo>
                    <a:pt x="194" y="87"/>
                  </a:lnTo>
                  <a:lnTo>
                    <a:pt x="209" y="84"/>
                  </a:lnTo>
                  <a:lnTo>
                    <a:pt x="223" y="83"/>
                  </a:lnTo>
                  <a:lnTo>
                    <a:pt x="231" y="82"/>
                  </a:lnTo>
                  <a:lnTo>
                    <a:pt x="214" y="88"/>
                  </a:lnTo>
                  <a:lnTo>
                    <a:pt x="197" y="95"/>
                  </a:lnTo>
                  <a:lnTo>
                    <a:pt x="181" y="101"/>
                  </a:lnTo>
                  <a:lnTo>
                    <a:pt x="167" y="107"/>
                  </a:lnTo>
                  <a:lnTo>
                    <a:pt x="155" y="114"/>
                  </a:lnTo>
                  <a:lnTo>
                    <a:pt x="146" y="119"/>
                  </a:lnTo>
                  <a:lnTo>
                    <a:pt x="140" y="125"/>
                  </a:lnTo>
                  <a:lnTo>
                    <a:pt x="138" y="128"/>
                  </a:lnTo>
                  <a:lnTo>
                    <a:pt x="139" y="136"/>
                  </a:lnTo>
                  <a:lnTo>
                    <a:pt x="141" y="142"/>
                  </a:lnTo>
                  <a:lnTo>
                    <a:pt x="147" y="148"/>
                  </a:lnTo>
                  <a:lnTo>
                    <a:pt x="153" y="152"/>
                  </a:lnTo>
                  <a:lnTo>
                    <a:pt x="162" y="156"/>
                  </a:lnTo>
                  <a:lnTo>
                    <a:pt x="173" y="158"/>
                  </a:lnTo>
                  <a:lnTo>
                    <a:pt x="185" y="160"/>
                  </a:lnTo>
                  <a:lnTo>
                    <a:pt x="199" y="160"/>
                  </a:lnTo>
                  <a:lnTo>
                    <a:pt x="208" y="160"/>
                  </a:lnTo>
                  <a:lnTo>
                    <a:pt x="219" y="158"/>
                  </a:lnTo>
                  <a:lnTo>
                    <a:pt x="232" y="156"/>
                  </a:lnTo>
                  <a:lnTo>
                    <a:pt x="247" y="153"/>
                  </a:lnTo>
                  <a:lnTo>
                    <a:pt x="262" y="150"/>
                  </a:lnTo>
                  <a:lnTo>
                    <a:pt x="280" y="145"/>
                  </a:lnTo>
                  <a:lnTo>
                    <a:pt x="296" y="142"/>
                  </a:lnTo>
                  <a:lnTo>
                    <a:pt x="312" y="136"/>
                  </a:lnTo>
                  <a:lnTo>
                    <a:pt x="328" y="131"/>
                  </a:lnTo>
                  <a:lnTo>
                    <a:pt x="343" y="127"/>
                  </a:lnTo>
                  <a:lnTo>
                    <a:pt x="356" y="121"/>
                  </a:lnTo>
                  <a:lnTo>
                    <a:pt x="367" y="116"/>
                  </a:lnTo>
                  <a:lnTo>
                    <a:pt x="376" y="112"/>
                  </a:lnTo>
                  <a:lnTo>
                    <a:pt x="383" y="107"/>
                  </a:lnTo>
                  <a:lnTo>
                    <a:pt x="386" y="103"/>
                  </a:lnTo>
                  <a:lnTo>
                    <a:pt x="386" y="99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2" name="Freeform 161"/>
            <p:cNvSpPr>
              <a:spLocks noChangeAspect="1"/>
            </p:cNvSpPr>
            <p:nvPr/>
          </p:nvSpPr>
          <p:spPr bwMode="auto">
            <a:xfrm>
              <a:off x="4418" y="2896"/>
              <a:ext cx="47" cy="45"/>
            </a:xfrm>
            <a:custGeom>
              <a:avLst/>
              <a:gdLst>
                <a:gd name="T0" fmla="*/ 1 w 96"/>
                <a:gd name="T1" fmla="*/ 2 h 90"/>
                <a:gd name="T2" fmla="*/ 0 w 96"/>
                <a:gd name="T3" fmla="*/ 2 h 90"/>
                <a:gd name="T4" fmla="*/ 0 w 96"/>
                <a:gd name="T5" fmla="*/ 2 h 90"/>
                <a:gd name="T6" fmla="*/ 0 w 96"/>
                <a:gd name="T7" fmla="*/ 2 h 90"/>
                <a:gd name="T8" fmla="*/ 0 w 96"/>
                <a:gd name="T9" fmla="*/ 2 h 90"/>
                <a:gd name="T10" fmla="*/ 0 w 96"/>
                <a:gd name="T11" fmla="*/ 2 h 90"/>
                <a:gd name="T12" fmla="*/ 0 w 96"/>
                <a:gd name="T13" fmla="*/ 2 h 90"/>
                <a:gd name="T14" fmla="*/ 0 w 96"/>
                <a:gd name="T15" fmla="*/ 2 h 90"/>
                <a:gd name="T16" fmla="*/ 0 w 96"/>
                <a:gd name="T17" fmla="*/ 2 h 90"/>
                <a:gd name="T18" fmla="*/ 0 w 96"/>
                <a:gd name="T19" fmla="*/ 2 h 90"/>
                <a:gd name="T20" fmla="*/ 0 w 96"/>
                <a:gd name="T21" fmla="*/ 2 h 90"/>
                <a:gd name="T22" fmla="*/ 0 w 96"/>
                <a:gd name="T23" fmla="*/ 1 h 90"/>
                <a:gd name="T24" fmla="*/ 0 w 96"/>
                <a:gd name="T25" fmla="*/ 1 h 90"/>
                <a:gd name="T26" fmla="*/ 0 w 96"/>
                <a:gd name="T27" fmla="*/ 1 h 90"/>
                <a:gd name="T28" fmla="*/ 0 w 96"/>
                <a:gd name="T29" fmla="*/ 1 h 90"/>
                <a:gd name="T30" fmla="*/ 0 w 96"/>
                <a:gd name="T31" fmla="*/ 1 h 90"/>
                <a:gd name="T32" fmla="*/ 0 w 96"/>
                <a:gd name="T33" fmla="*/ 1 h 90"/>
                <a:gd name="T34" fmla="*/ 0 w 96"/>
                <a:gd name="T35" fmla="*/ 1 h 90"/>
                <a:gd name="T36" fmla="*/ 0 w 96"/>
                <a:gd name="T37" fmla="*/ 1 h 90"/>
                <a:gd name="T38" fmla="*/ 1 w 96"/>
                <a:gd name="T39" fmla="*/ 1 h 90"/>
                <a:gd name="T40" fmla="*/ 1 w 96"/>
                <a:gd name="T41" fmla="*/ 0 h 90"/>
                <a:gd name="T42" fmla="*/ 1 w 96"/>
                <a:gd name="T43" fmla="*/ 0 h 90"/>
                <a:gd name="T44" fmla="*/ 1 w 96"/>
                <a:gd name="T45" fmla="*/ 1 h 90"/>
                <a:gd name="T46" fmla="*/ 1 w 96"/>
                <a:gd name="T47" fmla="*/ 1 h 90"/>
                <a:gd name="T48" fmla="*/ 1 w 96"/>
                <a:gd name="T49" fmla="*/ 1 h 90"/>
                <a:gd name="T50" fmla="*/ 1 w 96"/>
                <a:gd name="T51" fmla="*/ 1 h 90"/>
                <a:gd name="T52" fmla="*/ 1 w 96"/>
                <a:gd name="T53" fmla="*/ 1 h 90"/>
                <a:gd name="T54" fmla="*/ 1 w 96"/>
                <a:gd name="T55" fmla="*/ 1 h 90"/>
                <a:gd name="T56" fmla="*/ 1 w 96"/>
                <a:gd name="T57" fmla="*/ 2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6"/>
                <a:gd name="T88" fmla="*/ 0 h 90"/>
                <a:gd name="T89" fmla="*/ 96 w 96"/>
                <a:gd name="T90" fmla="*/ 90 h 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6" h="90">
                  <a:moveTo>
                    <a:pt x="74" y="69"/>
                  </a:moveTo>
                  <a:lnTo>
                    <a:pt x="62" y="77"/>
                  </a:lnTo>
                  <a:lnTo>
                    <a:pt x="52" y="83"/>
                  </a:lnTo>
                  <a:lnTo>
                    <a:pt x="43" y="88"/>
                  </a:lnTo>
                  <a:lnTo>
                    <a:pt x="35" y="90"/>
                  </a:lnTo>
                  <a:lnTo>
                    <a:pt x="28" y="90"/>
                  </a:lnTo>
                  <a:lnTo>
                    <a:pt x="21" y="89"/>
                  </a:lnTo>
                  <a:lnTo>
                    <a:pt x="15" y="85"/>
                  </a:lnTo>
                  <a:lnTo>
                    <a:pt x="11" y="81"/>
                  </a:lnTo>
                  <a:lnTo>
                    <a:pt x="7" y="76"/>
                  </a:lnTo>
                  <a:lnTo>
                    <a:pt x="4" y="69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3" y="43"/>
                  </a:lnTo>
                  <a:lnTo>
                    <a:pt x="11" y="32"/>
                  </a:lnTo>
                  <a:lnTo>
                    <a:pt x="24" y="21"/>
                  </a:lnTo>
                  <a:lnTo>
                    <a:pt x="45" y="11"/>
                  </a:lnTo>
                  <a:lnTo>
                    <a:pt x="53" y="7"/>
                  </a:lnTo>
                  <a:lnTo>
                    <a:pt x="62" y="4"/>
                  </a:lnTo>
                  <a:lnTo>
                    <a:pt x="70" y="1"/>
                  </a:lnTo>
                  <a:lnTo>
                    <a:pt x="79" y="0"/>
                  </a:lnTo>
                  <a:lnTo>
                    <a:pt x="85" y="0"/>
                  </a:lnTo>
                  <a:lnTo>
                    <a:pt x="91" y="4"/>
                  </a:lnTo>
                  <a:lnTo>
                    <a:pt x="95" y="9"/>
                  </a:lnTo>
                  <a:lnTo>
                    <a:pt x="96" y="20"/>
                  </a:lnTo>
                  <a:lnTo>
                    <a:pt x="95" y="31"/>
                  </a:lnTo>
                  <a:lnTo>
                    <a:pt x="91" y="45"/>
                  </a:lnTo>
                  <a:lnTo>
                    <a:pt x="84" y="59"/>
                  </a:lnTo>
                  <a:lnTo>
                    <a:pt x="74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3" name="Freeform 162"/>
            <p:cNvSpPr>
              <a:spLocks noChangeAspect="1"/>
            </p:cNvSpPr>
            <p:nvPr/>
          </p:nvSpPr>
          <p:spPr bwMode="auto">
            <a:xfrm>
              <a:off x="4243" y="2960"/>
              <a:ext cx="211" cy="34"/>
            </a:xfrm>
            <a:custGeom>
              <a:avLst/>
              <a:gdLst>
                <a:gd name="T0" fmla="*/ 3 w 424"/>
                <a:gd name="T1" fmla="*/ 2 h 67"/>
                <a:gd name="T2" fmla="*/ 4 w 424"/>
                <a:gd name="T3" fmla="*/ 1 h 67"/>
                <a:gd name="T4" fmla="*/ 4 w 424"/>
                <a:gd name="T5" fmla="*/ 1 h 67"/>
                <a:gd name="T6" fmla="*/ 5 w 424"/>
                <a:gd name="T7" fmla="*/ 1 h 67"/>
                <a:gd name="T8" fmla="*/ 5 w 424"/>
                <a:gd name="T9" fmla="*/ 1 h 67"/>
                <a:gd name="T10" fmla="*/ 6 w 424"/>
                <a:gd name="T11" fmla="*/ 1 h 67"/>
                <a:gd name="T12" fmla="*/ 6 w 424"/>
                <a:gd name="T13" fmla="*/ 1 h 67"/>
                <a:gd name="T14" fmla="*/ 6 w 424"/>
                <a:gd name="T15" fmla="*/ 1 h 67"/>
                <a:gd name="T16" fmla="*/ 6 w 424"/>
                <a:gd name="T17" fmla="*/ 1 h 67"/>
                <a:gd name="T18" fmla="*/ 6 w 424"/>
                <a:gd name="T19" fmla="*/ 1 h 67"/>
                <a:gd name="T20" fmla="*/ 6 w 424"/>
                <a:gd name="T21" fmla="*/ 1 h 67"/>
                <a:gd name="T22" fmla="*/ 5 w 424"/>
                <a:gd name="T23" fmla="*/ 1 h 67"/>
                <a:gd name="T24" fmla="*/ 5 w 424"/>
                <a:gd name="T25" fmla="*/ 1 h 67"/>
                <a:gd name="T26" fmla="*/ 5 w 424"/>
                <a:gd name="T27" fmla="*/ 1 h 67"/>
                <a:gd name="T28" fmla="*/ 4 w 424"/>
                <a:gd name="T29" fmla="*/ 1 h 67"/>
                <a:gd name="T30" fmla="*/ 3 w 424"/>
                <a:gd name="T31" fmla="*/ 1 h 67"/>
                <a:gd name="T32" fmla="*/ 3 w 424"/>
                <a:gd name="T33" fmla="*/ 1 h 67"/>
                <a:gd name="T34" fmla="*/ 2 w 424"/>
                <a:gd name="T35" fmla="*/ 1 h 67"/>
                <a:gd name="T36" fmla="*/ 2 w 424"/>
                <a:gd name="T37" fmla="*/ 1 h 67"/>
                <a:gd name="T38" fmla="*/ 1 w 424"/>
                <a:gd name="T39" fmla="*/ 1 h 67"/>
                <a:gd name="T40" fmla="*/ 1 w 424"/>
                <a:gd name="T41" fmla="*/ 1 h 67"/>
                <a:gd name="T42" fmla="*/ 0 w 424"/>
                <a:gd name="T43" fmla="*/ 0 h 67"/>
                <a:gd name="T44" fmla="*/ 0 w 424"/>
                <a:gd name="T45" fmla="*/ 1 h 67"/>
                <a:gd name="T46" fmla="*/ 0 w 424"/>
                <a:gd name="T47" fmla="*/ 1 h 67"/>
                <a:gd name="T48" fmla="*/ 0 w 424"/>
                <a:gd name="T49" fmla="*/ 1 h 67"/>
                <a:gd name="T50" fmla="*/ 0 w 424"/>
                <a:gd name="T51" fmla="*/ 1 h 67"/>
                <a:gd name="T52" fmla="*/ 0 w 424"/>
                <a:gd name="T53" fmla="*/ 1 h 67"/>
                <a:gd name="T54" fmla="*/ 1 w 424"/>
                <a:gd name="T55" fmla="*/ 1 h 67"/>
                <a:gd name="T56" fmla="*/ 1 w 424"/>
                <a:gd name="T57" fmla="*/ 1 h 67"/>
                <a:gd name="T58" fmla="*/ 2 w 424"/>
                <a:gd name="T59" fmla="*/ 1 h 67"/>
                <a:gd name="T60" fmla="*/ 2 w 424"/>
                <a:gd name="T61" fmla="*/ 2 h 67"/>
                <a:gd name="T62" fmla="*/ 3 w 424"/>
                <a:gd name="T63" fmla="*/ 2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4"/>
                <a:gd name="T97" fmla="*/ 0 h 67"/>
                <a:gd name="T98" fmla="*/ 424 w 424"/>
                <a:gd name="T99" fmla="*/ 67 h 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4" h="67">
                  <a:moveTo>
                    <a:pt x="216" y="67"/>
                  </a:moveTo>
                  <a:lnTo>
                    <a:pt x="229" y="67"/>
                  </a:lnTo>
                  <a:lnTo>
                    <a:pt x="244" y="66"/>
                  </a:lnTo>
                  <a:lnTo>
                    <a:pt x="260" y="64"/>
                  </a:lnTo>
                  <a:lnTo>
                    <a:pt x="278" y="61"/>
                  </a:lnTo>
                  <a:lnTo>
                    <a:pt x="295" y="59"/>
                  </a:lnTo>
                  <a:lnTo>
                    <a:pt x="312" y="56"/>
                  </a:lnTo>
                  <a:lnTo>
                    <a:pt x="330" y="52"/>
                  </a:lnTo>
                  <a:lnTo>
                    <a:pt x="346" y="49"/>
                  </a:lnTo>
                  <a:lnTo>
                    <a:pt x="362" y="45"/>
                  </a:lnTo>
                  <a:lnTo>
                    <a:pt x="377" y="41"/>
                  </a:lnTo>
                  <a:lnTo>
                    <a:pt x="389" y="37"/>
                  </a:lnTo>
                  <a:lnTo>
                    <a:pt x="401" y="32"/>
                  </a:lnTo>
                  <a:lnTo>
                    <a:pt x="410" y="29"/>
                  </a:lnTo>
                  <a:lnTo>
                    <a:pt x="418" y="24"/>
                  </a:lnTo>
                  <a:lnTo>
                    <a:pt x="423" y="21"/>
                  </a:lnTo>
                  <a:lnTo>
                    <a:pt x="424" y="18"/>
                  </a:lnTo>
                  <a:lnTo>
                    <a:pt x="423" y="12"/>
                  </a:lnTo>
                  <a:lnTo>
                    <a:pt x="420" y="8"/>
                  </a:lnTo>
                  <a:lnTo>
                    <a:pt x="417" y="5"/>
                  </a:lnTo>
                  <a:lnTo>
                    <a:pt x="411" y="4"/>
                  </a:lnTo>
                  <a:lnTo>
                    <a:pt x="403" y="3"/>
                  </a:lnTo>
                  <a:lnTo>
                    <a:pt x="394" y="3"/>
                  </a:lnTo>
                  <a:lnTo>
                    <a:pt x="384" y="3"/>
                  </a:lnTo>
                  <a:lnTo>
                    <a:pt x="372" y="4"/>
                  </a:lnTo>
                  <a:lnTo>
                    <a:pt x="358" y="5"/>
                  </a:lnTo>
                  <a:lnTo>
                    <a:pt x="342" y="6"/>
                  </a:lnTo>
                  <a:lnTo>
                    <a:pt x="326" y="8"/>
                  </a:lnTo>
                  <a:lnTo>
                    <a:pt x="308" y="11"/>
                  </a:lnTo>
                  <a:lnTo>
                    <a:pt x="288" y="13"/>
                  </a:lnTo>
                  <a:lnTo>
                    <a:pt x="266" y="15"/>
                  </a:lnTo>
                  <a:lnTo>
                    <a:pt x="243" y="18"/>
                  </a:lnTo>
                  <a:lnTo>
                    <a:pt x="219" y="19"/>
                  </a:lnTo>
                  <a:lnTo>
                    <a:pt x="205" y="19"/>
                  </a:lnTo>
                  <a:lnTo>
                    <a:pt x="190" y="19"/>
                  </a:lnTo>
                  <a:lnTo>
                    <a:pt x="173" y="16"/>
                  </a:lnTo>
                  <a:lnTo>
                    <a:pt x="156" y="15"/>
                  </a:lnTo>
                  <a:lnTo>
                    <a:pt x="138" y="13"/>
                  </a:lnTo>
                  <a:lnTo>
                    <a:pt x="120" y="9"/>
                  </a:lnTo>
                  <a:lnTo>
                    <a:pt x="102" y="7"/>
                  </a:lnTo>
                  <a:lnTo>
                    <a:pt x="84" y="5"/>
                  </a:lnTo>
                  <a:lnTo>
                    <a:pt x="67" y="3"/>
                  </a:lnTo>
                  <a:lnTo>
                    <a:pt x="52" y="0"/>
                  </a:lnTo>
                  <a:lnTo>
                    <a:pt x="37" y="0"/>
                  </a:lnTo>
                  <a:lnTo>
                    <a:pt x="26" y="0"/>
                  </a:lnTo>
                  <a:lnTo>
                    <a:pt x="15" y="1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6" y="23"/>
                  </a:lnTo>
                  <a:lnTo>
                    <a:pt x="13" y="28"/>
                  </a:lnTo>
                  <a:lnTo>
                    <a:pt x="23" y="32"/>
                  </a:lnTo>
                  <a:lnTo>
                    <a:pt x="35" y="38"/>
                  </a:lnTo>
                  <a:lnTo>
                    <a:pt x="49" y="42"/>
                  </a:lnTo>
                  <a:lnTo>
                    <a:pt x="65" y="46"/>
                  </a:lnTo>
                  <a:lnTo>
                    <a:pt x="81" y="50"/>
                  </a:lnTo>
                  <a:lnTo>
                    <a:pt x="98" y="54"/>
                  </a:lnTo>
                  <a:lnTo>
                    <a:pt x="115" y="57"/>
                  </a:lnTo>
                  <a:lnTo>
                    <a:pt x="134" y="60"/>
                  </a:lnTo>
                  <a:lnTo>
                    <a:pt x="152" y="62"/>
                  </a:lnTo>
                  <a:lnTo>
                    <a:pt x="169" y="65"/>
                  </a:lnTo>
                  <a:lnTo>
                    <a:pt x="186" y="66"/>
                  </a:lnTo>
                  <a:lnTo>
                    <a:pt x="202" y="67"/>
                  </a:lnTo>
                  <a:lnTo>
                    <a:pt x="216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4" name="Freeform 163"/>
            <p:cNvSpPr>
              <a:spLocks noChangeAspect="1"/>
            </p:cNvSpPr>
            <p:nvPr/>
          </p:nvSpPr>
          <p:spPr bwMode="auto">
            <a:xfrm>
              <a:off x="4243" y="2976"/>
              <a:ext cx="211" cy="34"/>
            </a:xfrm>
            <a:custGeom>
              <a:avLst/>
              <a:gdLst>
                <a:gd name="T0" fmla="*/ 3 w 424"/>
                <a:gd name="T1" fmla="*/ 2 h 67"/>
                <a:gd name="T2" fmla="*/ 4 w 424"/>
                <a:gd name="T3" fmla="*/ 1 h 67"/>
                <a:gd name="T4" fmla="*/ 4 w 424"/>
                <a:gd name="T5" fmla="*/ 1 h 67"/>
                <a:gd name="T6" fmla="*/ 5 w 424"/>
                <a:gd name="T7" fmla="*/ 1 h 67"/>
                <a:gd name="T8" fmla="*/ 5 w 424"/>
                <a:gd name="T9" fmla="*/ 1 h 67"/>
                <a:gd name="T10" fmla="*/ 6 w 424"/>
                <a:gd name="T11" fmla="*/ 1 h 67"/>
                <a:gd name="T12" fmla="*/ 6 w 424"/>
                <a:gd name="T13" fmla="*/ 1 h 67"/>
                <a:gd name="T14" fmla="*/ 6 w 424"/>
                <a:gd name="T15" fmla="*/ 1 h 67"/>
                <a:gd name="T16" fmla="*/ 6 w 424"/>
                <a:gd name="T17" fmla="*/ 1 h 67"/>
                <a:gd name="T18" fmla="*/ 6 w 424"/>
                <a:gd name="T19" fmla="*/ 1 h 67"/>
                <a:gd name="T20" fmla="*/ 6 w 424"/>
                <a:gd name="T21" fmla="*/ 1 h 67"/>
                <a:gd name="T22" fmla="*/ 5 w 424"/>
                <a:gd name="T23" fmla="*/ 1 h 67"/>
                <a:gd name="T24" fmla="*/ 5 w 424"/>
                <a:gd name="T25" fmla="*/ 1 h 67"/>
                <a:gd name="T26" fmla="*/ 5 w 424"/>
                <a:gd name="T27" fmla="*/ 1 h 67"/>
                <a:gd name="T28" fmla="*/ 4 w 424"/>
                <a:gd name="T29" fmla="*/ 1 h 67"/>
                <a:gd name="T30" fmla="*/ 3 w 424"/>
                <a:gd name="T31" fmla="*/ 1 h 67"/>
                <a:gd name="T32" fmla="*/ 3 w 424"/>
                <a:gd name="T33" fmla="*/ 1 h 67"/>
                <a:gd name="T34" fmla="*/ 2 w 424"/>
                <a:gd name="T35" fmla="*/ 1 h 67"/>
                <a:gd name="T36" fmla="*/ 2 w 424"/>
                <a:gd name="T37" fmla="*/ 1 h 67"/>
                <a:gd name="T38" fmla="*/ 1 w 424"/>
                <a:gd name="T39" fmla="*/ 1 h 67"/>
                <a:gd name="T40" fmla="*/ 1 w 424"/>
                <a:gd name="T41" fmla="*/ 1 h 67"/>
                <a:gd name="T42" fmla="*/ 0 w 424"/>
                <a:gd name="T43" fmla="*/ 0 h 67"/>
                <a:gd name="T44" fmla="*/ 0 w 424"/>
                <a:gd name="T45" fmla="*/ 1 h 67"/>
                <a:gd name="T46" fmla="*/ 0 w 424"/>
                <a:gd name="T47" fmla="*/ 1 h 67"/>
                <a:gd name="T48" fmla="*/ 0 w 424"/>
                <a:gd name="T49" fmla="*/ 1 h 67"/>
                <a:gd name="T50" fmla="*/ 0 w 424"/>
                <a:gd name="T51" fmla="*/ 1 h 67"/>
                <a:gd name="T52" fmla="*/ 0 w 424"/>
                <a:gd name="T53" fmla="*/ 1 h 67"/>
                <a:gd name="T54" fmla="*/ 1 w 424"/>
                <a:gd name="T55" fmla="*/ 1 h 67"/>
                <a:gd name="T56" fmla="*/ 1 w 424"/>
                <a:gd name="T57" fmla="*/ 1 h 67"/>
                <a:gd name="T58" fmla="*/ 2 w 424"/>
                <a:gd name="T59" fmla="*/ 1 h 67"/>
                <a:gd name="T60" fmla="*/ 2 w 424"/>
                <a:gd name="T61" fmla="*/ 2 h 67"/>
                <a:gd name="T62" fmla="*/ 3 w 424"/>
                <a:gd name="T63" fmla="*/ 2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4"/>
                <a:gd name="T97" fmla="*/ 0 h 67"/>
                <a:gd name="T98" fmla="*/ 424 w 424"/>
                <a:gd name="T99" fmla="*/ 67 h 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4" h="67">
                  <a:moveTo>
                    <a:pt x="216" y="67"/>
                  </a:moveTo>
                  <a:lnTo>
                    <a:pt x="229" y="67"/>
                  </a:lnTo>
                  <a:lnTo>
                    <a:pt x="244" y="66"/>
                  </a:lnTo>
                  <a:lnTo>
                    <a:pt x="260" y="64"/>
                  </a:lnTo>
                  <a:lnTo>
                    <a:pt x="278" y="62"/>
                  </a:lnTo>
                  <a:lnTo>
                    <a:pt x="295" y="59"/>
                  </a:lnTo>
                  <a:lnTo>
                    <a:pt x="312" y="56"/>
                  </a:lnTo>
                  <a:lnTo>
                    <a:pt x="330" y="52"/>
                  </a:lnTo>
                  <a:lnTo>
                    <a:pt x="346" y="49"/>
                  </a:lnTo>
                  <a:lnTo>
                    <a:pt x="362" y="45"/>
                  </a:lnTo>
                  <a:lnTo>
                    <a:pt x="377" y="41"/>
                  </a:lnTo>
                  <a:lnTo>
                    <a:pt x="389" y="37"/>
                  </a:lnTo>
                  <a:lnTo>
                    <a:pt x="401" y="33"/>
                  </a:lnTo>
                  <a:lnTo>
                    <a:pt x="410" y="29"/>
                  </a:lnTo>
                  <a:lnTo>
                    <a:pt x="418" y="25"/>
                  </a:lnTo>
                  <a:lnTo>
                    <a:pt x="423" y="21"/>
                  </a:lnTo>
                  <a:lnTo>
                    <a:pt x="424" y="18"/>
                  </a:lnTo>
                  <a:lnTo>
                    <a:pt x="423" y="12"/>
                  </a:lnTo>
                  <a:lnTo>
                    <a:pt x="420" y="9"/>
                  </a:lnTo>
                  <a:lnTo>
                    <a:pt x="417" y="5"/>
                  </a:lnTo>
                  <a:lnTo>
                    <a:pt x="411" y="4"/>
                  </a:lnTo>
                  <a:lnTo>
                    <a:pt x="403" y="3"/>
                  </a:lnTo>
                  <a:lnTo>
                    <a:pt x="394" y="3"/>
                  </a:lnTo>
                  <a:lnTo>
                    <a:pt x="384" y="3"/>
                  </a:lnTo>
                  <a:lnTo>
                    <a:pt x="372" y="4"/>
                  </a:lnTo>
                  <a:lnTo>
                    <a:pt x="358" y="5"/>
                  </a:lnTo>
                  <a:lnTo>
                    <a:pt x="342" y="7"/>
                  </a:lnTo>
                  <a:lnTo>
                    <a:pt x="326" y="10"/>
                  </a:lnTo>
                  <a:lnTo>
                    <a:pt x="308" y="12"/>
                  </a:lnTo>
                  <a:lnTo>
                    <a:pt x="288" y="14"/>
                  </a:lnTo>
                  <a:lnTo>
                    <a:pt x="266" y="17"/>
                  </a:lnTo>
                  <a:lnTo>
                    <a:pt x="243" y="18"/>
                  </a:lnTo>
                  <a:lnTo>
                    <a:pt x="219" y="20"/>
                  </a:lnTo>
                  <a:lnTo>
                    <a:pt x="205" y="20"/>
                  </a:lnTo>
                  <a:lnTo>
                    <a:pt x="190" y="20"/>
                  </a:lnTo>
                  <a:lnTo>
                    <a:pt x="173" y="18"/>
                  </a:lnTo>
                  <a:lnTo>
                    <a:pt x="156" y="17"/>
                  </a:lnTo>
                  <a:lnTo>
                    <a:pt x="138" y="13"/>
                  </a:lnTo>
                  <a:lnTo>
                    <a:pt x="120" y="11"/>
                  </a:lnTo>
                  <a:lnTo>
                    <a:pt x="102" y="9"/>
                  </a:lnTo>
                  <a:lnTo>
                    <a:pt x="84" y="5"/>
                  </a:lnTo>
                  <a:lnTo>
                    <a:pt x="67" y="3"/>
                  </a:lnTo>
                  <a:lnTo>
                    <a:pt x="52" y="2"/>
                  </a:lnTo>
                  <a:lnTo>
                    <a:pt x="37" y="0"/>
                  </a:lnTo>
                  <a:lnTo>
                    <a:pt x="26" y="0"/>
                  </a:lnTo>
                  <a:lnTo>
                    <a:pt x="15" y="2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3"/>
                  </a:lnTo>
                  <a:lnTo>
                    <a:pt x="1" y="19"/>
                  </a:lnTo>
                  <a:lnTo>
                    <a:pt x="6" y="24"/>
                  </a:lnTo>
                  <a:lnTo>
                    <a:pt x="13" y="29"/>
                  </a:lnTo>
                  <a:lnTo>
                    <a:pt x="23" y="34"/>
                  </a:lnTo>
                  <a:lnTo>
                    <a:pt x="35" y="38"/>
                  </a:lnTo>
                  <a:lnTo>
                    <a:pt x="49" y="43"/>
                  </a:lnTo>
                  <a:lnTo>
                    <a:pt x="65" y="47"/>
                  </a:lnTo>
                  <a:lnTo>
                    <a:pt x="81" y="51"/>
                  </a:lnTo>
                  <a:lnTo>
                    <a:pt x="98" y="55"/>
                  </a:lnTo>
                  <a:lnTo>
                    <a:pt x="115" y="58"/>
                  </a:lnTo>
                  <a:lnTo>
                    <a:pt x="134" y="60"/>
                  </a:lnTo>
                  <a:lnTo>
                    <a:pt x="152" y="63"/>
                  </a:lnTo>
                  <a:lnTo>
                    <a:pt x="169" y="65"/>
                  </a:lnTo>
                  <a:lnTo>
                    <a:pt x="186" y="66"/>
                  </a:lnTo>
                  <a:lnTo>
                    <a:pt x="202" y="67"/>
                  </a:lnTo>
                  <a:lnTo>
                    <a:pt x="216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5" name="Freeform 164"/>
            <p:cNvSpPr>
              <a:spLocks noChangeAspect="1"/>
            </p:cNvSpPr>
            <p:nvPr/>
          </p:nvSpPr>
          <p:spPr bwMode="auto">
            <a:xfrm>
              <a:off x="4271" y="2969"/>
              <a:ext cx="167" cy="19"/>
            </a:xfrm>
            <a:custGeom>
              <a:avLst/>
              <a:gdLst>
                <a:gd name="T0" fmla="*/ 3 w 333"/>
                <a:gd name="T1" fmla="*/ 1 h 38"/>
                <a:gd name="T2" fmla="*/ 4 w 333"/>
                <a:gd name="T3" fmla="*/ 1 h 38"/>
                <a:gd name="T4" fmla="*/ 4 w 333"/>
                <a:gd name="T5" fmla="*/ 1 h 38"/>
                <a:gd name="T6" fmla="*/ 5 w 333"/>
                <a:gd name="T7" fmla="*/ 1 h 38"/>
                <a:gd name="T8" fmla="*/ 5 w 333"/>
                <a:gd name="T9" fmla="*/ 1 h 38"/>
                <a:gd name="T10" fmla="*/ 5 w 333"/>
                <a:gd name="T11" fmla="*/ 1 h 38"/>
                <a:gd name="T12" fmla="*/ 5 w 333"/>
                <a:gd name="T13" fmla="*/ 1 h 38"/>
                <a:gd name="T14" fmla="*/ 6 w 333"/>
                <a:gd name="T15" fmla="*/ 1 h 38"/>
                <a:gd name="T16" fmla="*/ 6 w 333"/>
                <a:gd name="T17" fmla="*/ 1 h 38"/>
                <a:gd name="T18" fmla="*/ 6 w 333"/>
                <a:gd name="T19" fmla="*/ 1 h 38"/>
                <a:gd name="T20" fmla="*/ 5 w 333"/>
                <a:gd name="T21" fmla="*/ 0 h 38"/>
                <a:gd name="T22" fmla="*/ 5 w 333"/>
                <a:gd name="T23" fmla="*/ 1 h 38"/>
                <a:gd name="T24" fmla="*/ 5 w 333"/>
                <a:gd name="T25" fmla="*/ 1 h 38"/>
                <a:gd name="T26" fmla="*/ 4 w 333"/>
                <a:gd name="T27" fmla="*/ 1 h 38"/>
                <a:gd name="T28" fmla="*/ 4 w 333"/>
                <a:gd name="T29" fmla="*/ 1 h 38"/>
                <a:gd name="T30" fmla="*/ 3 w 333"/>
                <a:gd name="T31" fmla="*/ 1 h 38"/>
                <a:gd name="T32" fmla="*/ 3 w 333"/>
                <a:gd name="T33" fmla="*/ 1 h 38"/>
                <a:gd name="T34" fmla="*/ 2 w 333"/>
                <a:gd name="T35" fmla="*/ 1 h 38"/>
                <a:gd name="T36" fmla="*/ 2 w 333"/>
                <a:gd name="T37" fmla="*/ 1 h 38"/>
                <a:gd name="T38" fmla="*/ 1 w 333"/>
                <a:gd name="T39" fmla="*/ 1 h 38"/>
                <a:gd name="T40" fmla="*/ 1 w 333"/>
                <a:gd name="T41" fmla="*/ 1 h 38"/>
                <a:gd name="T42" fmla="*/ 1 w 333"/>
                <a:gd name="T43" fmla="*/ 1 h 38"/>
                <a:gd name="T44" fmla="*/ 1 w 333"/>
                <a:gd name="T45" fmla="*/ 0 h 38"/>
                <a:gd name="T46" fmla="*/ 1 w 333"/>
                <a:gd name="T47" fmla="*/ 1 h 38"/>
                <a:gd name="T48" fmla="*/ 0 w 333"/>
                <a:gd name="T49" fmla="*/ 1 h 38"/>
                <a:gd name="T50" fmla="*/ 1 w 333"/>
                <a:gd name="T51" fmla="*/ 1 h 38"/>
                <a:gd name="T52" fmla="*/ 1 w 333"/>
                <a:gd name="T53" fmla="*/ 1 h 38"/>
                <a:gd name="T54" fmla="*/ 1 w 333"/>
                <a:gd name="T55" fmla="*/ 1 h 38"/>
                <a:gd name="T56" fmla="*/ 1 w 333"/>
                <a:gd name="T57" fmla="*/ 1 h 38"/>
                <a:gd name="T58" fmla="*/ 2 w 333"/>
                <a:gd name="T59" fmla="*/ 1 h 38"/>
                <a:gd name="T60" fmla="*/ 2 w 333"/>
                <a:gd name="T61" fmla="*/ 1 h 38"/>
                <a:gd name="T62" fmla="*/ 3 w 333"/>
                <a:gd name="T63" fmla="*/ 1 h 38"/>
                <a:gd name="T64" fmla="*/ 3 w 333"/>
                <a:gd name="T65" fmla="*/ 1 h 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3"/>
                <a:gd name="T100" fmla="*/ 0 h 38"/>
                <a:gd name="T101" fmla="*/ 333 w 333"/>
                <a:gd name="T102" fmla="*/ 38 h 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3" h="38">
                  <a:moveTo>
                    <a:pt x="167" y="38"/>
                  </a:moveTo>
                  <a:lnTo>
                    <a:pt x="200" y="37"/>
                  </a:lnTo>
                  <a:lnTo>
                    <a:pt x="231" y="35"/>
                  </a:lnTo>
                  <a:lnTo>
                    <a:pt x="259" y="32"/>
                  </a:lnTo>
                  <a:lnTo>
                    <a:pt x="284" y="28"/>
                  </a:lnTo>
                  <a:lnTo>
                    <a:pt x="304" y="23"/>
                  </a:lnTo>
                  <a:lnTo>
                    <a:pt x="320" y="18"/>
                  </a:lnTo>
                  <a:lnTo>
                    <a:pt x="329" y="12"/>
                  </a:lnTo>
                  <a:lnTo>
                    <a:pt x="333" y="5"/>
                  </a:lnTo>
                  <a:lnTo>
                    <a:pt x="329" y="1"/>
                  </a:lnTo>
                  <a:lnTo>
                    <a:pt x="319" y="0"/>
                  </a:lnTo>
                  <a:lnTo>
                    <a:pt x="301" y="1"/>
                  </a:lnTo>
                  <a:lnTo>
                    <a:pt x="281" y="4"/>
                  </a:lnTo>
                  <a:lnTo>
                    <a:pt x="254" y="9"/>
                  </a:lnTo>
                  <a:lnTo>
                    <a:pt x="224" y="13"/>
                  </a:lnTo>
                  <a:lnTo>
                    <a:pt x="192" y="17"/>
                  </a:lnTo>
                  <a:lnTo>
                    <a:pt x="159" y="18"/>
                  </a:lnTo>
                  <a:lnTo>
                    <a:pt x="117" y="17"/>
                  </a:lnTo>
                  <a:lnTo>
                    <a:pt x="84" y="13"/>
                  </a:lnTo>
                  <a:lnTo>
                    <a:pt x="56" y="9"/>
                  </a:lnTo>
                  <a:lnTo>
                    <a:pt x="34" y="4"/>
                  </a:lnTo>
                  <a:lnTo>
                    <a:pt x="18" y="1"/>
                  </a:lnTo>
                  <a:lnTo>
                    <a:pt x="8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3" y="12"/>
                  </a:lnTo>
                  <a:lnTo>
                    <a:pt x="12" y="18"/>
                  </a:lnTo>
                  <a:lnTo>
                    <a:pt x="29" y="23"/>
                  </a:lnTo>
                  <a:lnTo>
                    <a:pt x="49" y="28"/>
                  </a:lnTo>
                  <a:lnTo>
                    <a:pt x="73" y="32"/>
                  </a:lnTo>
                  <a:lnTo>
                    <a:pt x="102" y="35"/>
                  </a:lnTo>
                  <a:lnTo>
                    <a:pt x="133" y="37"/>
                  </a:lnTo>
                  <a:lnTo>
                    <a:pt x="167" y="38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6" name="Freeform 165"/>
            <p:cNvSpPr>
              <a:spLocks noChangeAspect="1"/>
            </p:cNvSpPr>
            <p:nvPr/>
          </p:nvSpPr>
          <p:spPr bwMode="auto">
            <a:xfrm>
              <a:off x="4270" y="2990"/>
              <a:ext cx="166" cy="20"/>
            </a:xfrm>
            <a:custGeom>
              <a:avLst/>
              <a:gdLst>
                <a:gd name="T0" fmla="*/ 3 w 332"/>
                <a:gd name="T1" fmla="*/ 1 h 39"/>
                <a:gd name="T2" fmla="*/ 3 w 332"/>
                <a:gd name="T3" fmla="*/ 1 h 39"/>
                <a:gd name="T4" fmla="*/ 4 w 332"/>
                <a:gd name="T5" fmla="*/ 1 h 39"/>
                <a:gd name="T6" fmla="*/ 4 w 332"/>
                <a:gd name="T7" fmla="*/ 1 h 39"/>
                <a:gd name="T8" fmla="*/ 5 w 332"/>
                <a:gd name="T9" fmla="*/ 1 h 39"/>
                <a:gd name="T10" fmla="*/ 5 w 332"/>
                <a:gd name="T11" fmla="*/ 1 h 39"/>
                <a:gd name="T12" fmla="*/ 5 w 332"/>
                <a:gd name="T13" fmla="*/ 1 h 39"/>
                <a:gd name="T14" fmla="*/ 6 w 332"/>
                <a:gd name="T15" fmla="*/ 1 h 39"/>
                <a:gd name="T16" fmla="*/ 6 w 332"/>
                <a:gd name="T17" fmla="*/ 1 h 39"/>
                <a:gd name="T18" fmla="*/ 6 w 332"/>
                <a:gd name="T19" fmla="*/ 1 h 39"/>
                <a:gd name="T20" fmla="*/ 6 w 332"/>
                <a:gd name="T21" fmla="*/ 1 h 39"/>
                <a:gd name="T22" fmla="*/ 5 w 332"/>
                <a:gd name="T23" fmla="*/ 1 h 39"/>
                <a:gd name="T24" fmla="*/ 5 w 332"/>
                <a:gd name="T25" fmla="*/ 1 h 39"/>
                <a:gd name="T26" fmla="*/ 5 w 332"/>
                <a:gd name="T27" fmla="*/ 1 h 39"/>
                <a:gd name="T28" fmla="*/ 4 w 332"/>
                <a:gd name="T29" fmla="*/ 1 h 39"/>
                <a:gd name="T30" fmla="*/ 3 w 332"/>
                <a:gd name="T31" fmla="*/ 1 h 39"/>
                <a:gd name="T32" fmla="*/ 3 w 332"/>
                <a:gd name="T33" fmla="*/ 1 h 39"/>
                <a:gd name="T34" fmla="*/ 3 w 332"/>
                <a:gd name="T35" fmla="*/ 1 h 39"/>
                <a:gd name="T36" fmla="*/ 2 w 332"/>
                <a:gd name="T37" fmla="*/ 1 h 39"/>
                <a:gd name="T38" fmla="*/ 2 w 332"/>
                <a:gd name="T39" fmla="*/ 1 h 39"/>
                <a:gd name="T40" fmla="*/ 1 w 332"/>
                <a:gd name="T41" fmla="*/ 1 h 39"/>
                <a:gd name="T42" fmla="*/ 1 w 332"/>
                <a:gd name="T43" fmla="*/ 1 h 39"/>
                <a:gd name="T44" fmla="*/ 1 w 332"/>
                <a:gd name="T45" fmla="*/ 0 h 39"/>
                <a:gd name="T46" fmla="*/ 0 w 332"/>
                <a:gd name="T47" fmla="*/ 1 h 39"/>
                <a:gd name="T48" fmla="*/ 0 w 332"/>
                <a:gd name="T49" fmla="*/ 1 h 39"/>
                <a:gd name="T50" fmla="*/ 1 w 332"/>
                <a:gd name="T51" fmla="*/ 1 h 39"/>
                <a:gd name="T52" fmla="*/ 1 w 332"/>
                <a:gd name="T53" fmla="*/ 1 h 39"/>
                <a:gd name="T54" fmla="*/ 1 w 332"/>
                <a:gd name="T55" fmla="*/ 1 h 39"/>
                <a:gd name="T56" fmla="*/ 1 w 332"/>
                <a:gd name="T57" fmla="*/ 1 h 39"/>
                <a:gd name="T58" fmla="*/ 2 w 332"/>
                <a:gd name="T59" fmla="*/ 1 h 39"/>
                <a:gd name="T60" fmla="*/ 2 w 332"/>
                <a:gd name="T61" fmla="*/ 1 h 39"/>
                <a:gd name="T62" fmla="*/ 2 w 332"/>
                <a:gd name="T63" fmla="*/ 1 h 39"/>
                <a:gd name="T64" fmla="*/ 3 w 332"/>
                <a:gd name="T65" fmla="*/ 1 h 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39"/>
                <a:gd name="T101" fmla="*/ 332 w 332"/>
                <a:gd name="T102" fmla="*/ 39 h 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39">
                  <a:moveTo>
                    <a:pt x="161" y="39"/>
                  </a:moveTo>
                  <a:lnTo>
                    <a:pt x="194" y="38"/>
                  </a:lnTo>
                  <a:lnTo>
                    <a:pt x="224" y="37"/>
                  </a:lnTo>
                  <a:lnTo>
                    <a:pt x="250" y="34"/>
                  </a:lnTo>
                  <a:lnTo>
                    <a:pt x="275" y="29"/>
                  </a:lnTo>
                  <a:lnTo>
                    <a:pt x="295" y="24"/>
                  </a:lnTo>
                  <a:lnTo>
                    <a:pt x="311" y="17"/>
                  </a:lnTo>
                  <a:lnTo>
                    <a:pt x="324" y="12"/>
                  </a:lnTo>
                  <a:lnTo>
                    <a:pt x="332" y="5"/>
                  </a:lnTo>
                  <a:lnTo>
                    <a:pt x="332" y="1"/>
                  </a:lnTo>
                  <a:lnTo>
                    <a:pt x="324" y="1"/>
                  </a:lnTo>
                  <a:lnTo>
                    <a:pt x="309" y="2"/>
                  </a:lnTo>
                  <a:lnTo>
                    <a:pt x="288" y="6"/>
                  </a:lnTo>
                  <a:lnTo>
                    <a:pt x="263" y="9"/>
                  </a:lnTo>
                  <a:lnTo>
                    <a:pt x="233" y="14"/>
                  </a:lnTo>
                  <a:lnTo>
                    <a:pt x="201" y="16"/>
                  </a:lnTo>
                  <a:lnTo>
                    <a:pt x="166" y="17"/>
                  </a:lnTo>
                  <a:lnTo>
                    <a:pt x="133" y="16"/>
                  </a:lnTo>
                  <a:lnTo>
                    <a:pt x="101" y="13"/>
                  </a:lnTo>
                  <a:lnTo>
                    <a:pt x="71" y="9"/>
                  </a:lnTo>
                  <a:lnTo>
                    <a:pt x="45" y="6"/>
                  </a:lnTo>
                  <a:lnTo>
                    <a:pt x="25" y="2"/>
                  </a:lnTo>
                  <a:lnTo>
                    <a:pt x="10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7" y="12"/>
                  </a:lnTo>
                  <a:lnTo>
                    <a:pt x="18" y="17"/>
                  </a:lnTo>
                  <a:lnTo>
                    <a:pt x="33" y="24"/>
                  </a:lnTo>
                  <a:lnTo>
                    <a:pt x="51" y="29"/>
                  </a:lnTo>
                  <a:lnTo>
                    <a:pt x="73" y="34"/>
                  </a:lnTo>
                  <a:lnTo>
                    <a:pt x="98" y="37"/>
                  </a:lnTo>
                  <a:lnTo>
                    <a:pt x="128" y="38"/>
                  </a:lnTo>
                  <a:lnTo>
                    <a:pt x="161" y="3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7" name="Freeform 166"/>
            <p:cNvSpPr>
              <a:spLocks noChangeAspect="1"/>
            </p:cNvSpPr>
            <p:nvPr/>
          </p:nvSpPr>
          <p:spPr bwMode="auto">
            <a:xfrm>
              <a:off x="4278" y="2944"/>
              <a:ext cx="148" cy="24"/>
            </a:xfrm>
            <a:custGeom>
              <a:avLst/>
              <a:gdLst>
                <a:gd name="T0" fmla="*/ 3 w 296"/>
                <a:gd name="T1" fmla="*/ 1 h 47"/>
                <a:gd name="T2" fmla="*/ 3 w 296"/>
                <a:gd name="T3" fmla="*/ 1 h 47"/>
                <a:gd name="T4" fmla="*/ 4 w 296"/>
                <a:gd name="T5" fmla="*/ 1 h 47"/>
                <a:gd name="T6" fmla="*/ 5 w 296"/>
                <a:gd name="T7" fmla="*/ 1 h 47"/>
                <a:gd name="T8" fmla="*/ 5 w 296"/>
                <a:gd name="T9" fmla="*/ 1 h 47"/>
                <a:gd name="T10" fmla="*/ 5 w 296"/>
                <a:gd name="T11" fmla="*/ 1 h 47"/>
                <a:gd name="T12" fmla="*/ 5 w 296"/>
                <a:gd name="T13" fmla="*/ 1 h 47"/>
                <a:gd name="T14" fmla="*/ 5 w 296"/>
                <a:gd name="T15" fmla="*/ 1 h 47"/>
                <a:gd name="T16" fmla="*/ 5 w 296"/>
                <a:gd name="T17" fmla="*/ 1 h 47"/>
                <a:gd name="T18" fmla="*/ 5 w 296"/>
                <a:gd name="T19" fmla="*/ 1 h 47"/>
                <a:gd name="T20" fmla="*/ 5 w 296"/>
                <a:gd name="T21" fmla="*/ 0 h 47"/>
                <a:gd name="T22" fmla="*/ 5 w 296"/>
                <a:gd name="T23" fmla="*/ 0 h 47"/>
                <a:gd name="T24" fmla="*/ 4 w 296"/>
                <a:gd name="T25" fmla="*/ 1 h 47"/>
                <a:gd name="T26" fmla="*/ 4 w 296"/>
                <a:gd name="T27" fmla="*/ 1 h 47"/>
                <a:gd name="T28" fmla="*/ 3 w 296"/>
                <a:gd name="T29" fmla="*/ 1 h 47"/>
                <a:gd name="T30" fmla="*/ 3 w 296"/>
                <a:gd name="T31" fmla="*/ 1 h 47"/>
                <a:gd name="T32" fmla="*/ 3 w 296"/>
                <a:gd name="T33" fmla="*/ 1 h 47"/>
                <a:gd name="T34" fmla="*/ 2 w 296"/>
                <a:gd name="T35" fmla="*/ 1 h 47"/>
                <a:gd name="T36" fmla="*/ 2 w 296"/>
                <a:gd name="T37" fmla="*/ 1 h 47"/>
                <a:gd name="T38" fmla="*/ 1 w 296"/>
                <a:gd name="T39" fmla="*/ 1 h 47"/>
                <a:gd name="T40" fmla="*/ 1 w 296"/>
                <a:gd name="T41" fmla="*/ 1 h 47"/>
                <a:gd name="T42" fmla="*/ 1 w 296"/>
                <a:gd name="T43" fmla="*/ 0 h 47"/>
                <a:gd name="T44" fmla="*/ 1 w 296"/>
                <a:gd name="T45" fmla="*/ 0 h 47"/>
                <a:gd name="T46" fmla="*/ 1 w 296"/>
                <a:gd name="T47" fmla="*/ 1 h 47"/>
                <a:gd name="T48" fmla="*/ 0 w 296"/>
                <a:gd name="T49" fmla="*/ 1 h 47"/>
                <a:gd name="T50" fmla="*/ 1 w 296"/>
                <a:gd name="T51" fmla="*/ 1 h 47"/>
                <a:gd name="T52" fmla="*/ 1 w 296"/>
                <a:gd name="T53" fmla="*/ 1 h 47"/>
                <a:gd name="T54" fmla="*/ 1 w 296"/>
                <a:gd name="T55" fmla="*/ 1 h 47"/>
                <a:gd name="T56" fmla="*/ 1 w 296"/>
                <a:gd name="T57" fmla="*/ 1 h 47"/>
                <a:gd name="T58" fmla="*/ 2 w 296"/>
                <a:gd name="T59" fmla="*/ 1 h 47"/>
                <a:gd name="T60" fmla="*/ 2 w 296"/>
                <a:gd name="T61" fmla="*/ 1 h 47"/>
                <a:gd name="T62" fmla="*/ 2 w 296"/>
                <a:gd name="T63" fmla="*/ 1 h 47"/>
                <a:gd name="T64" fmla="*/ 3 w 296"/>
                <a:gd name="T65" fmla="*/ 1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96"/>
                <a:gd name="T100" fmla="*/ 0 h 47"/>
                <a:gd name="T101" fmla="*/ 296 w 296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96" h="47">
                  <a:moveTo>
                    <a:pt x="149" y="47"/>
                  </a:moveTo>
                  <a:lnTo>
                    <a:pt x="196" y="45"/>
                  </a:lnTo>
                  <a:lnTo>
                    <a:pt x="233" y="43"/>
                  </a:lnTo>
                  <a:lnTo>
                    <a:pt x="258" y="38"/>
                  </a:lnTo>
                  <a:lnTo>
                    <a:pt x="277" y="33"/>
                  </a:lnTo>
                  <a:lnTo>
                    <a:pt x="287" y="29"/>
                  </a:lnTo>
                  <a:lnTo>
                    <a:pt x="294" y="22"/>
                  </a:lnTo>
                  <a:lnTo>
                    <a:pt x="296" y="15"/>
                  </a:lnTo>
                  <a:lnTo>
                    <a:pt x="296" y="8"/>
                  </a:lnTo>
                  <a:lnTo>
                    <a:pt x="293" y="2"/>
                  </a:lnTo>
                  <a:lnTo>
                    <a:pt x="284" y="0"/>
                  </a:lnTo>
                  <a:lnTo>
                    <a:pt x="269" y="0"/>
                  </a:lnTo>
                  <a:lnTo>
                    <a:pt x="250" y="2"/>
                  </a:lnTo>
                  <a:lnTo>
                    <a:pt x="227" y="6"/>
                  </a:lnTo>
                  <a:lnTo>
                    <a:pt x="201" y="10"/>
                  </a:lnTo>
                  <a:lnTo>
                    <a:pt x="173" y="13"/>
                  </a:lnTo>
                  <a:lnTo>
                    <a:pt x="143" y="14"/>
                  </a:lnTo>
                  <a:lnTo>
                    <a:pt x="113" y="13"/>
                  </a:lnTo>
                  <a:lnTo>
                    <a:pt x="87" y="10"/>
                  </a:lnTo>
                  <a:lnTo>
                    <a:pt x="63" y="6"/>
                  </a:lnTo>
                  <a:lnTo>
                    <a:pt x="41" y="2"/>
                  </a:lnTo>
                  <a:lnTo>
                    <a:pt x="25" y="0"/>
                  </a:lnTo>
                  <a:lnTo>
                    <a:pt x="11" y="0"/>
                  </a:lnTo>
                  <a:lnTo>
                    <a:pt x="3" y="2"/>
                  </a:lnTo>
                  <a:lnTo>
                    <a:pt x="0" y="8"/>
                  </a:lnTo>
                  <a:lnTo>
                    <a:pt x="4" y="16"/>
                  </a:lnTo>
                  <a:lnTo>
                    <a:pt x="12" y="23"/>
                  </a:lnTo>
                  <a:lnTo>
                    <a:pt x="26" y="30"/>
                  </a:lnTo>
                  <a:lnTo>
                    <a:pt x="44" y="36"/>
                  </a:lnTo>
                  <a:lnTo>
                    <a:pt x="66" y="41"/>
                  </a:lnTo>
                  <a:lnTo>
                    <a:pt x="91" y="45"/>
                  </a:lnTo>
                  <a:lnTo>
                    <a:pt x="119" y="47"/>
                  </a:lnTo>
                  <a:lnTo>
                    <a:pt x="149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8" name="Freeform 167"/>
            <p:cNvSpPr>
              <a:spLocks noChangeAspect="1"/>
            </p:cNvSpPr>
            <p:nvPr/>
          </p:nvSpPr>
          <p:spPr bwMode="auto">
            <a:xfrm>
              <a:off x="4243" y="2942"/>
              <a:ext cx="209" cy="32"/>
            </a:xfrm>
            <a:custGeom>
              <a:avLst/>
              <a:gdLst>
                <a:gd name="T0" fmla="*/ 4 w 419"/>
                <a:gd name="T1" fmla="*/ 1 h 63"/>
                <a:gd name="T2" fmla="*/ 4 w 419"/>
                <a:gd name="T3" fmla="*/ 1 h 63"/>
                <a:gd name="T4" fmla="*/ 3 w 419"/>
                <a:gd name="T5" fmla="*/ 1 h 63"/>
                <a:gd name="T6" fmla="*/ 3 w 419"/>
                <a:gd name="T7" fmla="*/ 1 h 63"/>
                <a:gd name="T8" fmla="*/ 3 w 419"/>
                <a:gd name="T9" fmla="*/ 1 h 63"/>
                <a:gd name="T10" fmla="*/ 3 w 419"/>
                <a:gd name="T11" fmla="*/ 1 h 63"/>
                <a:gd name="T12" fmla="*/ 2 w 419"/>
                <a:gd name="T13" fmla="*/ 1 h 63"/>
                <a:gd name="T14" fmla="*/ 2 w 419"/>
                <a:gd name="T15" fmla="*/ 1 h 63"/>
                <a:gd name="T16" fmla="*/ 2 w 419"/>
                <a:gd name="T17" fmla="*/ 1 h 63"/>
                <a:gd name="T18" fmla="*/ 1 w 419"/>
                <a:gd name="T19" fmla="*/ 1 h 63"/>
                <a:gd name="T20" fmla="*/ 1 w 419"/>
                <a:gd name="T21" fmla="*/ 1 h 63"/>
                <a:gd name="T22" fmla="*/ 1 w 419"/>
                <a:gd name="T23" fmla="*/ 1 h 63"/>
                <a:gd name="T24" fmla="*/ 0 w 419"/>
                <a:gd name="T25" fmla="*/ 1 h 63"/>
                <a:gd name="T26" fmla="*/ 0 w 419"/>
                <a:gd name="T27" fmla="*/ 1 h 63"/>
                <a:gd name="T28" fmla="*/ 0 w 419"/>
                <a:gd name="T29" fmla="*/ 1 h 63"/>
                <a:gd name="T30" fmla="*/ 0 w 419"/>
                <a:gd name="T31" fmla="*/ 1 h 63"/>
                <a:gd name="T32" fmla="*/ 0 w 419"/>
                <a:gd name="T33" fmla="*/ 0 h 63"/>
                <a:gd name="T34" fmla="*/ 0 w 419"/>
                <a:gd name="T35" fmla="*/ 1 h 63"/>
                <a:gd name="T36" fmla="*/ 0 w 419"/>
                <a:gd name="T37" fmla="*/ 1 h 63"/>
                <a:gd name="T38" fmla="*/ 0 w 419"/>
                <a:gd name="T39" fmla="*/ 1 h 63"/>
                <a:gd name="T40" fmla="*/ 0 w 419"/>
                <a:gd name="T41" fmla="*/ 1 h 63"/>
                <a:gd name="T42" fmla="*/ 0 w 419"/>
                <a:gd name="T43" fmla="*/ 1 h 63"/>
                <a:gd name="T44" fmla="*/ 0 w 419"/>
                <a:gd name="T45" fmla="*/ 1 h 63"/>
                <a:gd name="T46" fmla="*/ 1 w 419"/>
                <a:gd name="T47" fmla="*/ 1 h 63"/>
                <a:gd name="T48" fmla="*/ 1 w 419"/>
                <a:gd name="T49" fmla="*/ 1 h 63"/>
                <a:gd name="T50" fmla="*/ 1 w 419"/>
                <a:gd name="T51" fmla="*/ 1 h 63"/>
                <a:gd name="T52" fmla="*/ 2 w 419"/>
                <a:gd name="T53" fmla="*/ 1 h 63"/>
                <a:gd name="T54" fmla="*/ 2 w 419"/>
                <a:gd name="T55" fmla="*/ 1 h 63"/>
                <a:gd name="T56" fmla="*/ 2 w 419"/>
                <a:gd name="T57" fmla="*/ 1 h 63"/>
                <a:gd name="T58" fmla="*/ 2 w 419"/>
                <a:gd name="T59" fmla="*/ 1 h 63"/>
                <a:gd name="T60" fmla="*/ 3 w 419"/>
                <a:gd name="T61" fmla="*/ 1 h 63"/>
                <a:gd name="T62" fmla="*/ 3 w 419"/>
                <a:gd name="T63" fmla="*/ 1 h 63"/>
                <a:gd name="T64" fmla="*/ 3 w 419"/>
                <a:gd name="T65" fmla="*/ 1 h 63"/>
                <a:gd name="T66" fmla="*/ 4 w 419"/>
                <a:gd name="T67" fmla="*/ 1 h 63"/>
                <a:gd name="T68" fmla="*/ 5 w 419"/>
                <a:gd name="T69" fmla="*/ 1 h 63"/>
                <a:gd name="T70" fmla="*/ 6 w 419"/>
                <a:gd name="T71" fmla="*/ 1 h 63"/>
                <a:gd name="T72" fmla="*/ 6 w 419"/>
                <a:gd name="T73" fmla="*/ 1 h 63"/>
                <a:gd name="T74" fmla="*/ 6 w 419"/>
                <a:gd name="T75" fmla="*/ 1 h 63"/>
                <a:gd name="T76" fmla="*/ 6 w 419"/>
                <a:gd name="T77" fmla="*/ 1 h 63"/>
                <a:gd name="T78" fmla="*/ 6 w 419"/>
                <a:gd name="T79" fmla="*/ 1 h 63"/>
                <a:gd name="T80" fmla="*/ 6 w 419"/>
                <a:gd name="T81" fmla="*/ 1 h 63"/>
                <a:gd name="T82" fmla="*/ 6 w 419"/>
                <a:gd name="T83" fmla="*/ 1 h 63"/>
                <a:gd name="T84" fmla="*/ 5 w 419"/>
                <a:gd name="T85" fmla="*/ 1 h 63"/>
                <a:gd name="T86" fmla="*/ 5 w 419"/>
                <a:gd name="T87" fmla="*/ 1 h 63"/>
                <a:gd name="T88" fmla="*/ 5 w 419"/>
                <a:gd name="T89" fmla="*/ 1 h 63"/>
                <a:gd name="T90" fmla="*/ 4 w 419"/>
                <a:gd name="T91" fmla="*/ 1 h 63"/>
                <a:gd name="T92" fmla="*/ 4 w 419"/>
                <a:gd name="T93" fmla="*/ 1 h 63"/>
                <a:gd name="T94" fmla="*/ 4 w 419"/>
                <a:gd name="T95" fmla="*/ 1 h 63"/>
                <a:gd name="T96" fmla="*/ 4 w 419"/>
                <a:gd name="T97" fmla="*/ 1 h 63"/>
                <a:gd name="T98" fmla="*/ 4 w 419"/>
                <a:gd name="T99" fmla="*/ 1 h 63"/>
                <a:gd name="T100" fmla="*/ 4 w 419"/>
                <a:gd name="T101" fmla="*/ 1 h 63"/>
                <a:gd name="T102" fmla="*/ 4 w 419"/>
                <a:gd name="T103" fmla="*/ 1 h 63"/>
                <a:gd name="T104" fmla="*/ 4 w 419"/>
                <a:gd name="T105" fmla="*/ 1 h 6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19"/>
                <a:gd name="T160" fmla="*/ 0 h 63"/>
                <a:gd name="T161" fmla="*/ 419 w 419"/>
                <a:gd name="T162" fmla="*/ 63 h 6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19" h="63">
                  <a:moveTo>
                    <a:pt x="270" y="17"/>
                  </a:moveTo>
                  <a:lnTo>
                    <a:pt x="259" y="21"/>
                  </a:lnTo>
                  <a:lnTo>
                    <a:pt x="248" y="25"/>
                  </a:lnTo>
                  <a:lnTo>
                    <a:pt x="234" y="27"/>
                  </a:lnTo>
                  <a:lnTo>
                    <a:pt x="218" y="29"/>
                  </a:lnTo>
                  <a:lnTo>
                    <a:pt x="201" y="31"/>
                  </a:lnTo>
                  <a:lnTo>
                    <a:pt x="182" y="32"/>
                  </a:lnTo>
                  <a:lnTo>
                    <a:pt x="161" y="32"/>
                  </a:lnTo>
                  <a:lnTo>
                    <a:pt x="141" y="32"/>
                  </a:lnTo>
                  <a:lnTo>
                    <a:pt x="116" y="31"/>
                  </a:lnTo>
                  <a:lnTo>
                    <a:pt x="93" y="29"/>
                  </a:lnTo>
                  <a:lnTo>
                    <a:pt x="73" y="26"/>
                  </a:lnTo>
                  <a:lnTo>
                    <a:pt x="53" y="21"/>
                  </a:lnTo>
                  <a:lnTo>
                    <a:pt x="36" y="17"/>
                  </a:lnTo>
                  <a:lnTo>
                    <a:pt x="21" y="11"/>
                  </a:lnTo>
                  <a:lnTo>
                    <a:pt x="9" y="5"/>
                  </a:lnTo>
                  <a:lnTo>
                    <a:pt x="0" y="0"/>
                  </a:lnTo>
                  <a:lnTo>
                    <a:pt x="4" y="6"/>
                  </a:lnTo>
                  <a:lnTo>
                    <a:pt x="9" y="12"/>
                  </a:lnTo>
                  <a:lnTo>
                    <a:pt x="19" y="19"/>
                  </a:lnTo>
                  <a:lnTo>
                    <a:pt x="29" y="25"/>
                  </a:lnTo>
                  <a:lnTo>
                    <a:pt x="43" y="32"/>
                  </a:lnTo>
                  <a:lnTo>
                    <a:pt x="57" y="38"/>
                  </a:lnTo>
                  <a:lnTo>
                    <a:pt x="73" y="42"/>
                  </a:lnTo>
                  <a:lnTo>
                    <a:pt x="91" y="48"/>
                  </a:lnTo>
                  <a:lnTo>
                    <a:pt x="110" y="53"/>
                  </a:lnTo>
                  <a:lnTo>
                    <a:pt x="129" y="56"/>
                  </a:lnTo>
                  <a:lnTo>
                    <a:pt x="149" y="59"/>
                  </a:lnTo>
                  <a:lnTo>
                    <a:pt x="168" y="62"/>
                  </a:lnTo>
                  <a:lnTo>
                    <a:pt x="189" y="63"/>
                  </a:lnTo>
                  <a:lnTo>
                    <a:pt x="209" y="63"/>
                  </a:lnTo>
                  <a:lnTo>
                    <a:pt x="229" y="63"/>
                  </a:lnTo>
                  <a:lnTo>
                    <a:pt x="248" y="61"/>
                  </a:lnTo>
                  <a:lnTo>
                    <a:pt x="308" y="53"/>
                  </a:lnTo>
                  <a:lnTo>
                    <a:pt x="353" y="47"/>
                  </a:lnTo>
                  <a:lnTo>
                    <a:pt x="385" y="42"/>
                  </a:lnTo>
                  <a:lnTo>
                    <a:pt x="407" y="39"/>
                  </a:lnTo>
                  <a:lnTo>
                    <a:pt x="417" y="35"/>
                  </a:lnTo>
                  <a:lnTo>
                    <a:pt x="419" y="34"/>
                  </a:lnTo>
                  <a:lnTo>
                    <a:pt x="415" y="34"/>
                  </a:lnTo>
                  <a:lnTo>
                    <a:pt x="404" y="33"/>
                  </a:lnTo>
                  <a:lnTo>
                    <a:pt x="391" y="33"/>
                  </a:lnTo>
                  <a:lnTo>
                    <a:pt x="373" y="33"/>
                  </a:lnTo>
                  <a:lnTo>
                    <a:pt x="355" y="33"/>
                  </a:lnTo>
                  <a:lnTo>
                    <a:pt x="336" y="33"/>
                  </a:lnTo>
                  <a:lnTo>
                    <a:pt x="319" y="32"/>
                  </a:lnTo>
                  <a:lnTo>
                    <a:pt x="306" y="31"/>
                  </a:lnTo>
                  <a:lnTo>
                    <a:pt x="297" y="28"/>
                  </a:lnTo>
                  <a:lnTo>
                    <a:pt x="294" y="25"/>
                  </a:lnTo>
                  <a:lnTo>
                    <a:pt x="292" y="21"/>
                  </a:lnTo>
                  <a:lnTo>
                    <a:pt x="287" y="19"/>
                  </a:lnTo>
                  <a:lnTo>
                    <a:pt x="279" y="19"/>
                  </a:lnTo>
                  <a:lnTo>
                    <a:pt x="27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99" name="Freeform 168"/>
            <p:cNvSpPr>
              <a:spLocks noChangeAspect="1"/>
            </p:cNvSpPr>
            <p:nvPr/>
          </p:nvSpPr>
          <p:spPr bwMode="auto">
            <a:xfrm>
              <a:off x="4325" y="2972"/>
              <a:ext cx="133" cy="17"/>
            </a:xfrm>
            <a:custGeom>
              <a:avLst/>
              <a:gdLst>
                <a:gd name="T0" fmla="*/ 3 w 266"/>
                <a:gd name="T1" fmla="*/ 0 h 36"/>
                <a:gd name="T2" fmla="*/ 3 w 266"/>
                <a:gd name="T3" fmla="*/ 0 h 36"/>
                <a:gd name="T4" fmla="*/ 2 w 266"/>
                <a:gd name="T5" fmla="*/ 0 h 36"/>
                <a:gd name="T6" fmla="*/ 2 w 266"/>
                <a:gd name="T7" fmla="*/ 0 h 36"/>
                <a:gd name="T8" fmla="*/ 1 w 266"/>
                <a:gd name="T9" fmla="*/ 0 h 36"/>
                <a:gd name="T10" fmla="*/ 1 w 266"/>
                <a:gd name="T11" fmla="*/ 0 h 36"/>
                <a:gd name="T12" fmla="*/ 1 w 266"/>
                <a:gd name="T13" fmla="*/ 0 h 36"/>
                <a:gd name="T14" fmla="*/ 1 w 266"/>
                <a:gd name="T15" fmla="*/ 0 h 36"/>
                <a:gd name="T16" fmla="*/ 0 w 266"/>
                <a:gd name="T17" fmla="*/ 0 h 36"/>
                <a:gd name="T18" fmla="*/ 1 w 266"/>
                <a:gd name="T19" fmla="*/ 0 h 36"/>
                <a:gd name="T20" fmla="*/ 1 w 266"/>
                <a:gd name="T21" fmla="*/ 0 h 36"/>
                <a:gd name="T22" fmla="*/ 1 w 266"/>
                <a:gd name="T23" fmla="*/ 0 h 36"/>
                <a:gd name="T24" fmla="*/ 1 w 266"/>
                <a:gd name="T25" fmla="*/ 0 h 36"/>
                <a:gd name="T26" fmla="*/ 2 w 266"/>
                <a:gd name="T27" fmla="*/ 0 h 36"/>
                <a:gd name="T28" fmla="*/ 2 w 266"/>
                <a:gd name="T29" fmla="*/ 0 h 36"/>
                <a:gd name="T30" fmla="*/ 3 w 266"/>
                <a:gd name="T31" fmla="*/ 0 h 36"/>
                <a:gd name="T32" fmla="*/ 3 w 266"/>
                <a:gd name="T33" fmla="*/ 0 h 36"/>
                <a:gd name="T34" fmla="*/ 3 w 266"/>
                <a:gd name="T35" fmla="*/ 0 h 36"/>
                <a:gd name="T36" fmla="*/ 3 w 266"/>
                <a:gd name="T37" fmla="*/ 0 h 36"/>
                <a:gd name="T38" fmla="*/ 3 w 266"/>
                <a:gd name="T39" fmla="*/ 0 h 36"/>
                <a:gd name="T40" fmla="*/ 4 w 266"/>
                <a:gd name="T41" fmla="*/ 0 h 36"/>
                <a:gd name="T42" fmla="*/ 4 w 266"/>
                <a:gd name="T43" fmla="*/ 0 h 36"/>
                <a:gd name="T44" fmla="*/ 4 w 266"/>
                <a:gd name="T45" fmla="*/ 0 h 36"/>
                <a:gd name="T46" fmla="*/ 5 w 266"/>
                <a:gd name="T47" fmla="*/ 0 h 36"/>
                <a:gd name="T48" fmla="*/ 5 w 266"/>
                <a:gd name="T49" fmla="*/ 0 h 36"/>
                <a:gd name="T50" fmla="*/ 5 w 266"/>
                <a:gd name="T51" fmla="*/ 0 h 36"/>
                <a:gd name="T52" fmla="*/ 4 w 266"/>
                <a:gd name="T53" fmla="*/ 0 h 36"/>
                <a:gd name="T54" fmla="*/ 4 w 266"/>
                <a:gd name="T55" fmla="*/ 0 h 36"/>
                <a:gd name="T56" fmla="*/ 4 w 266"/>
                <a:gd name="T57" fmla="*/ 0 h 36"/>
                <a:gd name="T58" fmla="*/ 3 w 266"/>
                <a:gd name="T59" fmla="*/ 0 h 36"/>
                <a:gd name="T60" fmla="*/ 3 w 266"/>
                <a:gd name="T61" fmla="*/ 0 h 36"/>
                <a:gd name="T62" fmla="*/ 3 w 266"/>
                <a:gd name="T63" fmla="*/ 0 h 36"/>
                <a:gd name="T64" fmla="*/ 3 w 266"/>
                <a:gd name="T65" fmla="*/ 0 h 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6"/>
                <a:gd name="T100" fmla="*/ 0 h 36"/>
                <a:gd name="T101" fmla="*/ 266 w 266"/>
                <a:gd name="T102" fmla="*/ 36 h 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6" h="36">
                  <a:moveTo>
                    <a:pt x="161" y="24"/>
                  </a:moveTo>
                  <a:lnTo>
                    <a:pt x="148" y="26"/>
                  </a:lnTo>
                  <a:lnTo>
                    <a:pt x="129" y="27"/>
                  </a:lnTo>
                  <a:lnTo>
                    <a:pt x="105" y="29"/>
                  </a:lnTo>
                  <a:lnTo>
                    <a:pt x="78" y="30"/>
                  </a:lnTo>
                  <a:lnTo>
                    <a:pt x="52" y="33"/>
                  </a:lnTo>
                  <a:lnTo>
                    <a:pt x="29" y="34"/>
                  </a:lnTo>
                  <a:lnTo>
                    <a:pt x="10" y="34"/>
                  </a:lnTo>
                  <a:lnTo>
                    <a:pt x="0" y="34"/>
                  </a:lnTo>
                  <a:lnTo>
                    <a:pt x="10" y="35"/>
                  </a:lnTo>
                  <a:lnTo>
                    <a:pt x="29" y="36"/>
                  </a:lnTo>
                  <a:lnTo>
                    <a:pt x="52" y="36"/>
                  </a:lnTo>
                  <a:lnTo>
                    <a:pt x="78" y="36"/>
                  </a:lnTo>
                  <a:lnTo>
                    <a:pt x="105" y="35"/>
                  </a:lnTo>
                  <a:lnTo>
                    <a:pt x="129" y="34"/>
                  </a:lnTo>
                  <a:lnTo>
                    <a:pt x="150" y="33"/>
                  </a:lnTo>
                  <a:lnTo>
                    <a:pt x="162" y="31"/>
                  </a:lnTo>
                  <a:lnTo>
                    <a:pt x="174" y="29"/>
                  </a:lnTo>
                  <a:lnTo>
                    <a:pt x="189" y="27"/>
                  </a:lnTo>
                  <a:lnTo>
                    <a:pt x="204" y="23"/>
                  </a:lnTo>
                  <a:lnTo>
                    <a:pt x="220" y="19"/>
                  </a:lnTo>
                  <a:lnTo>
                    <a:pt x="235" y="15"/>
                  </a:lnTo>
                  <a:lnTo>
                    <a:pt x="249" y="9"/>
                  </a:lnTo>
                  <a:lnTo>
                    <a:pt x="259" y="5"/>
                  </a:lnTo>
                  <a:lnTo>
                    <a:pt x="266" y="0"/>
                  </a:lnTo>
                  <a:lnTo>
                    <a:pt x="258" y="4"/>
                  </a:lnTo>
                  <a:lnTo>
                    <a:pt x="247" y="7"/>
                  </a:lnTo>
                  <a:lnTo>
                    <a:pt x="234" y="11"/>
                  </a:lnTo>
                  <a:lnTo>
                    <a:pt x="219" y="14"/>
                  </a:lnTo>
                  <a:lnTo>
                    <a:pt x="203" y="18"/>
                  </a:lnTo>
                  <a:lnTo>
                    <a:pt x="188" y="21"/>
                  </a:lnTo>
                  <a:lnTo>
                    <a:pt x="173" y="23"/>
                  </a:lnTo>
                  <a:lnTo>
                    <a:pt x="161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0" name="Freeform 169"/>
            <p:cNvSpPr>
              <a:spLocks noChangeAspect="1"/>
            </p:cNvSpPr>
            <p:nvPr/>
          </p:nvSpPr>
          <p:spPr bwMode="auto">
            <a:xfrm>
              <a:off x="4370" y="2989"/>
              <a:ext cx="88" cy="19"/>
            </a:xfrm>
            <a:custGeom>
              <a:avLst/>
              <a:gdLst>
                <a:gd name="T0" fmla="*/ 1 w 177"/>
                <a:gd name="T1" fmla="*/ 1 h 38"/>
                <a:gd name="T2" fmla="*/ 1 w 177"/>
                <a:gd name="T3" fmla="*/ 1 h 38"/>
                <a:gd name="T4" fmla="*/ 1 w 177"/>
                <a:gd name="T5" fmla="*/ 1 h 38"/>
                <a:gd name="T6" fmla="*/ 1 w 177"/>
                <a:gd name="T7" fmla="*/ 1 h 38"/>
                <a:gd name="T8" fmla="*/ 0 w 177"/>
                <a:gd name="T9" fmla="*/ 1 h 38"/>
                <a:gd name="T10" fmla="*/ 0 w 177"/>
                <a:gd name="T11" fmla="*/ 1 h 38"/>
                <a:gd name="T12" fmla="*/ 0 w 177"/>
                <a:gd name="T13" fmla="*/ 1 h 38"/>
                <a:gd name="T14" fmla="*/ 0 w 177"/>
                <a:gd name="T15" fmla="*/ 1 h 38"/>
                <a:gd name="T16" fmla="*/ 0 w 177"/>
                <a:gd name="T17" fmla="*/ 1 h 38"/>
                <a:gd name="T18" fmla="*/ 0 w 177"/>
                <a:gd name="T19" fmla="*/ 1 h 38"/>
                <a:gd name="T20" fmla="*/ 0 w 177"/>
                <a:gd name="T21" fmla="*/ 1 h 38"/>
                <a:gd name="T22" fmla="*/ 0 w 177"/>
                <a:gd name="T23" fmla="*/ 1 h 38"/>
                <a:gd name="T24" fmla="*/ 0 w 177"/>
                <a:gd name="T25" fmla="*/ 1 h 38"/>
                <a:gd name="T26" fmla="*/ 1 w 177"/>
                <a:gd name="T27" fmla="*/ 1 h 38"/>
                <a:gd name="T28" fmla="*/ 1 w 177"/>
                <a:gd name="T29" fmla="*/ 1 h 38"/>
                <a:gd name="T30" fmla="*/ 1 w 177"/>
                <a:gd name="T31" fmla="*/ 1 h 38"/>
                <a:gd name="T32" fmla="*/ 1 w 177"/>
                <a:gd name="T33" fmla="*/ 1 h 38"/>
                <a:gd name="T34" fmla="*/ 1 w 177"/>
                <a:gd name="T35" fmla="*/ 1 h 38"/>
                <a:gd name="T36" fmla="*/ 2 w 177"/>
                <a:gd name="T37" fmla="*/ 1 h 38"/>
                <a:gd name="T38" fmla="*/ 2 w 177"/>
                <a:gd name="T39" fmla="*/ 1 h 38"/>
                <a:gd name="T40" fmla="*/ 2 w 177"/>
                <a:gd name="T41" fmla="*/ 1 h 38"/>
                <a:gd name="T42" fmla="*/ 2 w 177"/>
                <a:gd name="T43" fmla="*/ 1 h 38"/>
                <a:gd name="T44" fmla="*/ 2 w 177"/>
                <a:gd name="T45" fmla="*/ 1 h 38"/>
                <a:gd name="T46" fmla="*/ 2 w 177"/>
                <a:gd name="T47" fmla="*/ 1 h 38"/>
                <a:gd name="T48" fmla="*/ 2 w 177"/>
                <a:gd name="T49" fmla="*/ 0 h 38"/>
                <a:gd name="T50" fmla="*/ 2 w 177"/>
                <a:gd name="T51" fmla="*/ 1 h 38"/>
                <a:gd name="T52" fmla="*/ 2 w 177"/>
                <a:gd name="T53" fmla="*/ 1 h 38"/>
                <a:gd name="T54" fmla="*/ 2 w 177"/>
                <a:gd name="T55" fmla="*/ 1 h 38"/>
                <a:gd name="T56" fmla="*/ 2 w 177"/>
                <a:gd name="T57" fmla="*/ 1 h 38"/>
                <a:gd name="T58" fmla="*/ 2 w 177"/>
                <a:gd name="T59" fmla="*/ 1 h 38"/>
                <a:gd name="T60" fmla="*/ 2 w 177"/>
                <a:gd name="T61" fmla="*/ 1 h 38"/>
                <a:gd name="T62" fmla="*/ 1 w 177"/>
                <a:gd name="T63" fmla="*/ 1 h 38"/>
                <a:gd name="T64" fmla="*/ 1 w 177"/>
                <a:gd name="T65" fmla="*/ 1 h 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7"/>
                <a:gd name="T100" fmla="*/ 0 h 38"/>
                <a:gd name="T101" fmla="*/ 177 w 177"/>
                <a:gd name="T102" fmla="*/ 38 h 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7" h="38">
                  <a:moveTo>
                    <a:pt x="111" y="24"/>
                  </a:moveTo>
                  <a:lnTo>
                    <a:pt x="101" y="26"/>
                  </a:lnTo>
                  <a:lnTo>
                    <a:pt x="88" y="29"/>
                  </a:lnTo>
                  <a:lnTo>
                    <a:pt x="71" y="31"/>
                  </a:lnTo>
                  <a:lnTo>
                    <a:pt x="54" y="33"/>
                  </a:lnTo>
                  <a:lnTo>
                    <a:pt x="37" y="36"/>
                  </a:lnTo>
                  <a:lnTo>
                    <a:pt x="20" y="37"/>
                  </a:lnTo>
                  <a:lnTo>
                    <a:pt x="8" y="38"/>
                  </a:lnTo>
                  <a:lnTo>
                    <a:pt x="0" y="38"/>
                  </a:lnTo>
                  <a:lnTo>
                    <a:pt x="8" y="38"/>
                  </a:lnTo>
                  <a:lnTo>
                    <a:pt x="20" y="38"/>
                  </a:lnTo>
                  <a:lnTo>
                    <a:pt x="37" y="38"/>
                  </a:lnTo>
                  <a:lnTo>
                    <a:pt x="55" y="37"/>
                  </a:lnTo>
                  <a:lnTo>
                    <a:pt x="72" y="34"/>
                  </a:lnTo>
                  <a:lnTo>
                    <a:pt x="89" y="33"/>
                  </a:lnTo>
                  <a:lnTo>
                    <a:pt x="104" y="31"/>
                  </a:lnTo>
                  <a:lnTo>
                    <a:pt x="115" y="29"/>
                  </a:lnTo>
                  <a:lnTo>
                    <a:pt x="125" y="25"/>
                  </a:lnTo>
                  <a:lnTo>
                    <a:pt x="134" y="23"/>
                  </a:lnTo>
                  <a:lnTo>
                    <a:pt x="144" y="19"/>
                  </a:lnTo>
                  <a:lnTo>
                    <a:pt x="153" y="16"/>
                  </a:lnTo>
                  <a:lnTo>
                    <a:pt x="160" y="12"/>
                  </a:lnTo>
                  <a:lnTo>
                    <a:pt x="167" y="9"/>
                  </a:lnTo>
                  <a:lnTo>
                    <a:pt x="172" y="4"/>
                  </a:lnTo>
                  <a:lnTo>
                    <a:pt x="177" y="0"/>
                  </a:lnTo>
                  <a:lnTo>
                    <a:pt x="171" y="4"/>
                  </a:lnTo>
                  <a:lnTo>
                    <a:pt x="165" y="8"/>
                  </a:lnTo>
                  <a:lnTo>
                    <a:pt x="157" y="11"/>
                  </a:lnTo>
                  <a:lnTo>
                    <a:pt x="149" y="14"/>
                  </a:lnTo>
                  <a:lnTo>
                    <a:pt x="140" y="16"/>
                  </a:lnTo>
                  <a:lnTo>
                    <a:pt x="131" y="18"/>
                  </a:lnTo>
                  <a:lnTo>
                    <a:pt x="122" y="22"/>
                  </a:lnTo>
                  <a:lnTo>
                    <a:pt x="111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1" name="Freeform 170"/>
            <p:cNvSpPr>
              <a:spLocks noChangeAspect="1"/>
            </p:cNvSpPr>
            <p:nvPr/>
          </p:nvSpPr>
          <p:spPr bwMode="auto">
            <a:xfrm>
              <a:off x="4307" y="2879"/>
              <a:ext cx="26" cy="7"/>
            </a:xfrm>
            <a:custGeom>
              <a:avLst/>
              <a:gdLst>
                <a:gd name="T0" fmla="*/ 1 w 52"/>
                <a:gd name="T1" fmla="*/ 1 h 13"/>
                <a:gd name="T2" fmla="*/ 1 w 52"/>
                <a:gd name="T3" fmla="*/ 1 h 13"/>
                <a:gd name="T4" fmla="*/ 1 w 52"/>
                <a:gd name="T5" fmla="*/ 1 h 13"/>
                <a:gd name="T6" fmla="*/ 1 w 52"/>
                <a:gd name="T7" fmla="*/ 1 h 13"/>
                <a:gd name="T8" fmla="*/ 0 w 52"/>
                <a:gd name="T9" fmla="*/ 1 h 13"/>
                <a:gd name="T10" fmla="*/ 1 w 52"/>
                <a:gd name="T11" fmla="*/ 1 h 13"/>
                <a:gd name="T12" fmla="*/ 1 w 52"/>
                <a:gd name="T13" fmla="*/ 1 h 13"/>
                <a:gd name="T14" fmla="*/ 1 w 52"/>
                <a:gd name="T15" fmla="*/ 0 h 13"/>
                <a:gd name="T16" fmla="*/ 1 w 52"/>
                <a:gd name="T17" fmla="*/ 0 h 13"/>
                <a:gd name="T18" fmla="*/ 1 w 52"/>
                <a:gd name="T19" fmla="*/ 0 h 13"/>
                <a:gd name="T20" fmla="*/ 1 w 52"/>
                <a:gd name="T21" fmla="*/ 1 h 13"/>
                <a:gd name="T22" fmla="*/ 1 w 52"/>
                <a:gd name="T23" fmla="*/ 1 h 13"/>
                <a:gd name="T24" fmla="*/ 1 w 52"/>
                <a:gd name="T25" fmla="*/ 1 h 13"/>
                <a:gd name="T26" fmla="*/ 1 w 52"/>
                <a:gd name="T27" fmla="*/ 1 h 13"/>
                <a:gd name="T28" fmla="*/ 1 w 52"/>
                <a:gd name="T29" fmla="*/ 1 h 13"/>
                <a:gd name="T30" fmla="*/ 1 w 52"/>
                <a:gd name="T31" fmla="*/ 1 h 13"/>
                <a:gd name="T32" fmla="*/ 1 w 52"/>
                <a:gd name="T33" fmla="*/ 1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13"/>
                <a:gd name="T53" fmla="*/ 52 w 52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13">
                  <a:moveTo>
                    <a:pt x="27" y="13"/>
                  </a:moveTo>
                  <a:lnTo>
                    <a:pt x="16" y="12"/>
                  </a:lnTo>
                  <a:lnTo>
                    <a:pt x="8" y="10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3"/>
                  </a:lnTo>
                  <a:lnTo>
                    <a:pt x="8" y="1"/>
                  </a:lnTo>
                  <a:lnTo>
                    <a:pt x="16" y="0"/>
                  </a:lnTo>
                  <a:lnTo>
                    <a:pt x="27" y="0"/>
                  </a:lnTo>
                  <a:lnTo>
                    <a:pt x="37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52" y="6"/>
                  </a:lnTo>
                  <a:lnTo>
                    <a:pt x="50" y="8"/>
                  </a:lnTo>
                  <a:lnTo>
                    <a:pt x="45" y="10"/>
                  </a:lnTo>
                  <a:lnTo>
                    <a:pt x="37" y="12"/>
                  </a:lnTo>
                  <a:lnTo>
                    <a:pt x="27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2" name="Freeform 171"/>
            <p:cNvSpPr>
              <a:spLocks noChangeAspect="1"/>
            </p:cNvSpPr>
            <p:nvPr/>
          </p:nvSpPr>
          <p:spPr bwMode="auto">
            <a:xfrm>
              <a:off x="4380" y="2877"/>
              <a:ext cx="53" cy="19"/>
            </a:xfrm>
            <a:custGeom>
              <a:avLst/>
              <a:gdLst>
                <a:gd name="T0" fmla="*/ 1 w 106"/>
                <a:gd name="T1" fmla="*/ 1 h 38"/>
                <a:gd name="T2" fmla="*/ 1 w 106"/>
                <a:gd name="T3" fmla="*/ 1 h 38"/>
                <a:gd name="T4" fmla="*/ 1 w 106"/>
                <a:gd name="T5" fmla="*/ 1 h 38"/>
                <a:gd name="T6" fmla="*/ 1 w 106"/>
                <a:gd name="T7" fmla="*/ 1 h 38"/>
                <a:gd name="T8" fmla="*/ 1 w 106"/>
                <a:gd name="T9" fmla="*/ 1 h 38"/>
                <a:gd name="T10" fmla="*/ 1 w 106"/>
                <a:gd name="T11" fmla="*/ 1 h 38"/>
                <a:gd name="T12" fmla="*/ 1 w 106"/>
                <a:gd name="T13" fmla="*/ 1 h 38"/>
                <a:gd name="T14" fmla="*/ 1 w 106"/>
                <a:gd name="T15" fmla="*/ 1 h 38"/>
                <a:gd name="T16" fmla="*/ 0 w 106"/>
                <a:gd name="T17" fmla="*/ 1 h 38"/>
                <a:gd name="T18" fmla="*/ 0 w 106"/>
                <a:gd name="T19" fmla="*/ 1 h 38"/>
                <a:gd name="T20" fmla="*/ 1 w 106"/>
                <a:gd name="T21" fmla="*/ 1 h 38"/>
                <a:gd name="T22" fmla="*/ 1 w 106"/>
                <a:gd name="T23" fmla="*/ 1 h 38"/>
                <a:gd name="T24" fmla="*/ 1 w 106"/>
                <a:gd name="T25" fmla="*/ 1 h 38"/>
                <a:gd name="T26" fmla="*/ 1 w 106"/>
                <a:gd name="T27" fmla="*/ 1 h 38"/>
                <a:gd name="T28" fmla="*/ 1 w 106"/>
                <a:gd name="T29" fmla="*/ 1 h 38"/>
                <a:gd name="T30" fmla="*/ 1 w 106"/>
                <a:gd name="T31" fmla="*/ 1 h 38"/>
                <a:gd name="T32" fmla="*/ 1 w 106"/>
                <a:gd name="T33" fmla="*/ 1 h 38"/>
                <a:gd name="T34" fmla="*/ 1 w 106"/>
                <a:gd name="T35" fmla="*/ 1 h 38"/>
                <a:gd name="T36" fmla="*/ 2 w 106"/>
                <a:gd name="T37" fmla="*/ 1 h 38"/>
                <a:gd name="T38" fmla="*/ 2 w 106"/>
                <a:gd name="T39" fmla="*/ 1 h 38"/>
                <a:gd name="T40" fmla="*/ 2 w 106"/>
                <a:gd name="T41" fmla="*/ 0 h 38"/>
                <a:gd name="T42" fmla="*/ 2 w 106"/>
                <a:gd name="T43" fmla="*/ 0 h 38"/>
                <a:gd name="T44" fmla="*/ 2 w 106"/>
                <a:gd name="T45" fmla="*/ 0 h 38"/>
                <a:gd name="T46" fmla="*/ 2 w 106"/>
                <a:gd name="T47" fmla="*/ 1 h 38"/>
                <a:gd name="T48" fmla="*/ 2 w 106"/>
                <a:gd name="T49" fmla="*/ 1 h 38"/>
                <a:gd name="T50" fmla="*/ 2 w 106"/>
                <a:gd name="T51" fmla="*/ 1 h 38"/>
                <a:gd name="T52" fmla="*/ 2 w 106"/>
                <a:gd name="T53" fmla="*/ 1 h 38"/>
                <a:gd name="T54" fmla="*/ 2 w 106"/>
                <a:gd name="T55" fmla="*/ 1 h 38"/>
                <a:gd name="T56" fmla="*/ 2 w 106"/>
                <a:gd name="T57" fmla="*/ 1 h 38"/>
                <a:gd name="T58" fmla="*/ 2 w 106"/>
                <a:gd name="T59" fmla="*/ 1 h 38"/>
                <a:gd name="T60" fmla="*/ 2 w 106"/>
                <a:gd name="T61" fmla="*/ 1 h 38"/>
                <a:gd name="T62" fmla="*/ 2 w 106"/>
                <a:gd name="T63" fmla="*/ 1 h 38"/>
                <a:gd name="T64" fmla="*/ 1 w 106"/>
                <a:gd name="T65" fmla="*/ 1 h 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6"/>
                <a:gd name="T100" fmla="*/ 0 h 38"/>
                <a:gd name="T101" fmla="*/ 106 w 106"/>
                <a:gd name="T102" fmla="*/ 38 h 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6" h="38">
                  <a:moveTo>
                    <a:pt x="57" y="35"/>
                  </a:moveTo>
                  <a:lnTo>
                    <a:pt x="46" y="37"/>
                  </a:lnTo>
                  <a:lnTo>
                    <a:pt x="36" y="38"/>
                  </a:lnTo>
                  <a:lnTo>
                    <a:pt x="27" y="38"/>
                  </a:lnTo>
                  <a:lnTo>
                    <a:pt x="19" y="38"/>
                  </a:lnTo>
                  <a:lnTo>
                    <a:pt x="12" y="37"/>
                  </a:lnTo>
                  <a:lnTo>
                    <a:pt x="6" y="35"/>
                  </a:lnTo>
                  <a:lnTo>
                    <a:pt x="3" y="33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3" y="25"/>
                  </a:lnTo>
                  <a:lnTo>
                    <a:pt x="7" y="23"/>
                  </a:lnTo>
                  <a:lnTo>
                    <a:pt x="13" y="22"/>
                  </a:lnTo>
                  <a:lnTo>
                    <a:pt x="20" y="21"/>
                  </a:lnTo>
                  <a:lnTo>
                    <a:pt x="28" y="20"/>
                  </a:lnTo>
                  <a:lnTo>
                    <a:pt x="37" y="18"/>
                  </a:lnTo>
                  <a:lnTo>
                    <a:pt x="46" y="13"/>
                  </a:lnTo>
                  <a:lnTo>
                    <a:pt x="57" y="8"/>
                  </a:lnTo>
                  <a:lnTo>
                    <a:pt x="67" y="5"/>
                  </a:lnTo>
                  <a:lnTo>
                    <a:pt x="76" y="2"/>
                  </a:lnTo>
                  <a:lnTo>
                    <a:pt x="86" y="0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104" y="3"/>
                  </a:lnTo>
                  <a:lnTo>
                    <a:pt x="106" y="6"/>
                  </a:lnTo>
                  <a:lnTo>
                    <a:pt x="106" y="10"/>
                  </a:lnTo>
                  <a:lnTo>
                    <a:pt x="104" y="14"/>
                  </a:lnTo>
                  <a:lnTo>
                    <a:pt x="99" y="18"/>
                  </a:lnTo>
                  <a:lnTo>
                    <a:pt x="94" y="22"/>
                  </a:lnTo>
                  <a:lnTo>
                    <a:pt x="87" y="26"/>
                  </a:lnTo>
                  <a:lnTo>
                    <a:pt x="78" y="29"/>
                  </a:lnTo>
                  <a:lnTo>
                    <a:pt x="67" y="33"/>
                  </a:lnTo>
                  <a:lnTo>
                    <a:pt x="57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3" name="Freeform 172"/>
            <p:cNvSpPr>
              <a:spLocks noChangeAspect="1"/>
            </p:cNvSpPr>
            <p:nvPr/>
          </p:nvSpPr>
          <p:spPr bwMode="auto">
            <a:xfrm>
              <a:off x="4198" y="3241"/>
              <a:ext cx="296" cy="315"/>
            </a:xfrm>
            <a:custGeom>
              <a:avLst/>
              <a:gdLst>
                <a:gd name="T0" fmla="*/ 7 w 593"/>
                <a:gd name="T1" fmla="*/ 1 h 630"/>
                <a:gd name="T2" fmla="*/ 7 w 593"/>
                <a:gd name="T3" fmla="*/ 1 h 630"/>
                <a:gd name="T4" fmla="*/ 7 w 593"/>
                <a:gd name="T5" fmla="*/ 1 h 630"/>
                <a:gd name="T6" fmla="*/ 6 w 593"/>
                <a:gd name="T7" fmla="*/ 1 h 630"/>
                <a:gd name="T8" fmla="*/ 6 w 593"/>
                <a:gd name="T9" fmla="*/ 1 h 630"/>
                <a:gd name="T10" fmla="*/ 6 w 593"/>
                <a:gd name="T11" fmla="*/ 1 h 630"/>
                <a:gd name="T12" fmla="*/ 6 w 593"/>
                <a:gd name="T13" fmla="*/ 1 h 630"/>
                <a:gd name="T14" fmla="*/ 6 w 593"/>
                <a:gd name="T15" fmla="*/ 1 h 630"/>
                <a:gd name="T16" fmla="*/ 6 w 593"/>
                <a:gd name="T17" fmla="*/ 1 h 630"/>
                <a:gd name="T18" fmla="*/ 6 w 593"/>
                <a:gd name="T19" fmla="*/ 1 h 630"/>
                <a:gd name="T20" fmla="*/ 5 w 593"/>
                <a:gd name="T21" fmla="*/ 2 h 630"/>
                <a:gd name="T22" fmla="*/ 5 w 593"/>
                <a:gd name="T23" fmla="*/ 2 h 630"/>
                <a:gd name="T24" fmla="*/ 5 w 593"/>
                <a:gd name="T25" fmla="*/ 2 h 630"/>
                <a:gd name="T26" fmla="*/ 4 w 593"/>
                <a:gd name="T27" fmla="*/ 2 h 630"/>
                <a:gd name="T28" fmla="*/ 4 w 593"/>
                <a:gd name="T29" fmla="*/ 2 h 630"/>
                <a:gd name="T30" fmla="*/ 4 w 593"/>
                <a:gd name="T31" fmla="*/ 2 h 630"/>
                <a:gd name="T32" fmla="*/ 4 w 593"/>
                <a:gd name="T33" fmla="*/ 2 h 630"/>
                <a:gd name="T34" fmla="*/ 3 w 593"/>
                <a:gd name="T35" fmla="*/ 2 h 630"/>
                <a:gd name="T36" fmla="*/ 3 w 593"/>
                <a:gd name="T37" fmla="*/ 2 h 630"/>
                <a:gd name="T38" fmla="*/ 3 w 593"/>
                <a:gd name="T39" fmla="*/ 3 h 630"/>
                <a:gd name="T40" fmla="*/ 3 w 593"/>
                <a:gd name="T41" fmla="*/ 3 h 630"/>
                <a:gd name="T42" fmla="*/ 3 w 593"/>
                <a:gd name="T43" fmla="*/ 3 h 630"/>
                <a:gd name="T44" fmla="*/ 3 w 593"/>
                <a:gd name="T45" fmla="*/ 3 h 630"/>
                <a:gd name="T46" fmla="*/ 2 w 593"/>
                <a:gd name="T47" fmla="*/ 3 h 630"/>
                <a:gd name="T48" fmla="*/ 2 w 593"/>
                <a:gd name="T49" fmla="*/ 3 h 630"/>
                <a:gd name="T50" fmla="*/ 2 w 593"/>
                <a:gd name="T51" fmla="*/ 3 h 630"/>
                <a:gd name="T52" fmla="*/ 2 w 593"/>
                <a:gd name="T53" fmla="*/ 3 h 630"/>
                <a:gd name="T54" fmla="*/ 2 w 593"/>
                <a:gd name="T55" fmla="*/ 3 h 630"/>
                <a:gd name="T56" fmla="*/ 2 w 593"/>
                <a:gd name="T57" fmla="*/ 3 h 630"/>
                <a:gd name="T58" fmla="*/ 1 w 593"/>
                <a:gd name="T59" fmla="*/ 3 h 630"/>
                <a:gd name="T60" fmla="*/ 1 w 593"/>
                <a:gd name="T61" fmla="*/ 3 h 630"/>
                <a:gd name="T62" fmla="*/ 1 w 593"/>
                <a:gd name="T63" fmla="*/ 4 h 630"/>
                <a:gd name="T64" fmla="*/ 1 w 593"/>
                <a:gd name="T65" fmla="*/ 4 h 630"/>
                <a:gd name="T66" fmla="*/ 1 w 593"/>
                <a:gd name="T67" fmla="*/ 4 h 630"/>
                <a:gd name="T68" fmla="*/ 1 w 593"/>
                <a:gd name="T69" fmla="*/ 4 h 630"/>
                <a:gd name="T70" fmla="*/ 1 w 593"/>
                <a:gd name="T71" fmla="*/ 5 h 630"/>
                <a:gd name="T72" fmla="*/ 0 w 593"/>
                <a:gd name="T73" fmla="*/ 5 h 630"/>
                <a:gd name="T74" fmla="*/ 0 w 593"/>
                <a:gd name="T75" fmla="*/ 5 h 630"/>
                <a:gd name="T76" fmla="*/ 0 w 593"/>
                <a:gd name="T77" fmla="*/ 8 h 630"/>
                <a:gd name="T78" fmla="*/ 6 w 593"/>
                <a:gd name="T79" fmla="*/ 10 h 630"/>
                <a:gd name="T80" fmla="*/ 8 w 593"/>
                <a:gd name="T81" fmla="*/ 0 h 630"/>
                <a:gd name="T82" fmla="*/ 8 w 593"/>
                <a:gd name="T83" fmla="*/ 1 h 630"/>
                <a:gd name="T84" fmla="*/ 8 w 593"/>
                <a:gd name="T85" fmla="*/ 1 h 630"/>
                <a:gd name="T86" fmla="*/ 7 w 593"/>
                <a:gd name="T87" fmla="*/ 1 h 630"/>
                <a:gd name="T88" fmla="*/ 7 w 593"/>
                <a:gd name="T89" fmla="*/ 1 h 63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93"/>
                <a:gd name="T136" fmla="*/ 0 h 630"/>
                <a:gd name="T137" fmla="*/ 593 w 593"/>
                <a:gd name="T138" fmla="*/ 630 h 63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93" h="630">
                  <a:moveTo>
                    <a:pt x="497" y="23"/>
                  </a:moveTo>
                  <a:lnTo>
                    <a:pt x="491" y="25"/>
                  </a:lnTo>
                  <a:lnTo>
                    <a:pt x="484" y="27"/>
                  </a:lnTo>
                  <a:lnTo>
                    <a:pt x="477" y="27"/>
                  </a:lnTo>
                  <a:lnTo>
                    <a:pt x="470" y="27"/>
                  </a:lnTo>
                  <a:lnTo>
                    <a:pt x="462" y="27"/>
                  </a:lnTo>
                  <a:lnTo>
                    <a:pt x="455" y="25"/>
                  </a:lnTo>
                  <a:lnTo>
                    <a:pt x="447" y="25"/>
                  </a:lnTo>
                  <a:lnTo>
                    <a:pt x="440" y="27"/>
                  </a:lnTo>
                  <a:lnTo>
                    <a:pt x="437" y="30"/>
                  </a:lnTo>
                  <a:lnTo>
                    <a:pt x="432" y="35"/>
                  </a:lnTo>
                  <a:lnTo>
                    <a:pt x="428" y="38"/>
                  </a:lnTo>
                  <a:lnTo>
                    <a:pt x="424" y="39"/>
                  </a:lnTo>
                  <a:lnTo>
                    <a:pt x="416" y="38"/>
                  </a:lnTo>
                  <a:lnTo>
                    <a:pt x="409" y="39"/>
                  </a:lnTo>
                  <a:lnTo>
                    <a:pt x="402" y="42"/>
                  </a:lnTo>
                  <a:lnTo>
                    <a:pt x="396" y="45"/>
                  </a:lnTo>
                  <a:lnTo>
                    <a:pt x="391" y="50"/>
                  </a:lnTo>
                  <a:lnTo>
                    <a:pt x="387" y="55"/>
                  </a:lnTo>
                  <a:lnTo>
                    <a:pt x="385" y="61"/>
                  </a:lnTo>
                  <a:lnTo>
                    <a:pt x="384" y="67"/>
                  </a:lnTo>
                  <a:lnTo>
                    <a:pt x="373" y="66"/>
                  </a:lnTo>
                  <a:lnTo>
                    <a:pt x="363" y="66"/>
                  </a:lnTo>
                  <a:lnTo>
                    <a:pt x="353" y="67"/>
                  </a:lnTo>
                  <a:lnTo>
                    <a:pt x="344" y="68"/>
                  </a:lnTo>
                  <a:lnTo>
                    <a:pt x="333" y="69"/>
                  </a:lnTo>
                  <a:lnTo>
                    <a:pt x="323" y="70"/>
                  </a:lnTo>
                  <a:lnTo>
                    <a:pt x="312" y="71"/>
                  </a:lnTo>
                  <a:lnTo>
                    <a:pt x="302" y="71"/>
                  </a:lnTo>
                  <a:lnTo>
                    <a:pt x="300" y="83"/>
                  </a:lnTo>
                  <a:lnTo>
                    <a:pt x="295" y="91"/>
                  </a:lnTo>
                  <a:lnTo>
                    <a:pt x="289" y="99"/>
                  </a:lnTo>
                  <a:lnTo>
                    <a:pt x="281" y="104"/>
                  </a:lnTo>
                  <a:lnTo>
                    <a:pt x="272" y="108"/>
                  </a:lnTo>
                  <a:lnTo>
                    <a:pt x="263" y="112"/>
                  </a:lnTo>
                  <a:lnTo>
                    <a:pt x="253" y="114"/>
                  </a:lnTo>
                  <a:lnTo>
                    <a:pt x="242" y="116"/>
                  </a:lnTo>
                  <a:lnTo>
                    <a:pt x="239" y="119"/>
                  </a:lnTo>
                  <a:lnTo>
                    <a:pt x="235" y="124"/>
                  </a:lnTo>
                  <a:lnTo>
                    <a:pt x="231" y="131"/>
                  </a:lnTo>
                  <a:lnTo>
                    <a:pt x="225" y="136"/>
                  </a:lnTo>
                  <a:lnTo>
                    <a:pt x="218" y="137"/>
                  </a:lnTo>
                  <a:lnTo>
                    <a:pt x="211" y="139"/>
                  </a:lnTo>
                  <a:lnTo>
                    <a:pt x="204" y="145"/>
                  </a:lnTo>
                  <a:lnTo>
                    <a:pt x="197" y="152"/>
                  </a:lnTo>
                  <a:lnTo>
                    <a:pt x="195" y="154"/>
                  </a:lnTo>
                  <a:lnTo>
                    <a:pt x="192" y="157"/>
                  </a:lnTo>
                  <a:lnTo>
                    <a:pt x="187" y="159"/>
                  </a:lnTo>
                  <a:lnTo>
                    <a:pt x="182" y="160"/>
                  </a:lnTo>
                  <a:lnTo>
                    <a:pt x="177" y="161"/>
                  </a:lnTo>
                  <a:lnTo>
                    <a:pt x="171" y="162"/>
                  </a:lnTo>
                  <a:lnTo>
                    <a:pt x="165" y="164"/>
                  </a:lnTo>
                  <a:lnTo>
                    <a:pt x="160" y="165"/>
                  </a:lnTo>
                  <a:lnTo>
                    <a:pt x="155" y="168"/>
                  </a:lnTo>
                  <a:lnTo>
                    <a:pt x="149" y="172"/>
                  </a:lnTo>
                  <a:lnTo>
                    <a:pt x="144" y="176"/>
                  </a:lnTo>
                  <a:lnTo>
                    <a:pt x="139" y="181"/>
                  </a:lnTo>
                  <a:lnTo>
                    <a:pt x="133" y="187"/>
                  </a:lnTo>
                  <a:lnTo>
                    <a:pt x="128" y="191"/>
                  </a:lnTo>
                  <a:lnTo>
                    <a:pt x="122" y="196"/>
                  </a:lnTo>
                  <a:lnTo>
                    <a:pt x="117" y="200"/>
                  </a:lnTo>
                  <a:lnTo>
                    <a:pt x="116" y="205"/>
                  </a:lnTo>
                  <a:lnTo>
                    <a:pt x="117" y="211"/>
                  </a:lnTo>
                  <a:lnTo>
                    <a:pt x="118" y="218"/>
                  </a:lnTo>
                  <a:lnTo>
                    <a:pt x="117" y="225"/>
                  </a:lnTo>
                  <a:lnTo>
                    <a:pt x="109" y="230"/>
                  </a:lnTo>
                  <a:lnTo>
                    <a:pt x="99" y="230"/>
                  </a:lnTo>
                  <a:lnTo>
                    <a:pt x="90" y="228"/>
                  </a:lnTo>
                  <a:lnTo>
                    <a:pt x="84" y="229"/>
                  </a:lnTo>
                  <a:lnTo>
                    <a:pt x="79" y="238"/>
                  </a:lnTo>
                  <a:lnTo>
                    <a:pt x="74" y="249"/>
                  </a:lnTo>
                  <a:lnTo>
                    <a:pt x="67" y="258"/>
                  </a:lnTo>
                  <a:lnTo>
                    <a:pt x="59" y="266"/>
                  </a:lnTo>
                  <a:lnTo>
                    <a:pt x="51" y="270"/>
                  </a:lnTo>
                  <a:lnTo>
                    <a:pt x="44" y="273"/>
                  </a:lnTo>
                  <a:lnTo>
                    <a:pt x="37" y="279"/>
                  </a:lnTo>
                  <a:lnTo>
                    <a:pt x="31" y="283"/>
                  </a:lnTo>
                  <a:lnTo>
                    <a:pt x="0" y="508"/>
                  </a:lnTo>
                  <a:lnTo>
                    <a:pt x="189" y="625"/>
                  </a:lnTo>
                  <a:lnTo>
                    <a:pt x="424" y="630"/>
                  </a:lnTo>
                  <a:lnTo>
                    <a:pt x="593" y="521"/>
                  </a:lnTo>
                  <a:lnTo>
                    <a:pt x="532" y="0"/>
                  </a:lnTo>
                  <a:lnTo>
                    <a:pt x="528" y="5"/>
                  </a:lnTo>
                  <a:lnTo>
                    <a:pt x="523" y="8"/>
                  </a:lnTo>
                  <a:lnTo>
                    <a:pt x="519" y="12"/>
                  </a:lnTo>
                  <a:lnTo>
                    <a:pt x="514" y="14"/>
                  </a:lnTo>
                  <a:lnTo>
                    <a:pt x="509" y="17"/>
                  </a:lnTo>
                  <a:lnTo>
                    <a:pt x="506" y="20"/>
                  </a:lnTo>
                  <a:lnTo>
                    <a:pt x="501" y="21"/>
                  </a:lnTo>
                  <a:lnTo>
                    <a:pt x="497" y="23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4" name="Freeform 173"/>
            <p:cNvSpPr>
              <a:spLocks noChangeAspect="1"/>
            </p:cNvSpPr>
            <p:nvPr/>
          </p:nvSpPr>
          <p:spPr bwMode="auto">
            <a:xfrm>
              <a:off x="4212" y="3253"/>
              <a:ext cx="261" cy="165"/>
            </a:xfrm>
            <a:custGeom>
              <a:avLst/>
              <a:gdLst>
                <a:gd name="T0" fmla="*/ 7 w 523"/>
                <a:gd name="T1" fmla="*/ 2 h 331"/>
                <a:gd name="T2" fmla="*/ 7 w 523"/>
                <a:gd name="T3" fmla="*/ 2 h 331"/>
                <a:gd name="T4" fmla="*/ 7 w 523"/>
                <a:gd name="T5" fmla="*/ 2 h 331"/>
                <a:gd name="T6" fmla="*/ 8 w 523"/>
                <a:gd name="T7" fmla="*/ 2 h 331"/>
                <a:gd name="T8" fmla="*/ 8 w 523"/>
                <a:gd name="T9" fmla="*/ 2 h 331"/>
                <a:gd name="T10" fmla="*/ 7 w 523"/>
                <a:gd name="T11" fmla="*/ 0 h 331"/>
                <a:gd name="T12" fmla="*/ 7 w 523"/>
                <a:gd name="T13" fmla="*/ 0 h 331"/>
                <a:gd name="T14" fmla="*/ 7 w 523"/>
                <a:gd name="T15" fmla="*/ 0 h 331"/>
                <a:gd name="T16" fmla="*/ 7 w 523"/>
                <a:gd name="T17" fmla="*/ 0 h 331"/>
                <a:gd name="T18" fmla="*/ 7 w 523"/>
                <a:gd name="T19" fmla="*/ 0 h 331"/>
                <a:gd name="T20" fmla="*/ 6 w 523"/>
                <a:gd name="T21" fmla="*/ 0 h 331"/>
                <a:gd name="T22" fmla="*/ 6 w 523"/>
                <a:gd name="T23" fmla="*/ 0 h 331"/>
                <a:gd name="T24" fmla="*/ 6 w 523"/>
                <a:gd name="T25" fmla="*/ 0 h 331"/>
                <a:gd name="T26" fmla="*/ 5 w 523"/>
                <a:gd name="T27" fmla="*/ 0 h 331"/>
                <a:gd name="T28" fmla="*/ 5 w 523"/>
                <a:gd name="T29" fmla="*/ 0 h 331"/>
                <a:gd name="T30" fmla="*/ 5 w 523"/>
                <a:gd name="T31" fmla="*/ 0 h 331"/>
                <a:gd name="T32" fmla="*/ 5 w 523"/>
                <a:gd name="T33" fmla="*/ 1 h 331"/>
                <a:gd name="T34" fmla="*/ 4 w 523"/>
                <a:gd name="T35" fmla="*/ 1 h 331"/>
                <a:gd name="T36" fmla="*/ 4 w 523"/>
                <a:gd name="T37" fmla="*/ 0 h 331"/>
                <a:gd name="T38" fmla="*/ 4 w 523"/>
                <a:gd name="T39" fmla="*/ 1 h 331"/>
                <a:gd name="T40" fmla="*/ 4 w 523"/>
                <a:gd name="T41" fmla="*/ 1 h 331"/>
                <a:gd name="T42" fmla="*/ 3 w 523"/>
                <a:gd name="T43" fmla="*/ 1 h 331"/>
                <a:gd name="T44" fmla="*/ 3 w 523"/>
                <a:gd name="T45" fmla="*/ 1 h 331"/>
                <a:gd name="T46" fmla="*/ 3 w 523"/>
                <a:gd name="T47" fmla="*/ 2 h 331"/>
                <a:gd name="T48" fmla="*/ 2 w 523"/>
                <a:gd name="T49" fmla="*/ 2 h 331"/>
                <a:gd name="T50" fmla="*/ 2 w 523"/>
                <a:gd name="T51" fmla="*/ 2 h 331"/>
                <a:gd name="T52" fmla="*/ 2 w 523"/>
                <a:gd name="T53" fmla="*/ 2 h 331"/>
                <a:gd name="T54" fmla="*/ 2 w 523"/>
                <a:gd name="T55" fmla="*/ 2 h 331"/>
                <a:gd name="T56" fmla="*/ 1 w 523"/>
                <a:gd name="T57" fmla="*/ 3 h 331"/>
                <a:gd name="T58" fmla="*/ 1 w 523"/>
                <a:gd name="T59" fmla="*/ 3 h 331"/>
                <a:gd name="T60" fmla="*/ 0 w 523"/>
                <a:gd name="T61" fmla="*/ 4 h 331"/>
                <a:gd name="T62" fmla="*/ 0 w 523"/>
                <a:gd name="T63" fmla="*/ 4 h 331"/>
                <a:gd name="T64" fmla="*/ 0 w 523"/>
                <a:gd name="T65" fmla="*/ 4 h 331"/>
                <a:gd name="T66" fmla="*/ 0 w 523"/>
                <a:gd name="T67" fmla="*/ 4 h 331"/>
                <a:gd name="T68" fmla="*/ 0 w 523"/>
                <a:gd name="T69" fmla="*/ 5 h 331"/>
                <a:gd name="T70" fmla="*/ 0 w 523"/>
                <a:gd name="T71" fmla="*/ 5 h 331"/>
                <a:gd name="T72" fmla="*/ 1 w 523"/>
                <a:gd name="T73" fmla="*/ 5 h 331"/>
                <a:gd name="T74" fmla="*/ 2 w 523"/>
                <a:gd name="T75" fmla="*/ 4 h 331"/>
                <a:gd name="T76" fmla="*/ 3 w 523"/>
                <a:gd name="T77" fmla="*/ 4 h 331"/>
                <a:gd name="T78" fmla="*/ 4 w 523"/>
                <a:gd name="T79" fmla="*/ 4 h 331"/>
                <a:gd name="T80" fmla="*/ 4 w 523"/>
                <a:gd name="T81" fmla="*/ 3 h 331"/>
                <a:gd name="T82" fmla="*/ 4 w 523"/>
                <a:gd name="T83" fmla="*/ 3 h 331"/>
                <a:gd name="T84" fmla="*/ 5 w 523"/>
                <a:gd name="T85" fmla="*/ 3 h 331"/>
                <a:gd name="T86" fmla="*/ 5 w 523"/>
                <a:gd name="T87" fmla="*/ 3 h 331"/>
                <a:gd name="T88" fmla="*/ 5 w 523"/>
                <a:gd name="T89" fmla="*/ 3 h 331"/>
                <a:gd name="T90" fmla="*/ 6 w 523"/>
                <a:gd name="T91" fmla="*/ 2 h 331"/>
                <a:gd name="T92" fmla="*/ 6 w 523"/>
                <a:gd name="T93" fmla="*/ 2 h 331"/>
                <a:gd name="T94" fmla="*/ 7 w 523"/>
                <a:gd name="T95" fmla="*/ 2 h 331"/>
                <a:gd name="T96" fmla="*/ 7 w 523"/>
                <a:gd name="T97" fmla="*/ 2 h 3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23"/>
                <a:gd name="T148" fmla="*/ 0 h 331"/>
                <a:gd name="T149" fmla="*/ 523 w 523"/>
                <a:gd name="T150" fmla="*/ 331 h 33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23" h="331">
                  <a:moveTo>
                    <a:pt x="474" y="137"/>
                  </a:moveTo>
                  <a:lnTo>
                    <a:pt x="479" y="142"/>
                  </a:lnTo>
                  <a:lnTo>
                    <a:pt x="484" y="150"/>
                  </a:lnTo>
                  <a:lnTo>
                    <a:pt x="487" y="158"/>
                  </a:lnTo>
                  <a:lnTo>
                    <a:pt x="488" y="159"/>
                  </a:lnTo>
                  <a:lnTo>
                    <a:pt x="494" y="159"/>
                  </a:lnTo>
                  <a:lnTo>
                    <a:pt x="499" y="160"/>
                  </a:lnTo>
                  <a:lnTo>
                    <a:pt x="502" y="160"/>
                  </a:lnTo>
                  <a:lnTo>
                    <a:pt x="505" y="161"/>
                  </a:lnTo>
                  <a:lnTo>
                    <a:pt x="509" y="163"/>
                  </a:lnTo>
                  <a:lnTo>
                    <a:pt x="512" y="163"/>
                  </a:lnTo>
                  <a:lnTo>
                    <a:pt x="517" y="164"/>
                  </a:lnTo>
                  <a:lnTo>
                    <a:pt x="523" y="164"/>
                  </a:lnTo>
                  <a:lnTo>
                    <a:pt x="519" y="152"/>
                  </a:lnTo>
                  <a:lnTo>
                    <a:pt x="517" y="141"/>
                  </a:lnTo>
                  <a:lnTo>
                    <a:pt x="515" y="130"/>
                  </a:lnTo>
                  <a:lnTo>
                    <a:pt x="514" y="119"/>
                  </a:lnTo>
                  <a:lnTo>
                    <a:pt x="507" y="61"/>
                  </a:lnTo>
                  <a:lnTo>
                    <a:pt x="505" y="57"/>
                  </a:lnTo>
                  <a:lnTo>
                    <a:pt x="507" y="51"/>
                  </a:lnTo>
                  <a:lnTo>
                    <a:pt x="507" y="46"/>
                  </a:lnTo>
                  <a:lnTo>
                    <a:pt x="505" y="42"/>
                  </a:lnTo>
                  <a:lnTo>
                    <a:pt x="504" y="35"/>
                  </a:lnTo>
                  <a:lnTo>
                    <a:pt x="501" y="21"/>
                  </a:lnTo>
                  <a:lnTo>
                    <a:pt x="496" y="8"/>
                  </a:lnTo>
                  <a:lnTo>
                    <a:pt x="495" y="0"/>
                  </a:lnTo>
                  <a:lnTo>
                    <a:pt x="487" y="3"/>
                  </a:lnTo>
                  <a:lnTo>
                    <a:pt x="480" y="5"/>
                  </a:lnTo>
                  <a:lnTo>
                    <a:pt x="474" y="7"/>
                  </a:lnTo>
                  <a:lnTo>
                    <a:pt x="468" y="8"/>
                  </a:lnTo>
                  <a:lnTo>
                    <a:pt x="461" y="11"/>
                  </a:lnTo>
                  <a:lnTo>
                    <a:pt x="454" y="12"/>
                  </a:lnTo>
                  <a:lnTo>
                    <a:pt x="444" y="12"/>
                  </a:lnTo>
                  <a:lnTo>
                    <a:pt x="434" y="11"/>
                  </a:lnTo>
                  <a:lnTo>
                    <a:pt x="431" y="20"/>
                  </a:lnTo>
                  <a:lnTo>
                    <a:pt x="424" y="23"/>
                  </a:lnTo>
                  <a:lnTo>
                    <a:pt x="415" y="24"/>
                  </a:lnTo>
                  <a:lnTo>
                    <a:pt x="404" y="26"/>
                  </a:lnTo>
                  <a:lnTo>
                    <a:pt x="398" y="27"/>
                  </a:lnTo>
                  <a:lnTo>
                    <a:pt x="393" y="24"/>
                  </a:lnTo>
                  <a:lnTo>
                    <a:pt x="386" y="23"/>
                  </a:lnTo>
                  <a:lnTo>
                    <a:pt x="375" y="26"/>
                  </a:lnTo>
                  <a:lnTo>
                    <a:pt x="372" y="28"/>
                  </a:lnTo>
                  <a:lnTo>
                    <a:pt x="367" y="33"/>
                  </a:lnTo>
                  <a:lnTo>
                    <a:pt x="364" y="38"/>
                  </a:lnTo>
                  <a:lnTo>
                    <a:pt x="359" y="44"/>
                  </a:lnTo>
                  <a:lnTo>
                    <a:pt x="354" y="51"/>
                  </a:lnTo>
                  <a:lnTo>
                    <a:pt x="349" y="57"/>
                  </a:lnTo>
                  <a:lnTo>
                    <a:pt x="342" y="62"/>
                  </a:lnTo>
                  <a:lnTo>
                    <a:pt x="336" y="68"/>
                  </a:lnTo>
                  <a:lnTo>
                    <a:pt x="334" y="69"/>
                  </a:lnTo>
                  <a:lnTo>
                    <a:pt x="329" y="68"/>
                  </a:lnTo>
                  <a:lnTo>
                    <a:pt x="324" y="67"/>
                  </a:lnTo>
                  <a:lnTo>
                    <a:pt x="317" y="65"/>
                  </a:lnTo>
                  <a:lnTo>
                    <a:pt x="310" y="62"/>
                  </a:lnTo>
                  <a:lnTo>
                    <a:pt x="304" y="60"/>
                  </a:lnTo>
                  <a:lnTo>
                    <a:pt x="298" y="59"/>
                  </a:lnTo>
                  <a:lnTo>
                    <a:pt x="294" y="58"/>
                  </a:lnTo>
                  <a:lnTo>
                    <a:pt x="291" y="67"/>
                  </a:lnTo>
                  <a:lnTo>
                    <a:pt x="283" y="77"/>
                  </a:lnTo>
                  <a:lnTo>
                    <a:pt x="274" y="89"/>
                  </a:lnTo>
                  <a:lnTo>
                    <a:pt x="272" y="97"/>
                  </a:lnTo>
                  <a:lnTo>
                    <a:pt x="261" y="100"/>
                  </a:lnTo>
                  <a:lnTo>
                    <a:pt x="252" y="103"/>
                  </a:lnTo>
                  <a:lnTo>
                    <a:pt x="243" y="104"/>
                  </a:lnTo>
                  <a:lnTo>
                    <a:pt x="234" y="106"/>
                  </a:lnTo>
                  <a:lnTo>
                    <a:pt x="226" y="110"/>
                  </a:lnTo>
                  <a:lnTo>
                    <a:pt x="219" y="114"/>
                  </a:lnTo>
                  <a:lnTo>
                    <a:pt x="212" y="121"/>
                  </a:lnTo>
                  <a:lnTo>
                    <a:pt x="206" y="129"/>
                  </a:lnTo>
                  <a:lnTo>
                    <a:pt x="204" y="138"/>
                  </a:lnTo>
                  <a:lnTo>
                    <a:pt x="200" y="142"/>
                  </a:lnTo>
                  <a:lnTo>
                    <a:pt x="197" y="147"/>
                  </a:lnTo>
                  <a:lnTo>
                    <a:pt x="191" y="156"/>
                  </a:lnTo>
                  <a:lnTo>
                    <a:pt x="187" y="161"/>
                  </a:lnTo>
                  <a:lnTo>
                    <a:pt x="183" y="163"/>
                  </a:lnTo>
                  <a:lnTo>
                    <a:pt x="180" y="160"/>
                  </a:lnTo>
                  <a:lnTo>
                    <a:pt x="176" y="158"/>
                  </a:lnTo>
                  <a:lnTo>
                    <a:pt x="172" y="155"/>
                  </a:lnTo>
                  <a:lnTo>
                    <a:pt x="167" y="151"/>
                  </a:lnTo>
                  <a:lnTo>
                    <a:pt x="161" y="151"/>
                  </a:lnTo>
                  <a:lnTo>
                    <a:pt x="154" y="153"/>
                  </a:lnTo>
                  <a:lnTo>
                    <a:pt x="149" y="161"/>
                  </a:lnTo>
                  <a:lnTo>
                    <a:pt x="142" y="175"/>
                  </a:lnTo>
                  <a:lnTo>
                    <a:pt x="135" y="189"/>
                  </a:lnTo>
                  <a:lnTo>
                    <a:pt x="130" y="197"/>
                  </a:lnTo>
                  <a:lnTo>
                    <a:pt x="115" y="202"/>
                  </a:lnTo>
                  <a:lnTo>
                    <a:pt x="100" y="208"/>
                  </a:lnTo>
                  <a:lnTo>
                    <a:pt x="85" y="217"/>
                  </a:lnTo>
                  <a:lnTo>
                    <a:pt x="71" y="226"/>
                  </a:lnTo>
                  <a:lnTo>
                    <a:pt x="58" y="237"/>
                  </a:lnTo>
                  <a:lnTo>
                    <a:pt x="45" y="251"/>
                  </a:lnTo>
                  <a:lnTo>
                    <a:pt x="33" y="265"/>
                  </a:lnTo>
                  <a:lnTo>
                    <a:pt x="23" y="281"/>
                  </a:lnTo>
                  <a:lnTo>
                    <a:pt x="18" y="281"/>
                  </a:lnTo>
                  <a:lnTo>
                    <a:pt x="14" y="281"/>
                  </a:lnTo>
                  <a:lnTo>
                    <a:pt x="9" y="281"/>
                  </a:lnTo>
                  <a:lnTo>
                    <a:pt x="5" y="281"/>
                  </a:lnTo>
                  <a:lnTo>
                    <a:pt x="3" y="285"/>
                  </a:lnTo>
                  <a:lnTo>
                    <a:pt x="3" y="288"/>
                  </a:lnTo>
                  <a:lnTo>
                    <a:pt x="3" y="292"/>
                  </a:lnTo>
                  <a:lnTo>
                    <a:pt x="2" y="294"/>
                  </a:lnTo>
                  <a:lnTo>
                    <a:pt x="0" y="331"/>
                  </a:lnTo>
                  <a:lnTo>
                    <a:pt x="8" y="330"/>
                  </a:lnTo>
                  <a:lnTo>
                    <a:pt x="14" y="328"/>
                  </a:lnTo>
                  <a:lnTo>
                    <a:pt x="20" y="327"/>
                  </a:lnTo>
                  <a:lnTo>
                    <a:pt x="27" y="325"/>
                  </a:lnTo>
                  <a:lnTo>
                    <a:pt x="46" y="322"/>
                  </a:lnTo>
                  <a:lnTo>
                    <a:pt x="67" y="320"/>
                  </a:lnTo>
                  <a:lnTo>
                    <a:pt x="88" y="320"/>
                  </a:lnTo>
                  <a:lnTo>
                    <a:pt x="107" y="322"/>
                  </a:lnTo>
                  <a:lnTo>
                    <a:pt x="128" y="322"/>
                  </a:lnTo>
                  <a:lnTo>
                    <a:pt x="149" y="322"/>
                  </a:lnTo>
                  <a:lnTo>
                    <a:pt x="168" y="318"/>
                  </a:lnTo>
                  <a:lnTo>
                    <a:pt x="188" y="312"/>
                  </a:lnTo>
                  <a:lnTo>
                    <a:pt x="204" y="300"/>
                  </a:lnTo>
                  <a:lnTo>
                    <a:pt x="219" y="289"/>
                  </a:lnTo>
                  <a:lnTo>
                    <a:pt x="234" y="281"/>
                  </a:lnTo>
                  <a:lnTo>
                    <a:pt x="248" y="274"/>
                  </a:lnTo>
                  <a:lnTo>
                    <a:pt x="260" y="267"/>
                  </a:lnTo>
                  <a:lnTo>
                    <a:pt x="273" y="261"/>
                  </a:lnTo>
                  <a:lnTo>
                    <a:pt x="286" y="252"/>
                  </a:lnTo>
                  <a:lnTo>
                    <a:pt x="297" y="242"/>
                  </a:lnTo>
                  <a:lnTo>
                    <a:pt x="299" y="240"/>
                  </a:lnTo>
                  <a:lnTo>
                    <a:pt x="302" y="239"/>
                  </a:lnTo>
                  <a:lnTo>
                    <a:pt x="306" y="239"/>
                  </a:lnTo>
                  <a:lnTo>
                    <a:pt x="311" y="237"/>
                  </a:lnTo>
                  <a:lnTo>
                    <a:pt x="316" y="237"/>
                  </a:lnTo>
                  <a:lnTo>
                    <a:pt x="321" y="237"/>
                  </a:lnTo>
                  <a:lnTo>
                    <a:pt x="326" y="236"/>
                  </a:lnTo>
                  <a:lnTo>
                    <a:pt x="332" y="234"/>
                  </a:lnTo>
                  <a:lnTo>
                    <a:pt x="339" y="229"/>
                  </a:lnTo>
                  <a:lnTo>
                    <a:pt x="348" y="225"/>
                  </a:lnTo>
                  <a:lnTo>
                    <a:pt x="356" y="218"/>
                  </a:lnTo>
                  <a:lnTo>
                    <a:pt x="362" y="212"/>
                  </a:lnTo>
                  <a:lnTo>
                    <a:pt x="366" y="199"/>
                  </a:lnTo>
                  <a:lnTo>
                    <a:pt x="375" y="189"/>
                  </a:lnTo>
                  <a:lnTo>
                    <a:pt x="386" y="180"/>
                  </a:lnTo>
                  <a:lnTo>
                    <a:pt x="397" y="172"/>
                  </a:lnTo>
                  <a:lnTo>
                    <a:pt x="411" y="166"/>
                  </a:lnTo>
                  <a:lnTo>
                    <a:pt x="426" y="161"/>
                  </a:lnTo>
                  <a:lnTo>
                    <a:pt x="440" y="158"/>
                  </a:lnTo>
                  <a:lnTo>
                    <a:pt x="454" y="156"/>
                  </a:lnTo>
                  <a:lnTo>
                    <a:pt x="458" y="152"/>
                  </a:lnTo>
                  <a:lnTo>
                    <a:pt x="463" y="147"/>
                  </a:lnTo>
                  <a:lnTo>
                    <a:pt x="468" y="140"/>
                  </a:lnTo>
                  <a:lnTo>
                    <a:pt x="474" y="1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5" name="Freeform 174"/>
            <p:cNvSpPr>
              <a:spLocks noChangeAspect="1"/>
            </p:cNvSpPr>
            <p:nvPr/>
          </p:nvSpPr>
          <p:spPr bwMode="auto">
            <a:xfrm>
              <a:off x="4321" y="3311"/>
              <a:ext cx="91" cy="67"/>
            </a:xfrm>
            <a:custGeom>
              <a:avLst/>
              <a:gdLst>
                <a:gd name="T0" fmla="*/ 3 w 182"/>
                <a:gd name="T1" fmla="*/ 0 h 134"/>
                <a:gd name="T2" fmla="*/ 3 w 182"/>
                <a:gd name="T3" fmla="*/ 0 h 134"/>
                <a:gd name="T4" fmla="*/ 3 w 182"/>
                <a:gd name="T5" fmla="*/ 1 h 134"/>
                <a:gd name="T6" fmla="*/ 3 w 182"/>
                <a:gd name="T7" fmla="*/ 1 h 134"/>
                <a:gd name="T8" fmla="*/ 3 w 182"/>
                <a:gd name="T9" fmla="*/ 1 h 134"/>
                <a:gd name="T10" fmla="*/ 2 w 182"/>
                <a:gd name="T11" fmla="*/ 1 h 134"/>
                <a:gd name="T12" fmla="*/ 2 w 182"/>
                <a:gd name="T13" fmla="*/ 1 h 134"/>
                <a:gd name="T14" fmla="*/ 2 w 182"/>
                <a:gd name="T15" fmla="*/ 1 h 134"/>
                <a:gd name="T16" fmla="*/ 2 w 182"/>
                <a:gd name="T17" fmla="*/ 1 h 134"/>
                <a:gd name="T18" fmla="*/ 2 w 182"/>
                <a:gd name="T19" fmla="*/ 1 h 134"/>
                <a:gd name="T20" fmla="*/ 2 w 182"/>
                <a:gd name="T21" fmla="*/ 1 h 134"/>
                <a:gd name="T22" fmla="*/ 1 w 182"/>
                <a:gd name="T23" fmla="*/ 1 h 134"/>
                <a:gd name="T24" fmla="*/ 1 w 182"/>
                <a:gd name="T25" fmla="*/ 1 h 134"/>
                <a:gd name="T26" fmla="*/ 1 w 182"/>
                <a:gd name="T27" fmla="*/ 1 h 134"/>
                <a:gd name="T28" fmla="*/ 1 w 182"/>
                <a:gd name="T29" fmla="*/ 2 h 134"/>
                <a:gd name="T30" fmla="*/ 1 w 182"/>
                <a:gd name="T31" fmla="*/ 2 h 134"/>
                <a:gd name="T32" fmla="*/ 1 w 182"/>
                <a:gd name="T33" fmla="*/ 2 h 134"/>
                <a:gd name="T34" fmla="*/ 1 w 182"/>
                <a:gd name="T35" fmla="*/ 2 h 134"/>
                <a:gd name="T36" fmla="*/ 1 w 182"/>
                <a:gd name="T37" fmla="*/ 2 h 134"/>
                <a:gd name="T38" fmla="*/ 1 w 182"/>
                <a:gd name="T39" fmla="*/ 2 h 134"/>
                <a:gd name="T40" fmla="*/ 1 w 182"/>
                <a:gd name="T41" fmla="*/ 2 h 134"/>
                <a:gd name="T42" fmla="*/ 1 w 182"/>
                <a:gd name="T43" fmla="*/ 2 h 134"/>
                <a:gd name="T44" fmla="*/ 1 w 182"/>
                <a:gd name="T45" fmla="*/ 2 h 134"/>
                <a:gd name="T46" fmla="*/ 1 w 182"/>
                <a:gd name="T47" fmla="*/ 2 h 134"/>
                <a:gd name="T48" fmla="*/ 2 w 182"/>
                <a:gd name="T49" fmla="*/ 2 h 134"/>
                <a:gd name="T50" fmla="*/ 2 w 182"/>
                <a:gd name="T51" fmla="*/ 2 h 134"/>
                <a:gd name="T52" fmla="*/ 2 w 182"/>
                <a:gd name="T53" fmla="*/ 2 h 134"/>
                <a:gd name="T54" fmla="*/ 2 w 182"/>
                <a:gd name="T55" fmla="*/ 1 h 134"/>
                <a:gd name="T56" fmla="*/ 2 w 182"/>
                <a:gd name="T57" fmla="*/ 1 h 134"/>
                <a:gd name="T58" fmla="*/ 2 w 182"/>
                <a:gd name="T59" fmla="*/ 1 h 134"/>
                <a:gd name="T60" fmla="*/ 3 w 182"/>
                <a:gd name="T61" fmla="*/ 1 h 134"/>
                <a:gd name="T62" fmla="*/ 3 w 182"/>
                <a:gd name="T63" fmla="*/ 1 h 134"/>
                <a:gd name="T64" fmla="*/ 3 w 182"/>
                <a:gd name="T65" fmla="*/ 1 h 134"/>
                <a:gd name="T66" fmla="*/ 3 w 182"/>
                <a:gd name="T67" fmla="*/ 1 h 1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82"/>
                <a:gd name="T103" fmla="*/ 0 h 134"/>
                <a:gd name="T104" fmla="*/ 182 w 182"/>
                <a:gd name="T105" fmla="*/ 134 h 13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82" h="134">
                  <a:moveTo>
                    <a:pt x="182" y="0"/>
                  </a:moveTo>
                  <a:lnTo>
                    <a:pt x="177" y="0"/>
                  </a:lnTo>
                  <a:lnTo>
                    <a:pt x="173" y="0"/>
                  </a:lnTo>
                  <a:lnTo>
                    <a:pt x="168" y="0"/>
                  </a:lnTo>
                  <a:lnTo>
                    <a:pt x="162" y="1"/>
                  </a:lnTo>
                  <a:lnTo>
                    <a:pt x="158" y="2"/>
                  </a:lnTo>
                  <a:lnTo>
                    <a:pt x="153" y="3"/>
                  </a:lnTo>
                  <a:lnTo>
                    <a:pt x="147" y="5"/>
                  </a:lnTo>
                  <a:lnTo>
                    <a:pt x="143" y="8"/>
                  </a:lnTo>
                  <a:lnTo>
                    <a:pt x="139" y="11"/>
                  </a:lnTo>
                  <a:lnTo>
                    <a:pt x="133" y="13"/>
                  </a:lnTo>
                  <a:lnTo>
                    <a:pt x="128" y="15"/>
                  </a:lnTo>
                  <a:lnTo>
                    <a:pt x="122" y="16"/>
                  </a:lnTo>
                  <a:lnTo>
                    <a:pt x="116" y="18"/>
                  </a:lnTo>
                  <a:lnTo>
                    <a:pt x="110" y="20"/>
                  </a:lnTo>
                  <a:lnTo>
                    <a:pt x="106" y="26"/>
                  </a:lnTo>
                  <a:lnTo>
                    <a:pt x="103" y="34"/>
                  </a:lnTo>
                  <a:lnTo>
                    <a:pt x="97" y="31"/>
                  </a:lnTo>
                  <a:lnTo>
                    <a:pt x="91" y="30"/>
                  </a:lnTo>
                  <a:lnTo>
                    <a:pt x="84" y="31"/>
                  </a:lnTo>
                  <a:lnTo>
                    <a:pt x="78" y="33"/>
                  </a:lnTo>
                  <a:lnTo>
                    <a:pt x="71" y="35"/>
                  </a:lnTo>
                  <a:lnTo>
                    <a:pt x="64" y="38"/>
                  </a:lnTo>
                  <a:lnTo>
                    <a:pt x="59" y="39"/>
                  </a:lnTo>
                  <a:lnTo>
                    <a:pt x="52" y="39"/>
                  </a:lnTo>
                  <a:lnTo>
                    <a:pt x="48" y="51"/>
                  </a:lnTo>
                  <a:lnTo>
                    <a:pt x="44" y="64"/>
                  </a:lnTo>
                  <a:lnTo>
                    <a:pt x="38" y="78"/>
                  </a:lnTo>
                  <a:lnTo>
                    <a:pt x="30" y="91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27" y="108"/>
                  </a:lnTo>
                  <a:lnTo>
                    <a:pt x="25" y="112"/>
                  </a:lnTo>
                  <a:lnTo>
                    <a:pt x="17" y="117"/>
                  </a:lnTo>
                  <a:lnTo>
                    <a:pt x="11" y="122"/>
                  </a:lnTo>
                  <a:lnTo>
                    <a:pt x="6" y="127"/>
                  </a:lnTo>
                  <a:lnTo>
                    <a:pt x="0" y="134"/>
                  </a:lnTo>
                  <a:lnTo>
                    <a:pt x="7" y="133"/>
                  </a:lnTo>
                  <a:lnTo>
                    <a:pt x="15" y="131"/>
                  </a:lnTo>
                  <a:lnTo>
                    <a:pt x="23" y="130"/>
                  </a:lnTo>
                  <a:lnTo>
                    <a:pt x="31" y="127"/>
                  </a:lnTo>
                  <a:lnTo>
                    <a:pt x="38" y="125"/>
                  </a:lnTo>
                  <a:lnTo>
                    <a:pt x="42" y="120"/>
                  </a:lnTo>
                  <a:lnTo>
                    <a:pt x="44" y="115"/>
                  </a:lnTo>
                  <a:lnTo>
                    <a:pt x="42" y="108"/>
                  </a:lnTo>
                  <a:lnTo>
                    <a:pt x="49" y="108"/>
                  </a:lnTo>
                  <a:lnTo>
                    <a:pt x="56" y="108"/>
                  </a:lnTo>
                  <a:lnTo>
                    <a:pt x="63" y="109"/>
                  </a:lnTo>
                  <a:lnTo>
                    <a:pt x="70" y="108"/>
                  </a:lnTo>
                  <a:lnTo>
                    <a:pt x="77" y="108"/>
                  </a:lnTo>
                  <a:lnTo>
                    <a:pt x="84" y="106"/>
                  </a:lnTo>
                  <a:lnTo>
                    <a:pt x="90" y="103"/>
                  </a:lnTo>
                  <a:lnTo>
                    <a:pt x="95" y="99"/>
                  </a:lnTo>
                  <a:lnTo>
                    <a:pt x="98" y="92"/>
                  </a:lnTo>
                  <a:lnTo>
                    <a:pt x="99" y="82"/>
                  </a:lnTo>
                  <a:lnTo>
                    <a:pt x="101" y="76"/>
                  </a:lnTo>
                  <a:lnTo>
                    <a:pt x="103" y="73"/>
                  </a:lnTo>
                  <a:lnTo>
                    <a:pt x="114" y="69"/>
                  </a:lnTo>
                  <a:lnTo>
                    <a:pt x="121" y="64"/>
                  </a:lnTo>
                  <a:lnTo>
                    <a:pt x="126" y="57"/>
                  </a:lnTo>
                  <a:lnTo>
                    <a:pt x="135" y="51"/>
                  </a:lnTo>
                  <a:lnTo>
                    <a:pt x="141" y="44"/>
                  </a:lnTo>
                  <a:lnTo>
                    <a:pt x="149" y="39"/>
                  </a:lnTo>
                  <a:lnTo>
                    <a:pt x="158" y="33"/>
                  </a:lnTo>
                  <a:lnTo>
                    <a:pt x="164" y="28"/>
                  </a:lnTo>
                  <a:lnTo>
                    <a:pt x="171" y="24"/>
                  </a:lnTo>
                  <a:lnTo>
                    <a:pt x="177" y="17"/>
                  </a:lnTo>
                  <a:lnTo>
                    <a:pt x="181" y="10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6" name="Freeform 175"/>
            <p:cNvSpPr>
              <a:spLocks noChangeAspect="1"/>
            </p:cNvSpPr>
            <p:nvPr/>
          </p:nvSpPr>
          <p:spPr bwMode="auto">
            <a:xfrm>
              <a:off x="4253" y="3373"/>
              <a:ext cx="46" cy="28"/>
            </a:xfrm>
            <a:custGeom>
              <a:avLst/>
              <a:gdLst>
                <a:gd name="T0" fmla="*/ 0 w 92"/>
                <a:gd name="T1" fmla="*/ 1 h 55"/>
                <a:gd name="T2" fmla="*/ 1 w 92"/>
                <a:gd name="T3" fmla="*/ 1 h 55"/>
                <a:gd name="T4" fmla="*/ 1 w 92"/>
                <a:gd name="T5" fmla="*/ 1 h 55"/>
                <a:gd name="T6" fmla="*/ 1 w 92"/>
                <a:gd name="T7" fmla="*/ 1 h 55"/>
                <a:gd name="T8" fmla="*/ 1 w 92"/>
                <a:gd name="T9" fmla="*/ 1 h 55"/>
                <a:gd name="T10" fmla="*/ 1 w 92"/>
                <a:gd name="T11" fmla="*/ 1 h 55"/>
                <a:gd name="T12" fmla="*/ 1 w 92"/>
                <a:gd name="T13" fmla="*/ 1 h 55"/>
                <a:gd name="T14" fmla="*/ 1 w 92"/>
                <a:gd name="T15" fmla="*/ 1 h 55"/>
                <a:gd name="T16" fmla="*/ 1 w 92"/>
                <a:gd name="T17" fmla="*/ 1 h 55"/>
                <a:gd name="T18" fmla="*/ 1 w 92"/>
                <a:gd name="T19" fmla="*/ 1 h 55"/>
                <a:gd name="T20" fmla="*/ 1 w 92"/>
                <a:gd name="T21" fmla="*/ 1 h 55"/>
                <a:gd name="T22" fmla="*/ 1 w 92"/>
                <a:gd name="T23" fmla="*/ 1 h 55"/>
                <a:gd name="T24" fmla="*/ 1 w 92"/>
                <a:gd name="T25" fmla="*/ 1 h 55"/>
                <a:gd name="T26" fmla="*/ 2 w 92"/>
                <a:gd name="T27" fmla="*/ 1 h 55"/>
                <a:gd name="T28" fmla="*/ 2 w 92"/>
                <a:gd name="T29" fmla="*/ 1 h 55"/>
                <a:gd name="T30" fmla="*/ 2 w 92"/>
                <a:gd name="T31" fmla="*/ 0 h 55"/>
                <a:gd name="T32" fmla="*/ 2 w 92"/>
                <a:gd name="T33" fmla="*/ 1 h 55"/>
                <a:gd name="T34" fmla="*/ 2 w 92"/>
                <a:gd name="T35" fmla="*/ 1 h 55"/>
                <a:gd name="T36" fmla="*/ 2 w 92"/>
                <a:gd name="T37" fmla="*/ 1 h 55"/>
                <a:gd name="T38" fmla="*/ 2 w 92"/>
                <a:gd name="T39" fmla="*/ 1 h 55"/>
                <a:gd name="T40" fmla="*/ 2 w 92"/>
                <a:gd name="T41" fmla="*/ 1 h 55"/>
                <a:gd name="T42" fmla="*/ 2 w 92"/>
                <a:gd name="T43" fmla="*/ 1 h 55"/>
                <a:gd name="T44" fmla="*/ 2 w 92"/>
                <a:gd name="T45" fmla="*/ 1 h 55"/>
                <a:gd name="T46" fmla="*/ 1 w 92"/>
                <a:gd name="T47" fmla="*/ 1 h 55"/>
                <a:gd name="T48" fmla="*/ 1 w 92"/>
                <a:gd name="T49" fmla="*/ 1 h 55"/>
                <a:gd name="T50" fmla="*/ 1 w 92"/>
                <a:gd name="T51" fmla="*/ 1 h 55"/>
                <a:gd name="T52" fmla="*/ 1 w 92"/>
                <a:gd name="T53" fmla="*/ 1 h 55"/>
                <a:gd name="T54" fmla="*/ 1 w 92"/>
                <a:gd name="T55" fmla="*/ 1 h 55"/>
                <a:gd name="T56" fmla="*/ 0 w 92"/>
                <a:gd name="T57" fmla="*/ 1 h 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2"/>
                <a:gd name="T88" fmla="*/ 0 h 55"/>
                <a:gd name="T89" fmla="*/ 92 w 92"/>
                <a:gd name="T90" fmla="*/ 55 h 5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2" h="55">
                  <a:moveTo>
                    <a:pt x="0" y="45"/>
                  </a:moveTo>
                  <a:lnTo>
                    <a:pt x="6" y="46"/>
                  </a:lnTo>
                  <a:lnTo>
                    <a:pt x="11" y="44"/>
                  </a:lnTo>
                  <a:lnTo>
                    <a:pt x="15" y="38"/>
                  </a:lnTo>
                  <a:lnTo>
                    <a:pt x="18" y="32"/>
                  </a:lnTo>
                  <a:lnTo>
                    <a:pt x="22" y="32"/>
                  </a:lnTo>
                  <a:lnTo>
                    <a:pt x="26" y="32"/>
                  </a:lnTo>
                  <a:lnTo>
                    <a:pt x="31" y="32"/>
                  </a:lnTo>
                  <a:lnTo>
                    <a:pt x="36" y="32"/>
                  </a:lnTo>
                  <a:lnTo>
                    <a:pt x="40" y="24"/>
                  </a:lnTo>
                  <a:lnTo>
                    <a:pt x="47" y="17"/>
                  </a:lnTo>
                  <a:lnTo>
                    <a:pt x="53" y="11"/>
                  </a:lnTo>
                  <a:lnTo>
                    <a:pt x="61" y="7"/>
                  </a:lnTo>
                  <a:lnTo>
                    <a:pt x="68" y="3"/>
                  </a:lnTo>
                  <a:lnTo>
                    <a:pt x="76" y="1"/>
                  </a:lnTo>
                  <a:lnTo>
                    <a:pt x="84" y="0"/>
                  </a:lnTo>
                  <a:lnTo>
                    <a:pt x="92" y="1"/>
                  </a:lnTo>
                  <a:lnTo>
                    <a:pt x="91" y="11"/>
                  </a:lnTo>
                  <a:lnTo>
                    <a:pt x="92" y="23"/>
                  </a:lnTo>
                  <a:lnTo>
                    <a:pt x="91" y="32"/>
                  </a:lnTo>
                  <a:lnTo>
                    <a:pt x="87" y="36"/>
                  </a:lnTo>
                  <a:lnTo>
                    <a:pt x="76" y="38"/>
                  </a:lnTo>
                  <a:lnTo>
                    <a:pt x="66" y="43"/>
                  </a:lnTo>
                  <a:lnTo>
                    <a:pt x="55" y="47"/>
                  </a:lnTo>
                  <a:lnTo>
                    <a:pt x="44" y="52"/>
                  </a:lnTo>
                  <a:lnTo>
                    <a:pt x="33" y="55"/>
                  </a:lnTo>
                  <a:lnTo>
                    <a:pt x="23" y="55"/>
                  </a:lnTo>
                  <a:lnTo>
                    <a:pt x="11" y="5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7" name="Freeform 176"/>
            <p:cNvSpPr>
              <a:spLocks noChangeAspect="1"/>
            </p:cNvSpPr>
            <p:nvPr/>
          </p:nvSpPr>
          <p:spPr bwMode="auto">
            <a:xfrm>
              <a:off x="4378" y="3026"/>
              <a:ext cx="21" cy="300"/>
            </a:xfrm>
            <a:custGeom>
              <a:avLst/>
              <a:gdLst>
                <a:gd name="T0" fmla="*/ 1 w 41"/>
                <a:gd name="T1" fmla="*/ 5 h 599"/>
                <a:gd name="T2" fmla="*/ 1 w 41"/>
                <a:gd name="T3" fmla="*/ 4 h 599"/>
                <a:gd name="T4" fmla="*/ 1 w 41"/>
                <a:gd name="T5" fmla="*/ 3 h 599"/>
                <a:gd name="T6" fmla="*/ 1 w 41"/>
                <a:gd name="T7" fmla="*/ 2 h 599"/>
                <a:gd name="T8" fmla="*/ 1 w 41"/>
                <a:gd name="T9" fmla="*/ 0 h 599"/>
                <a:gd name="T10" fmla="*/ 0 w 41"/>
                <a:gd name="T11" fmla="*/ 2 h 599"/>
                <a:gd name="T12" fmla="*/ 1 w 41"/>
                <a:gd name="T13" fmla="*/ 3 h 599"/>
                <a:gd name="T14" fmla="*/ 1 w 41"/>
                <a:gd name="T15" fmla="*/ 4 h 599"/>
                <a:gd name="T16" fmla="*/ 1 w 41"/>
                <a:gd name="T17" fmla="*/ 5 h 599"/>
                <a:gd name="T18" fmla="*/ 1 w 41"/>
                <a:gd name="T19" fmla="*/ 6 h 599"/>
                <a:gd name="T20" fmla="*/ 1 w 41"/>
                <a:gd name="T21" fmla="*/ 7 h 599"/>
                <a:gd name="T22" fmla="*/ 1 w 41"/>
                <a:gd name="T23" fmla="*/ 8 h 599"/>
                <a:gd name="T24" fmla="*/ 1 w 41"/>
                <a:gd name="T25" fmla="*/ 10 h 599"/>
                <a:gd name="T26" fmla="*/ 1 w 41"/>
                <a:gd name="T27" fmla="*/ 9 h 599"/>
                <a:gd name="T28" fmla="*/ 1 w 41"/>
                <a:gd name="T29" fmla="*/ 8 h 599"/>
                <a:gd name="T30" fmla="*/ 1 w 41"/>
                <a:gd name="T31" fmla="*/ 6 h 599"/>
                <a:gd name="T32" fmla="*/ 1 w 41"/>
                <a:gd name="T33" fmla="*/ 5 h 59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599"/>
                <a:gd name="T53" fmla="*/ 41 w 41"/>
                <a:gd name="T54" fmla="*/ 599 h 59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599">
                  <a:moveTo>
                    <a:pt x="24" y="293"/>
                  </a:moveTo>
                  <a:lnTo>
                    <a:pt x="23" y="213"/>
                  </a:lnTo>
                  <a:lnTo>
                    <a:pt x="18" y="140"/>
                  </a:lnTo>
                  <a:lnTo>
                    <a:pt x="12" y="71"/>
                  </a:lnTo>
                  <a:lnTo>
                    <a:pt x="6" y="0"/>
                  </a:lnTo>
                  <a:lnTo>
                    <a:pt x="0" y="65"/>
                  </a:lnTo>
                  <a:lnTo>
                    <a:pt x="2" y="134"/>
                  </a:lnTo>
                  <a:lnTo>
                    <a:pt x="7" y="210"/>
                  </a:lnTo>
                  <a:lnTo>
                    <a:pt x="12" y="298"/>
                  </a:lnTo>
                  <a:lnTo>
                    <a:pt x="17" y="377"/>
                  </a:lnTo>
                  <a:lnTo>
                    <a:pt x="22" y="443"/>
                  </a:lnTo>
                  <a:lnTo>
                    <a:pt x="29" y="511"/>
                  </a:lnTo>
                  <a:lnTo>
                    <a:pt x="41" y="599"/>
                  </a:lnTo>
                  <a:lnTo>
                    <a:pt x="37" y="529"/>
                  </a:lnTo>
                  <a:lnTo>
                    <a:pt x="31" y="453"/>
                  </a:lnTo>
                  <a:lnTo>
                    <a:pt x="26" y="373"/>
                  </a:lnTo>
                  <a:lnTo>
                    <a:pt x="24" y="2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8" name="Freeform 177"/>
            <p:cNvSpPr>
              <a:spLocks noChangeAspect="1"/>
            </p:cNvSpPr>
            <p:nvPr/>
          </p:nvSpPr>
          <p:spPr bwMode="auto">
            <a:xfrm>
              <a:off x="4297" y="3058"/>
              <a:ext cx="14" cy="281"/>
            </a:xfrm>
            <a:custGeom>
              <a:avLst/>
              <a:gdLst>
                <a:gd name="T0" fmla="*/ 1 w 27"/>
                <a:gd name="T1" fmla="*/ 5 h 562"/>
                <a:gd name="T2" fmla="*/ 1 w 27"/>
                <a:gd name="T3" fmla="*/ 4 h 562"/>
                <a:gd name="T4" fmla="*/ 1 w 27"/>
                <a:gd name="T5" fmla="*/ 3 h 562"/>
                <a:gd name="T6" fmla="*/ 1 w 27"/>
                <a:gd name="T7" fmla="*/ 1 h 562"/>
                <a:gd name="T8" fmla="*/ 1 w 27"/>
                <a:gd name="T9" fmla="*/ 0 h 562"/>
                <a:gd name="T10" fmla="*/ 1 w 27"/>
                <a:gd name="T11" fmla="*/ 1 h 562"/>
                <a:gd name="T12" fmla="*/ 1 w 27"/>
                <a:gd name="T13" fmla="*/ 2 h 562"/>
                <a:gd name="T14" fmla="*/ 1 w 27"/>
                <a:gd name="T15" fmla="*/ 3 h 562"/>
                <a:gd name="T16" fmla="*/ 1 w 27"/>
                <a:gd name="T17" fmla="*/ 5 h 562"/>
                <a:gd name="T18" fmla="*/ 1 w 27"/>
                <a:gd name="T19" fmla="*/ 6 h 562"/>
                <a:gd name="T20" fmla="*/ 1 w 27"/>
                <a:gd name="T21" fmla="*/ 7 h 562"/>
                <a:gd name="T22" fmla="*/ 1 w 27"/>
                <a:gd name="T23" fmla="*/ 8 h 562"/>
                <a:gd name="T24" fmla="*/ 1 w 27"/>
                <a:gd name="T25" fmla="*/ 9 h 562"/>
                <a:gd name="T26" fmla="*/ 0 w 27"/>
                <a:gd name="T27" fmla="*/ 8 h 562"/>
                <a:gd name="T28" fmla="*/ 1 w 27"/>
                <a:gd name="T29" fmla="*/ 7 h 562"/>
                <a:gd name="T30" fmla="*/ 1 w 27"/>
                <a:gd name="T31" fmla="*/ 6 h 562"/>
                <a:gd name="T32" fmla="*/ 1 w 27"/>
                <a:gd name="T33" fmla="*/ 5 h 5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562"/>
                <a:gd name="T53" fmla="*/ 27 w 27"/>
                <a:gd name="T54" fmla="*/ 562 h 56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562">
                  <a:moveTo>
                    <a:pt x="6" y="278"/>
                  </a:moveTo>
                  <a:lnTo>
                    <a:pt x="6" y="218"/>
                  </a:lnTo>
                  <a:lnTo>
                    <a:pt x="8" y="145"/>
                  </a:lnTo>
                  <a:lnTo>
                    <a:pt x="10" y="70"/>
                  </a:lnTo>
                  <a:lnTo>
                    <a:pt x="13" y="0"/>
                  </a:lnTo>
                  <a:lnTo>
                    <a:pt x="21" y="60"/>
                  </a:lnTo>
                  <a:lnTo>
                    <a:pt x="25" y="127"/>
                  </a:lnTo>
                  <a:lnTo>
                    <a:pt x="27" y="198"/>
                  </a:lnTo>
                  <a:lnTo>
                    <a:pt x="27" y="273"/>
                  </a:lnTo>
                  <a:lnTo>
                    <a:pt x="25" y="348"/>
                  </a:lnTo>
                  <a:lnTo>
                    <a:pt x="20" y="426"/>
                  </a:lnTo>
                  <a:lnTo>
                    <a:pt x="12" y="500"/>
                  </a:lnTo>
                  <a:lnTo>
                    <a:pt x="3" y="562"/>
                  </a:lnTo>
                  <a:lnTo>
                    <a:pt x="0" y="500"/>
                  </a:lnTo>
                  <a:lnTo>
                    <a:pt x="1" y="425"/>
                  </a:lnTo>
                  <a:lnTo>
                    <a:pt x="4" y="348"/>
                  </a:lnTo>
                  <a:lnTo>
                    <a:pt x="6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9" name="Freeform 178"/>
            <p:cNvSpPr>
              <a:spLocks noChangeAspect="1"/>
            </p:cNvSpPr>
            <p:nvPr/>
          </p:nvSpPr>
          <p:spPr bwMode="auto">
            <a:xfrm>
              <a:off x="4300" y="3085"/>
              <a:ext cx="11" cy="225"/>
            </a:xfrm>
            <a:custGeom>
              <a:avLst/>
              <a:gdLst>
                <a:gd name="T0" fmla="*/ 1 w 22"/>
                <a:gd name="T1" fmla="*/ 4 h 450"/>
                <a:gd name="T2" fmla="*/ 1 w 22"/>
                <a:gd name="T3" fmla="*/ 3 h 450"/>
                <a:gd name="T4" fmla="*/ 1 w 22"/>
                <a:gd name="T5" fmla="*/ 2 h 450"/>
                <a:gd name="T6" fmla="*/ 1 w 22"/>
                <a:gd name="T7" fmla="*/ 1 h 450"/>
                <a:gd name="T8" fmla="*/ 1 w 22"/>
                <a:gd name="T9" fmla="*/ 0 h 450"/>
                <a:gd name="T10" fmla="*/ 1 w 22"/>
                <a:gd name="T11" fmla="*/ 1 h 450"/>
                <a:gd name="T12" fmla="*/ 1 w 22"/>
                <a:gd name="T13" fmla="*/ 2 h 450"/>
                <a:gd name="T14" fmla="*/ 1 w 22"/>
                <a:gd name="T15" fmla="*/ 3 h 450"/>
                <a:gd name="T16" fmla="*/ 1 w 22"/>
                <a:gd name="T17" fmla="*/ 4 h 450"/>
                <a:gd name="T18" fmla="*/ 1 w 22"/>
                <a:gd name="T19" fmla="*/ 5 h 450"/>
                <a:gd name="T20" fmla="*/ 1 w 22"/>
                <a:gd name="T21" fmla="*/ 6 h 450"/>
                <a:gd name="T22" fmla="*/ 1 w 22"/>
                <a:gd name="T23" fmla="*/ 7 h 450"/>
                <a:gd name="T24" fmla="*/ 1 w 22"/>
                <a:gd name="T25" fmla="*/ 7 h 450"/>
                <a:gd name="T26" fmla="*/ 0 w 22"/>
                <a:gd name="T27" fmla="*/ 7 h 450"/>
                <a:gd name="T28" fmla="*/ 1 w 22"/>
                <a:gd name="T29" fmla="*/ 6 h 450"/>
                <a:gd name="T30" fmla="*/ 1 w 22"/>
                <a:gd name="T31" fmla="*/ 5 h 450"/>
                <a:gd name="T32" fmla="*/ 1 w 22"/>
                <a:gd name="T33" fmla="*/ 4 h 4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2"/>
                <a:gd name="T52" fmla="*/ 0 h 450"/>
                <a:gd name="T53" fmla="*/ 22 w 22"/>
                <a:gd name="T54" fmla="*/ 450 h 4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2" h="450">
                  <a:moveTo>
                    <a:pt x="6" y="222"/>
                  </a:moveTo>
                  <a:lnTo>
                    <a:pt x="6" y="174"/>
                  </a:lnTo>
                  <a:lnTo>
                    <a:pt x="7" y="116"/>
                  </a:lnTo>
                  <a:lnTo>
                    <a:pt x="8" y="57"/>
                  </a:lnTo>
                  <a:lnTo>
                    <a:pt x="11" y="0"/>
                  </a:lnTo>
                  <a:lnTo>
                    <a:pt x="16" y="49"/>
                  </a:lnTo>
                  <a:lnTo>
                    <a:pt x="20" y="103"/>
                  </a:lnTo>
                  <a:lnTo>
                    <a:pt x="22" y="159"/>
                  </a:lnTo>
                  <a:lnTo>
                    <a:pt x="22" y="219"/>
                  </a:lnTo>
                  <a:lnTo>
                    <a:pt x="21" y="279"/>
                  </a:lnTo>
                  <a:lnTo>
                    <a:pt x="16" y="341"/>
                  </a:lnTo>
                  <a:lnTo>
                    <a:pt x="11" y="400"/>
                  </a:lnTo>
                  <a:lnTo>
                    <a:pt x="3" y="450"/>
                  </a:lnTo>
                  <a:lnTo>
                    <a:pt x="0" y="401"/>
                  </a:lnTo>
                  <a:lnTo>
                    <a:pt x="1" y="341"/>
                  </a:lnTo>
                  <a:lnTo>
                    <a:pt x="5" y="279"/>
                  </a:lnTo>
                  <a:lnTo>
                    <a:pt x="6" y="2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0" name="Freeform 179"/>
            <p:cNvSpPr>
              <a:spLocks noChangeAspect="1"/>
            </p:cNvSpPr>
            <p:nvPr/>
          </p:nvSpPr>
          <p:spPr bwMode="auto">
            <a:xfrm>
              <a:off x="4437" y="3007"/>
              <a:ext cx="61" cy="482"/>
            </a:xfrm>
            <a:custGeom>
              <a:avLst/>
              <a:gdLst>
                <a:gd name="T0" fmla="*/ 0 w 121"/>
                <a:gd name="T1" fmla="*/ 1 h 963"/>
                <a:gd name="T2" fmla="*/ 1 w 121"/>
                <a:gd name="T3" fmla="*/ 0 h 963"/>
                <a:gd name="T4" fmla="*/ 2 w 121"/>
                <a:gd name="T5" fmla="*/ 16 h 963"/>
                <a:gd name="T6" fmla="*/ 0 w 121"/>
                <a:gd name="T7" fmla="*/ 1 h 9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963"/>
                <a:gd name="T14" fmla="*/ 121 w 121"/>
                <a:gd name="T15" fmla="*/ 963 h 9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963">
                  <a:moveTo>
                    <a:pt x="0" y="2"/>
                  </a:moveTo>
                  <a:lnTo>
                    <a:pt x="11" y="0"/>
                  </a:lnTo>
                  <a:lnTo>
                    <a:pt x="121" y="96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1" name="Freeform 180"/>
            <p:cNvSpPr>
              <a:spLocks noChangeAspect="1"/>
            </p:cNvSpPr>
            <p:nvPr/>
          </p:nvSpPr>
          <p:spPr bwMode="auto">
            <a:xfrm>
              <a:off x="4292" y="3501"/>
              <a:ext cx="202" cy="57"/>
            </a:xfrm>
            <a:custGeom>
              <a:avLst/>
              <a:gdLst>
                <a:gd name="T0" fmla="*/ 6 w 405"/>
                <a:gd name="T1" fmla="*/ 0 h 114"/>
                <a:gd name="T2" fmla="*/ 3 w 405"/>
                <a:gd name="T3" fmla="*/ 2 h 114"/>
                <a:gd name="T4" fmla="*/ 0 w 405"/>
                <a:gd name="T5" fmla="*/ 2 h 114"/>
                <a:gd name="T6" fmla="*/ 3 w 405"/>
                <a:gd name="T7" fmla="*/ 2 h 114"/>
                <a:gd name="T8" fmla="*/ 6 w 405"/>
                <a:gd name="T9" fmla="*/ 0 h 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5"/>
                <a:gd name="T16" fmla="*/ 0 h 114"/>
                <a:gd name="T17" fmla="*/ 405 w 405"/>
                <a:gd name="T18" fmla="*/ 114 h 1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5" h="114">
                  <a:moveTo>
                    <a:pt x="405" y="0"/>
                  </a:moveTo>
                  <a:lnTo>
                    <a:pt x="242" y="114"/>
                  </a:lnTo>
                  <a:lnTo>
                    <a:pt x="0" y="108"/>
                  </a:lnTo>
                  <a:lnTo>
                    <a:pt x="240" y="10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2" name="Freeform 181"/>
            <p:cNvSpPr>
              <a:spLocks noChangeAspect="1"/>
            </p:cNvSpPr>
            <p:nvPr/>
          </p:nvSpPr>
          <p:spPr bwMode="auto">
            <a:xfrm>
              <a:off x="4410" y="3525"/>
              <a:ext cx="13" cy="16"/>
            </a:xfrm>
            <a:custGeom>
              <a:avLst/>
              <a:gdLst>
                <a:gd name="T0" fmla="*/ 0 w 28"/>
                <a:gd name="T1" fmla="*/ 1 h 32"/>
                <a:gd name="T2" fmla="*/ 0 w 28"/>
                <a:gd name="T3" fmla="*/ 1 h 32"/>
                <a:gd name="T4" fmla="*/ 0 w 28"/>
                <a:gd name="T5" fmla="*/ 1 h 32"/>
                <a:gd name="T6" fmla="*/ 0 w 28"/>
                <a:gd name="T7" fmla="*/ 1 h 32"/>
                <a:gd name="T8" fmla="*/ 0 w 28"/>
                <a:gd name="T9" fmla="*/ 1 h 32"/>
                <a:gd name="T10" fmla="*/ 0 w 28"/>
                <a:gd name="T11" fmla="*/ 1 h 32"/>
                <a:gd name="T12" fmla="*/ 0 w 28"/>
                <a:gd name="T13" fmla="*/ 1 h 32"/>
                <a:gd name="T14" fmla="*/ 0 w 28"/>
                <a:gd name="T15" fmla="*/ 1 h 32"/>
                <a:gd name="T16" fmla="*/ 0 w 28"/>
                <a:gd name="T17" fmla="*/ 0 h 32"/>
                <a:gd name="T18" fmla="*/ 0 w 28"/>
                <a:gd name="T19" fmla="*/ 1 h 32"/>
                <a:gd name="T20" fmla="*/ 0 w 28"/>
                <a:gd name="T21" fmla="*/ 1 h 32"/>
                <a:gd name="T22" fmla="*/ 0 w 28"/>
                <a:gd name="T23" fmla="*/ 1 h 32"/>
                <a:gd name="T24" fmla="*/ 0 w 28"/>
                <a:gd name="T25" fmla="*/ 1 h 32"/>
                <a:gd name="T26" fmla="*/ 0 w 28"/>
                <a:gd name="T27" fmla="*/ 1 h 32"/>
                <a:gd name="T28" fmla="*/ 0 w 28"/>
                <a:gd name="T29" fmla="*/ 1 h 32"/>
                <a:gd name="T30" fmla="*/ 0 w 28"/>
                <a:gd name="T31" fmla="*/ 1 h 32"/>
                <a:gd name="T32" fmla="*/ 0 w 28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32"/>
                <a:gd name="T53" fmla="*/ 28 w 28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32">
                  <a:moveTo>
                    <a:pt x="10" y="32"/>
                  </a:moveTo>
                  <a:lnTo>
                    <a:pt x="15" y="31"/>
                  </a:lnTo>
                  <a:lnTo>
                    <a:pt x="21" y="26"/>
                  </a:lnTo>
                  <a:lnTo>
                    <a:pt x="25" y="22"/>
                  </a:lnTo>
                  <a:lnTo>
                    <a:pt x="28" y="15"/>
                  </a:lnTo>
                  <a:lnTo>
                    <a:pt x="25" y="9"/>
                  </a:lnTo>
                  <a:lnTo>
                    <a:pt x="21" y="3"/>
                  </a:lnTo>
                  <a:lnTo>
                    <a:pt x="15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4" y="5"/>
                  </a:lnTo>
                  <a:lnTo>
                    <a:pt x="1" y="9"/>
                  </a:lnTo>
                  <a:lnTo>
                    <a:pt x="0" y="16"/>
                  </a:lnTo>
                  <a:lnTo>
                    <a:pt x="1" y="23"/>
                  </a:lnTo>
                  <a:lnTo>
                    <a:pt x="4" y="28"/>
                  </a:lnTo>
                  <a:lnTo>
                    <a:pt x="6" y="31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3" name="Freeform 182"/>
            <p:cNvSpPr>
              <a:spLocks noChangeAspect="1"/>
            </p:cNvSpPr>
            <p:nvPr/>
          </p:nvSpPr>
          <p:spPr bwMode="auto">
            <a:xfrm>
              <a:off x="4283" y="3418"/>
              <a:ext cx="12" cy="131"/>
            </a:xfrm>
            <a:custGeom>
              <a:avLst/>
              <a:gdLst>
                <a:gd name="T0" fmla="*/ 1 w 23"/>
                <a:gd name="T1" fmla="*/ 5 h 261"/>
                <a:gd name="T2" fmla="*/ 1 w 23"/>
                <a:gd name="T3" fmla="*/ 0 h 261"/>
                <a:gd name="T4" fmla="*/ 0 w 23"/>
                <a:gd name="T5" fmla="*/ 5 h 261"/>
                <a:gd name="T6" fmla="*/ 1 w 23"/>
                <a:gd name="T7" fmla="*/ 5 h 2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61"/>
                <a:gd name="T14" fmla="*/ 23 w 23"/>
                <a:gd name="T15" fmla="*/ 261 h 2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61">
                  <a:moveTo>
                    <a:pt x="17" y="261"/>
                  </a:moveTo>
                  <a:lnTo>
                    <a:pt x="23" y="0"/>
                  </a:lnTo>
                  <a:lnTo>
                    <a:pt x="0" y="258"/>
                  </a:lnTo>
                  <a:lnTo>
                    <a:pt x="17" y="2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4" name="Freeform 183"/>
            <p:cNvSpPr>
              <a:spLocks noChangeAspect="1"/>
            </p:cNvSpPr>
            <p:nvPr/>
          </p:nvSpPr>
          <p:spPr bwMode="auto">
            <a:xfrm>
              <a:off x="4373" y="2851"/>
              <a:ext cx="11" cy="4"/>
            </a:xfrm>
            <a:custGeom>
              <a:avLst/>
              <a:gdLst>
                <a:gd name="T0" fmla="*/ 1 w 20"/>
                <a:gd name="T1" fmla="*/ 0 h 10"/>
                <a:gd name="T2" fmla="*/ 1 w 20"/>
                <a:gd name="T3" fmla="*/ 0 h 10"/>
                <a:gd name="T4" fmla="*/ 1 w 20"/>
                <a:gd name="T5" fmla="*/ 0 h 10"/>
                <a:gd name="T6" fmla="*/ 1 w 20"/>
                <a:gd name="T7" fmla="*/ 0 h 10"/>
                <a:gd name="T8" fmla="*/ 1 w 20"/>
                <a:gd name="T9" fmla="*/ 0 h 10"/>
                <a:gd name="T10" fmla="*/ 1 w 20"/>
                <a:gd name="T11" fmla="*/ 0 h 10"/>
                <a:gd name="T12" fmla="*/ 1 w 20"/>
                <a:gd name="T13" fmla="*/ 0 h 10"/>
                <a:gd name="T14" fmla="*/ 1 w 20"/>
                <a:gd name="T15" fmla="*/ 0 h 10"/>
                <a:gd name="T16" fmla="*/ 1 w 20"/>
                <a:gd name="T17" fmla="*/ 0 h 10"/>
                <a:gd name="T18" fmla="*/ 1 w 20"/>
                <a:gd name="T19" fmla="*/ 0 h 10"/>
                <a:gd name="T20" fmla="*/ 1 w 20"/>
                <a:gd name="T21" fmla="*/ 0 h 10"/>
                <a:gd name="T22" fmla="*/ 1 w 20"/>
                <a:gd name="T23" fmla="*/ 0 h 10"/>
                <a:gd name="T24" fmla="*/ 0 w 20"/>
                <a:gd name="T25" fmla="*/ 0 h 10"/>
                <a:gd name="T26" fmla="*/ 1 w 20"/>
                <a:gd name="T27" fmla="*/ 0 h 10"/>
                <a:gd name="T28" fmla="*/ 1 w 20"/>
                <a:gd name="T29" fmla="*/ 0 h 10"/>
                <a:gd name="T30" fmla="*/ 1 w 20"/>
                <a:gd name="T31" fmla="*/ 0 h 10"/>
                <a:gd name="T32" fmla="*/ 1 w 20"/>
                <a:gd name="T33" fmla="*/ 0 h 1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10"/>
                <a:gd name="T53" fmla="*/ 20 w 20"/>
                <a:gd name="T54" fmla="*/ 10 h 1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10">
                  <a:moveTo>
                    <a:pt x="10" y="10"/>
                  </a:moveTo>
                  <a:lnTo>
                    <a:pt x="15" y="10"/>
                  </a:lnTo>
                  <a:lnTo>
                    <a:pt x="17" y="8"/>
                  </a:lnTo>
                  <a:lnTo>
                    <a:pt x="19" y="6"/>
                  </a:lnTo>
                  <a:lnTo>
                    <a:pt x="20" y="5"/>
                  </a:lnTo>
                  <a:lnTo>
                    <a:pt x="19" y="4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8"/>
                  </a:lnTo>
                  <a:lnTo>
                    <a:pt x="5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5" name="Freeform 184"/>
            <p:cNvSpPr>
              <a:spLocks noChangeAspect="1"/>
            </p:cNvSpPr>
            <p:nvPr/>
          </p:nvSpPr>
          <p:spPr bwMode="auto">
            <a:xfrm>
              <a:off x="4345" y="2847"/>
              <a:ext cx="10" cy="4"/>
            </a:xfrm>
            <a:custGeom>
              <a:avLst/>
              <a:gdLst>
                <a:gd name="T0" fmla="*/ 0 w 21"/>
                <a:gd name="T1" fmla="*/ 1 h 8"/>
                <a:gd name="T2" fmla="*/ 0 w 21"/>
                <a:gd name="T3" fmla="*/ 1 h 8"/>
                <a:gd name="T4" fmla="*/ 0 w 21"/>
                <a:gd name="T5" fmla="*/ 1 h 8"/>
                <a:gd name="T6" fmla="*/ 0 w 21"/>
                <a:gd name="T7" fmla="*/ 1 h 8"/>
                <a:gd name="T8" fmla="*/ 0 w 21"/>
                <a:gd name="T9" fmla="*/ 1 h 8"/>
                <a:gd name="T10" fmla="*/ 0 w 21"/>
                <a:gd name="T11" fmla="*/ 1 h 8"/>
                <a:gd name="T12" fmla="*/ 0 w 21"/>
                <a:gd name="T13" fmla="*/ 1 h 8"/>
                <a:gd name="T14" fmla="*/ 0 w 21"/>
                <a:gd name="T15" fmla="*/ 0 h 8"/>
                <a:gd name="T16" fmla="*/ 0 w 21"/>
                <a:gd name="T17" fmla="*/ 0 h 8"/>
                <a:gd name="T18" fmla="*/ 0 w 21"/>
                <a:gd name="T19" fmla="*/ 0 h 8"/>
                <a:gd name="T20" fmla="*/ 0 w 21"/>
                <a:gd name="T21" fmla="*/ 1 h 8"/>
                <a:gd name="T22" fmla="*/ 0 w 21"/>
                <a:gd name="T23" fmla="*/ 1 h 8"/>
                <a:gd name="T24" fmla="*/ 0 w 21"/>
                <a:gd name="T25" fmla="*/ 1 h 8"/>
                <a:gd name="T26" fmla="*/ 0 w 21"/>
                <a:gd name="T27" fmla="*/ 1 h 8"/>
                <a:gd name="T28" fmla="*/ 0 w 21"/>
                <a:gd name="T29" fmla="*/ 1 h 8"/>
                <a:gd name="T30" fmla="*/ 0 w 21"/>
                <a:gd name="T31" fmla="*/ 1 h 8"/>
                <a:gd name="T32" fmla="*/ 0 w 21"/>
                <a:gd name="T33" fmla="*/ 1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8"/>
                <a:gd name="T53" fmla="*/ 21 w 21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8">
                  <a:moveTo>
                    <a:pt x="10" y="8"/>
                  </a:moveTo>
                  <a:lnTo>
                    <a:pt x="15" y="8"/>
                  </a:lnTo>
                  <a:lnTo>
                    <a:pt x="17" y="6"/>
                  </a:lnTo>
                  <a:lnTo>
                    <a:pt x="20" y="5"/>
                  </a:lnTo>
                  <a:lnTo>
                    <a:pt x="21" y="4"/>
                  </a:lnTo>
                  <a:lnTo>
                    <a:pt x="20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3" y="6"/>
                  </a:lnTo>
                  <a:lnTo>
                    <a:pt x="6" y="8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6" name="Freeform 185"/>
            <p:cNvSpPr>
              <a:spLocks noChangeAspect="1"/>
            </p:cNvSpPr>
            <p:nvPr/>
          </p:nvSpPr>
          <p:spPr bwMode="auto">
            <a:xfrm>
              <a:off x="4331" y="2836"/>
              <a:ext cx="10" cy="4"/>
            </a:xfrm>
            <a:custGeom>
              <a:avLst/>
              <a:gdLst>
                <a:gd name="T0" fmla="*/ 0 w 21"/>
                <a:gd name="T1" fmla="*/ 0 h 9"/>
                <a:gd name="T2" fmla="*/ 0 w 21"/>
                <a:gd name="T3" fmla="*/ 0 h 9"/>
                <a:gd name="T4" fmla="*/ 0 w 21"/>
                <a:gd name="T5" fmla="*/ 0 h 9"/>
                <a:gd name="T6" fmla="*/ 0 w 21"/>
                <a:gd name="T7" fmla="*/ 0 h 9"/>
                <a:gd name="T8" fmla="*/ 0 w 21"/>
                <a:gd name="T9" fmla="*/ 0 h 9"/>
                <a:gd name="T10" fmla="*/ 0 w 21"/>
                <a:gd name="T11" fmla="*/ 0 h 9"/>
                <a:gd name="T12" fmla="*/ 0 w 21"/>
                <a:gd name="T13" fmla="*/ 0 h 9"/>
                <a:gd name="T14" fmla="*/ 0 w 21"/>
                <a:gd name="T15" fmla="*/ 0 h 9"/>
                <a:gd name="T16" fmla="*/ 0 w 21"/>
                <a:gd name="T17" fmla="*/ 0 h 9"/>
                <a:gd name="T18" fmla="*/ 0 w 21"/>
                <a:gd name="T19" fmla="*/ 0 h 9"/>
                <a:gd name="T20" fmla="*/ 0 w 21"/>
                <a:gd name="T21" fmla="*/ 0 h 9"/>
                <a:gd name="T22" fmla="*/ 0 w 21"/>
                <a:gd name="T23" fmla="*/ 0 h 9"/>
                <a:gd name="T24" fmla="*/ 0 w 21"/>
                <a:gd name="T25" fmla="*/ 0 h 9"/>
                <a:gd name="T26" fmla="*/ 0 w 21"/>
                <a:gd name="T27" fmla="*/ 0 h 9"/>
                <a:gd name="T28" fmla="*/ 0 w 21"/>
                <a:gd name="T29" fmla="*/ 0 h 9"/>
                <a:gd name="T30" fmla="*/ 0 w 21"/>
                <a:gd name="T31" fmla="*/ 0 h 9"/>
                <a:gd name="T32" fmla="*/ 0 w 21"/>
                <a:gd name="T33" fmla="*/ 0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9"/>
                <a:gd name="T53" fmla="*/ 21 w 21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9">
                  <a:moveTo>
                    <a:pt x="11" y="9"/>
                  </a:moveTo>
                  <a:lnTo>
                    <a:pt x="15" y="9"/>
                  </a:lnTo>
                  <a:lnTo>
                    <a:pt x="18" y="7"/>
                  </a:lnTo>
                  <a:lnTo>
                    <a:pt x="20" y="6"/>
                  </a:lnTo>
                  <a:lnTo>
                    <a:pt x="21" y="5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4" y="7"/>
                  </a:lnTo>
                  <a:lnTo>
                    <a:pt x="6" y="9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7" name="Freeform 186"/>
            <p:cNvSpPr>
              <a:spLocks noChangeAspect="1"/>
            </p:cNvSpPr>
            <p:nvPr/>
          </p:nvSpPr>
          <p:spPr bwMode="auto">
            <a:xfrm>
              <a:off x="4359" y="2836"/>
              <a:ext cx="10" cy="4"/>
            </a:xfrm>
            <a:custGeom>
              <a:avLst/>
              <a:gdLst>
                <a:gd name="T0" fmla="*/ 0 w 21"/>
                <a:gd name="T1" fmla="*/ 0 h 9"/>
                <a:gd name="T2" fmla="*/ 0 w 21"/>
                <a:gd name="T3" fmla="*/ 0 h 9"/>
                <a:gd name="T4" fmla="*/ 0 w 21"/>
                <a:gd name="T5" fmla="*/ 0 h 9"/>
                <a:gd name="T6" fmla="*/ 0 w 21"/>
                <a:gd name="T7" fmla="*/ 0 h 9"/>
                <a:gd name="T8" fmla="*/ 0 w 21"/>
                <a:gd name="T9" fmla="*/ 0 h 9"/>
                <a:gd name="T10" fmla="*/ 0 w 21"/>
                <a:gd name="T11" fmla="*/ 0 h 9"/>
                <a:gd name="T12" fmla="*/ 0 w 21"/>
                <a:gd name="T13" fmla="*/ 0 h 9"/>
                <a:gd name="T14" fmla="*/ 0 w 21"/>
                <a:gd name="T15" fmla="*/ 0 h 9"/>
                <a:gd name="T16" fmla="*/ 0 w 21"/>
                <a:gd name="T17" fmla="*/ 0 h 9"/>
                <a:gd name="T18" fmla="*/ 0 w 21"/>
                <a:gd name="T19" fmla="*/ 0 h 9"/>
                <a:gd name="T20" fmla="*/ 0 w 21"/>
                <a:gd name="T21" fmla="*/ 0 h 9"/>
                <a:gd name="T22" fmla="*/ 0 w 21"/>
                <a:gd name="T23" fmla="*/ 0 h 9"/>
                <a:gd name="T24" fmla="*/ 0 w 21"/>
                <a:gd name="T25" fmla="*/ 0 h 9"/>
                <a:gd name="T26" fmla="*/ 0 w 21"/>
                <a:gd name="T27" fmla="*/ 0 h 9"/>
                <a:gd name="T28" fmla="*/ 0 w 21"/>
                <a:gd name="T29" fmla="*/ 0 h 9"/>
                <a:gd name="T30" fmla="*/ 0 w 21"/>
                <a:gd name="T31" fmla="*/ 0 h 9"/>
                <a:gd name="T32" fmla="*/ 0 w 21"/>
                <a:gd name="T33" fmla="*/ 0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9"/>
                <a:gd name="T53" fmla="*/ 21 w 21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9">
                  <a:moveTo>
                    <a:pt x="10" y="9"/>
                  </a:moveTo>
                  <a:lnTo>
                    <a:pt x="15" y="9"/>
                  </a:lnTo>
                  <a:lnTo>
                    <a:pt x="17" y="7"/>
                  </a:lnTo>
                  <a:lnTo>
                    <a:pt x="19" y="6"/>
                  </a:lnTo>
                  <a:lnTo>
                    <a:pt x="21" y="5"/>
                  </a:lnTo>
                  <a:lnTo>
                    <a:pt x="19" y="4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7"/>
                  </a:lnTo>
                  <a:lnTo>
                    <a:pt x="6" y="9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8" name="Freeform 187"/>
            <p:cNvSpPr>
              <a:spLocks noChangeAspect="1"/>
            </p:cNvSpPr>
            <p:nvPr/>
          </p:nvSpPr>
          <p:spPr bwMode="auto">
            <a:xfrm>
              <a:off x="4387" y="2841"/>
              <a:ext cx="10" cy="4"/>
            </a:xfrm>
            <a:custGeom>
              <a:avLst/>
              <a:gdLst>
                <a:gd name="T0" fmla="*/ 0 w 21"/>
                <a:gd name="T1" fmla="*/ 1 h 8"/>
                <a:gd name="T2" fmla="*/ 0 w 21"/>
                <a:gd name="T3" fmla="*/ 1 h 8"/>
                <a:gd name="T4" fmla="*/ 0 w 21"/>
                <a:gd name="T5" fmla="*/ 1 h 8"/>
                <a:gd name="T6" fmla="*/ 0 w 21"/>
                <a:gd name="T7" fmla="*/ 1 h 8"/>
                <a:gd name="T8" fmla="*/ 0 w 21"/>
                <a:gd name="T9" fmla="*/ 1 h 8"/>
                <a:gd name="T10" fmla="*/ 0 w 21"/>
                <a:gd name="T11" fmla="*/ 1 h 8"/>
                <a:gd name="T12" fmla="*/ 0 w 21"/>
                <a:gd name="T13" fmla="*/ 1 h 8"/>
                <a:gd name="T14" fmla="*/ 0 w 21"/>
                <a:gd name="T15" fmla="*/ 0 h 8"/>
                <a:gd name="T16" fmla="*/ 0 w 21"/>
                <a:gd name="T17" fmla="*/ 0 h 8"/>
                <a:gd name="T18" fmla="*/ 0 w 21"/>
                <a:gd name="T19" fmla="*/ 0 h 8"/>
                <a:gd name="T20" fmla="*/ 0 w 21"/>
                <a:gd name="T21" fmla="*/ 1 h 8"/>
                <a:gd name="T22" fmla="*/ 0 w 21"/>
                <a:gd name="T23" fmla="*/ 1 h 8"/>
                <a:gd name="T24" fmla="*/ 0 w 21"/>
                <a:gd name="T25" fmla="*/ 1 h 8"/>
                <a:gd name="T26" fmla="*/ 0 w 21"/>
                <a:gd name="T27" fmla="*/ 1 h 8"/>
                <a:gd name="T28" fmla="*/ 0 w 21"/>
                <a:gd name="T29" fmla="*/ 1 h 8"/>
                <a:gd name="T30" fmla="*/ 0 w 21"/>
                <a:gd name="T31" fmla="*/ 1 h 8"/>
                <a:gd name="T32" fmla="*/ 0 w 21"/>
                <a:gd name="T33" fmla="*/ 1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8"/>
                <a:gd name="T53" fmla="*/ 21 w 21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8">
                  <a:moveTo>
                    <a:pt x="10" y="8"/>
                  </a:moveTo>
                  <a:lnTo>
                    <a:pt x="15" y="8"/>
                  </a:lnTo>
                  <a:lnTo>
                    <a:pt x="17" y="7"/>
                  </a:lnTo>
                  <a:lnTo>
                    <a:pt x="20" y="4"/>
                  </a:lnTo>
                  <a:lnTo>
                    <a:pt x="21" y="3"/>
                  </a:lnTo>
                  <a:lnTo>
                    <a:pt x="20" y="2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4" y="7"/>
                  </a:lnTo>
                  <a:lnTo>
                    <a:pt x="6" y="8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9" name="Freeform 188"/>
            <p:cNvSpPr>
              <a:spLocks noChangeAspect="1"/>
            </p:cNvSpPr>
            <p:nvPr/>
          </p:nvSpPr>
          <p:spPr bwMode="auto">
            <a:xfrm>
              <a:off x="4311" y="2845"/>
              <a:ext cx="10" cy="4"/>
            </a:xfrm>
            <a:custGeom>
              <a:avLst/>
              <a:gdLst>
                <a:gd name="T0" fmla="*/ 0 w 21"/>
                <a:gd name="T1" fmla="*/ 1 h 8"/>
                <a:gd name="T2" fmla="*/ 0 w 21"/>
                <a:gd name="T3" fmla="*/ 1 h 8"/>
                <a:gd name="T4" fmla="*/ 0 w 21"/>
                <a:gd name="T5" fmla="*/ 1 h 8"/>
                <a:gd name="T6" fmla="*/ 0 w 21"/>
                <a:gd name="T7" fmla="*/ 1 h 8"/>
                <a:gd name="T8" fmla="*/ 0 w 21"/>
                <a:gd name="T9" fmla="*/ 1 h 8"/>
                <a:gd name="T10" fmla="*/ 0 w 21"/>
                <a:gd name="T11" fmla="*/ 1 h 8"/>
                <a:gd name="T12" fmla="*/ 0 w 21"/>
                <a:gd name="T13" fmla="*/ 1 h 8"/>
                <a:gd name="T14" fmla="*/ 0 w 21"/>
                <a:gd name="T15" fmla="*/ 0 h 8"/>
                <a:gd name="T16" fmla="*/ 0 w 21"/>
                <a:gd name="T17" fmla="*/ 0 h 8"/>
                <a:gd name="T18" fmla="*/ 0 w 21"/>
                <a:gd name="T19" fmla="*/ 0 h 8"/>
                <a:gd name="T20" fmla="*/ 0 w 21"/>
                <a:gd name="T21" fmla="*/ 1 h 8"/>
                <a:gd name="T22" fmla="*/ 0 w 21"/>
                <a:gd name="T23" fmla="*/ 1 h 8"/>
                <a:gd name="T24" fmla="*/ 0 w 21"/>
                <a:gd name="T25" fmla="*/ 1 h 8"/>
                <a:gd name="T26" fmla="*/ 0 w 21"/>
                <a:gd name="T27" fmla="*/ 1 h 8"/>
                <a:gd name="T28" fmla="*/ 0 w 21"/>
                <a:gd name="T29" fmla="*/ 1 h 8"/>
                <a:gd name="T30" fmla="*/ 0 w 21"/>
                <a:gd name="T31" fmla="*/ 1 h 8"/>
                <a:gd name="T32" fmla="*/ 0 w 21"/>
                <a:gd name="T33" fmla="*/ 1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8"/>
                <a:gd name="T53" fmla="*/ 21 w 21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8">
                  <a:moveTo>
                    <a:pt x="10" y="8"/>
                  </a:moveTo>
                  <a:lnTo>
                    <a:pt x="15" y="8"/>
                  </a:lnTo>
                  <a:lnTo>
                    <a:pt x="17" y="7"/>
                  </a:lnTo>
                  <a:lnTo>
                    <a:pt x="20" y="6"/>
                  </a:lnTo>
                  <a:lnTo>
                    <a:pt x="21" y="5"/>
                  </a:lnTo>
                  <a:lnTo>
                    <a:pt x="20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4" y="7"/>
                  </a:lnTo>
                  <a:lnTo>
                    <a:pt x="6" y="8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0" name="Freeform 189"/>
            <p:cNvSpPr>
              <a:spLocks noChangeAspect="1"/>
            </p:cNvSpPr>
            <p:nvPr/>
          </p:nvSpPr>
          <p:spPr bwMode="auto">
            <a:xfrm>
              <a:off x="4309" y="2834"/>
              <a:ext cx="10" cy="5"/>
            </a:xfrm>
            <a:custGeom>
              <a:avLst/>
              <a:gdLst>
                <a:gd name="T0" fmla="*/ 1 w 20"/>
                <a:gd name="T1" fmla="*/ 1 h 9"/>
                <a:gd name="T2" fmla="*/ 1 w 20"/>
                <a:gd name="T3" fmla="*/ 1 h 9"/>
                <a:gd name="T4" fmla="*/ 1 w 20"/>
                <a:gd name="T5" fmla="*/ 1 h 9"/>
                <a:gd name="T6" fmla="*/ 1 w 20"/>
                <a:gd name="T7" fmla="*/ 1 h 9"/>
                <a:gd name="T8" fmla="*/ 1 w 20"/>
                <a:gd name="T9" fmla="*/ 1 h 9"/>
                <a:gd name="T10" fmla="*/ 1 w 20"/>
                <a:gd name="T11" fmla="*/ 1 h 9"/>
                <a:gd name="T12" fmla="*/ 1 w 20"/>
                <a:gd name="T13" fmla="*/ 1 h 9"/>
                <a:gd name="T14" fmla="*/ 1 w 20"/>
                <a:gd name="T15" fmla="*/ 0 h 9"/>
                <a:gd name="T16" fmla="*/ 1 w 20"/>
                <a:gd name="T17" fmla="*/ 0 h 9"/>
                <a:gd name="T18" fmla="*/ 1 w 20"/>
                <a:gd name="T19" fmla="*/ 0 h 9"/>
                <a:gd name="T20" fmla="*/ 1 w 20"/>
                <a:gd name="T21" fmla="*/ 1 h 9"/>
                <a:gd name="T22" fmla="*/ 1 w 20"/>
                <a:gd name="T23" fmla="*/ 1 h 9"/>
                <a:gd name="T24" fmla="*/ 0 w 20"/>
                <a:gd name="T25" fmla="*/ 1 h 9"/>
                <a:gd name="T26" fmla="*/ 1 w 20"/>
                <a:gd name="T27" fmla="*/ 1 h 9"/>
                <a:gd name="T28" fmla="*/ 1 w 20"/>
                <a:gd name="T29" fmla="*/ 1 h 9"/>
                <a:gd name="T30" fmla="*/ 1 w 20"/>
                <a:gd name="T31" fmla="*/ 1 h 9"/>
                <a:gd name="T32" fmla="*/ 1 w 20"/>
                <a:gd name="T33" fmla="*/ 1 h 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9"/>
                <a:gd name="T53" fmla="*/ 20 w 20"/>
                <a:gd name="T54" fmla="*/ 9 h 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9">
                  <a:moveTo>
                    <a:pt x="10" y="9"/>
                  </a:moveTo>
                  <a:lnTo>
                    <a:pt x="15" y="9"/>
                  </a:lnTo>
                  <a:lnTo>
                    <a:pt x="17" y="8"/>
                  </a:lnTo>
                  <a:lnTo>
                    <a:pt x="19" y="6"/>
                  </a:lnTo>
                  <a:lnTo>
                    <a:pt x="20" y="5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8"/>
                  </a:lnTo>
                  <a:lnTo>
                    <a:pt x="5" y="9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1" name="Freeform 190"/>
            <p:cNvSpPr>
              <a:spLocks noChangeAspect="1"/>
            </p:cNvSpPr>
            <p:nvPr/>
          </p:nvSpPr>
          <p:spPr bwMode="auto">
            <a:xfrm>
              <a:off x="4399" y="2831"/>
              <a:ext cx="10" cy="4"/>
            </a:xfrm>
            <a:custGeom>
              <a:avLst/>
              <a:gdLst>
                <a:gd name="T0" fmla="*/ 0 w 21"/>
                <a:gd name="T1" fmla="*/ 1 h 8"/>
                <a:gd name="T2" fmla="*/ 0 w 21"/>
                <a:gd name="T3" fmla="*/ 1 h 8"/>
                <a:gd name="T4" fmla="*/ 0 w 21"/>
                <a:gd name="T5" fmla="*/ 1 h 8"/>
                <a:gd name="T6" fmla="*/ 0 w 21"/>
                <a:gd name="T7" fmla="*/ 1 h 8"/>
                <a:gd name="T8" fmla="*/ 0 w 21"/>
                <a:gd name="T9" fmla="*/ 1 h 8"/>
                <a:gd name="T10" fmla="*/ 0 w 21"/>
                <a:gd name="T11" fmla="*/ 1 h 8"/>
                <a:gd name="T12" fmla="*/ 0 w 21"/>
                <a:gd name="T13" fmla="*/ 1 h 8"/>
                <a:gd name="T14" fmla="*/ 0 w 21"/>
                <a:gd name="T15" fmla="*/ 0 h 8"/>
                <a:gd name="T16" fmla="*/ 0 w 21"/>
                <a:gd name="T17" fmla="*/ 0 h 8"/>
                <a:gd name="T18" fmla="*/ 0 w 21"/>
                <a:gd name="T19" fmla="*/ 0 h 8"/>
                <a:gd name="T20" fmla="*/ 0 w 21"/>
                <a:gd name="T21" fmla="*/ 1 h 8"/>
                <a:gd name="T22" fmla="*/ 0 w 21"/>
                <a:gd name="T23" fmla="*/ 1 h 8"/>
                <a:gd name="T24" fmla="*/ 0 w 21"/>
                <a:gd name="T25" fmla="*/ 1 h 8"/>
                <a:gd name="T26" fmla="*/ 0 w 21"/>
                <a:gd name="T27" fmla="*/ 1 h 8"/>
                <a:gd name="T28" fmla="*/ 0 w 21"/>
                <a:gd name="T29" fmla="*/ 1 h 8"/>
                <a:gd name="T30" fmla="*/ 0 w 21"/>
                <a:gd name="T31" fmla="*/ 1 h 8"/>
                <a:gd name="T32" fmla="*/ 0 w 21"/>
                <a:gd name="T33" fmla="*/ 1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8"/>
                <a:gd name="T53" fmla="*/ 21 w 21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8">
                  <a:moveTo>
                    <a:pt x="11" y="8"/>
                  </a:moveTo>
                  <a:lnTo>
                    <a:pt x="15" y="8"/>
                  </a:lnTo>
                  <a:lnTo>
                    <a:pt x="18" y="7"/>
                  </a:lnTo>
                  <a:lnTo>
                    <a:pt x="20" y="5"/>
                  </a:lnTo>
                  <a:lnTo>
                    <a:pt x="21" y="4"/>
                  </a:lnTo>
                  <a:lnTo>
                    <a:pt x="20" y="2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4" y="7"/>
                  </a:lnTo>
                  <a:lnTo>
                    <a:pt x="6" y="8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2" name="Freeform 191"/>
            <p:cNvSpPr>
              <a:spLocks noChangeAspect="1"/>
            </p:cNvSpPr>
            <p:nvPr/>
          </p:nvSpPr>
          <p:spPr bwMode="auto">
            <a:xfrm>
              <a:off x="4376" y="2825"/>
              <a:ext cx="10" cy="4"/>
            </a:xfrm>
            <a:custGeom>
              <a:avLst/>
              <a:gdLst>
                <a:gd name="T0" fmla="*/ 0 w 21"/>
                <a:gd name="T1" fmla="*/ 1 h 8"/>
                <a:gd name="T2" fmla="*/ 0 w 21"/>
                <a:gd name="T3" fmla="*/ 1 h 8"/>
                <a:gd name="T4" fmla="*/ 0 w 21"/>
                <a:gd name="T5" fmla="*/ 1 h 8"/>
                <a:gd name="T6" fmla="*/ 0 w 21"/>
                <a:gd name="T7" fmla="*/ 1 h 8"/>
                <a:gd name="T8" fmla="*/ 0 w 21"/>
                <a:gd name="T9" fmla="*/ 1 h 8"/>
                <a:gd name="T10" fmla="*/ 0 w 21"/>
                <a:gd name="T11" fmla="*/ 1 h 8"/>
                <a:gd name="T12" fmla="*/ 0 w 21"/>
                <a:gd name="T13" fmla="*/ 1 h 8"/>
                <a:gd name="T14" fmla="*/ 0 w 21"/>
                <a:gd name="T15" fmla="*/ 0 h 8"/>
                <a:gd name="T16" fmla="*/ 0 w 21"/>
                <a:gd name="T17" fmla="*/ 0 h 8"/>
                <a:gd name="T18" fmla="*/ 0 w 21"/>
                <a:gd name="T19" fmla="*/ 0 h 8"/>
                <a:gd name="T20" fmla="*/ 0 w 21"/>
                <a:gd name="T21" fmla="*/ 1 h 8"/>
                <a:gd name="T22" fmla="*/ 0 w 21"/>
                <a:gd name="T23" fmla="*/ 1 h 8"/>
                <a:gd name="T24" fmla="*/ 0 w 21"/>
                <a:gd name="T25" fmla="*/ 1 h 8"/>
                <a:gd name="T26" fmla="*/ 0 w 21"/>
                <a:gd name="T27" fmla="*/ 1 h 8"/>
                <a:gd name="T28" fmla="*/ 0 w 21"/>
                <a:gd name="T29" fmla="*/ 1 h 8"/>
                <a:gd name="T30" fmla="*/ 0 w 21"/>
                <a:gd name="T31" fmla="*/ 1 h 8"/>
                <a:gd name="T32" fmla="*/ 0 w 21"/>
                <a:gd name="T33" fmla="*/ 1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8"/>
                <a:gd name="T53" fmla="*/ 21 w 21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8">
                  <a:moveTo>
                    <a:pt x="11" y="8"/>
                  </a:moveTo>
                  <a:lnTo>
                    <a:pt x="15" y="8"/>
                  </a:lnTo>
                  <a:lnTo>
                    <a:pt x="17" y="7"/>
                  </a:lnTo>
                  <a:lnTo>
                    <a:pt x="20" y="6"/>
                  </a:lnTo>
                  <a:lnTo>
                    <a:pt x="21" y="4"/>
                  </a:lnTo>
                  <a:lnTo>
                    <a:pt x="20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4" y="7"/>
                  </a:lnTo>
                  <a:lnTo>
                    <a:pt x="6" y="8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3" name="Freeform 192"/>
            <p:cNvSpPr>
              <a:spLocks noChangeAspect="1"/>
            </p:cNvSpPr>
            <p:nvPr/>
          </p:nvSpPr>
          <p:spPr bwMode="auto">
            <a:xfrm>
              <a:off x="4356" y="2820"/>
              <a:ext cx="10" cy="4"/>
            </a:xfrm>
            <a:custGeom>
              <a:avLst/>
              <a:gdLst>
                <a:gd name="T0" fmla="*/ 0 w 21"/>
                <a:gd name="T1" fmla="*/ 1 h 7"/>
                <a:gd name="T2" fmla="*/ 0 w 21"/>
                <a:gd name="T3" fmla="*/ 1 h 7"/>
                <a:gd name="T4" fmla="*/ 0 w 21"/>
                <a:gd name="T5" fmla="*/ 1 h 7"/>
                <a:gd name="T6" fmla="*/ 0 w 21"/>
                <a:gd name="T7" fmla="*/ 1 h 7"/>
                <a:gd name="T8" fmla="*/ 0 w 21"/>
                <a:gd name="T9" fmla="*/ 1 h 7"/>
                <a:gd name="T10" fmla="*/ 0 w 21"/>
                <a:gd name="T11" fmla="*/ 1 h 7"/>
                <a:gd name="T12" fmla="*/ 0 w 21"/>
                <a:gd name="T13" fmla="*/ 1 h 7"/>
                <a:gd name="T14" fmla="*/ 0 w 21"/>
                <a:gd name="T15" fmla="*/ 1 h 7"/>
                <a:gd name="T16" fmla="*/ 0 w 21"/>
                <a:gd name="T17" fmla="*/ 1 h 7"/>
                <a:gd name="T18" fmla="*/ 0 w 21"/>
                <a:gd name="T19" fmla="*/ 1 h 7"/>
                <a:gd name="T20" fmla="*/ 0 w 21"/>
                <a:gd name="T21" fmla="*/ 1 h 7"/>
                <a:gd name="T22" fmla="*/ 0 w 21"/>
                <a:gd name="T23" fmla="*/ 0 h 7"/>
                <a:gd name="T24" fmla="*/ 0 w 21"/>
                <a:gd name="T25" fmla="*/ 0 h 7"/>
                <a:gd name="T26" fmla="*/ 0 w 21"/>
                <a:gd name="T27" fmla="*/ 0 h 7"/>
                <a:gd name="T28" fmla="*/ 0 w 21"/>
                <a:gd name="T29" fmla="*/ 1 h 7"/>
                <a:gd name="T30" fmla="*/ 0 w 21"/>
                <a:gd name="T31" fmla="*/ 1 h 7"/>
                <a:gd name="T32" fmla="*/ 0 w 21"/>
                <a:gd name="T33" fmla="*/ 1 h 7"/>
                <a:gd name="T34" fmla="*/ 0 w 21"/>
                <a:gd name="T35" fmla="*/ 1 h 7"/>
                <a:gd name="T36" fmla="*/ 0 w 21"/>
                <a:gd name="T37" fmla="*/ 1 h 7"/>
                <a:gd name="T38" fmla="*/ 0 w 21"/>
                <a:gd name="T39" fmla="*/ 1 h 7"/>
                <a:gd name="T40" fmla="*/ 0 w 21"/>
                <a:gd name="T41" fmla="*/ 1 h 7"/>
                <a:gd name="T42" fmla="*/ 0 w 21"/>
                <a:gd name="T43" fmla="*/ 1 h 7"/>
                <a:gd name="T44" fmla="*/ 0 w 21"/>
                <a:gd name="T45" fmla="*/ 1 h 7"/>
                <a:gd name="T46" fmla="*/ 0 w 21"/>
                <a:gd name="T47" fmla="*/ 1 h 7"/>
                <a:gd name="T48" fmla="*/ 0 w 21"/>
                <a:gd name="T49" fmla="*/ 1 h 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"/>
                <a:gd name="T76" fmla="*/ 0 h 7"/>
                <a:gd name="T77" fmla="*/ 21 w 21"/>
                <a:gd name="T78" fmla="*/ 7 h 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" h="7">
                  <a:moveTo>
                    <a:pt x="14" y="5"/>
                  </a:moveTo>
                  <a:lnTo>
                    <a:pt x="15" y="5"/>
                  </a:lnTo>
                  <a:lnTo>
                    <a:pt x="17" y="5"/>
                  </a:lnTo>
                  <a:lnTo>
                    <a:pt x="18" y="5"/>
                  </a:lnTo>
                  <a:lnTo>
                    <a:pt x="20" y="6"/>
                  </a:lnTo>
                  <a:lnTo>
                    <a:pt x="21" y="5"/>
                  </a:lnTo>
                  <a:lnTo>
                    <a:pt x="20" y="4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1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4" name="Freeform 193"/>
            <p:cNvSpPr>
              <a:spLocks noChangeAspect="1"/>
            </p:cNvSpPr>
            <p:nvPr/>
          </p:nvSpPr>
          <p:spPr bwMode="auto">
            <a:xfrm>
              <a:off x="4334" y="2826"/>
              <a:ext cx="11" cy="3"/>
            </a:xfrm>
            <a:custGeom>
              <a:avLst/>
              <a:gdLst>
                <a:gd name="T0" fmla="*/ 1 w 21"/>
                <a:gd name="T1" fmla="*/ 0 h 7"/>
                <a:gd name="T2" fmla="*/ 1 w 21"/>
                <a:gd name="T3" fmla="*/ 0 h 7"/>
                <a:gd name="T4" fmla="*/ 1 w 21"/>
                <a:gd name="T5" fmla="*/ 0 h 7"/>
                <a:gd name="T6" fmla="*/ 1 w 21"/>
                <a:gd name="T7" fmla="*/ 0 h 7"/>
                <a:gd name="T8" fmla="*/ 1 w 21"/>
                <a:gd name="T9" fmla="*/ 0 h 7"/>
                <a:gd name="T10" fmla="*/ 1 w 21"/>
                <a:gd name="T11" fmla="*/ 0 h 7"/>
                <a:gd name="T12" fmla="*/ 1 w 21"/>
                <a:gd name="T13" fmla="*/ 0 h 7"/>
                <a:gd name="T14" fmla="*/ 1 w 21"/>
                <a:gd name="T15" fmla="*/ 0 h 7"/>
                <a:gd name="T16" fmla="*/ 1 w 21"/>
                <a:gd name="T17" fmla="*/ 0 h 7"/>
                <a:gd name="T18" fmla="*/ 1 w 21"/>
                <a:gd name="T19" fmla="*/ 0 h 7"/>
                <a:gd name="T20" fmla="*/ 1 w 21"/>
                <a:gd name="T21" fmla="*/ 0 h 7"/>
                <a:gd name="T22" fmla="*/ 1 w 21"/>
                <a:gd name="T23" fmla="*/ 0 h 7"/>
                <a:gd name="T24" fmla="*/ 1 w 21"/>
                <a:gd name="T25" fmla="*/ 0 h 7"/>
                <a:gd name="T26" fmla="*/ 1 w 21"/>
                <a:gd name="T27" fmla="*/ 0 h 7"/>
                <a:gd name="T28" fmla="*/ 1 w 21"/>
                <a:gd name="T29" fmla="*/ 0 h 7"/>
                <a:gd name="T30" fmla="*/ 1 w 21"/>
                <a:gd name="T31" fmla="*/ 0 h 7"/>
                <a:gd name="T32" fmla="*/ 0 w 21"/>
                <a:gd name="T33" fmla="*/ 0 h 7"/>
                <a:gd name="T34" fmla="*/ 0 w 21"/>
                <a:gd name="T35" fmla="*/ 0 h 7"/>
                <a:gd name="T36" fmla="*/ 1 w 21"/>
                <a:gd name="T37" fmla="*/ 0 h 7"/>
                <a:gd name="T38" fmla="*/ 1 w 21"/>
                <a:gd name="T39" fmla="*/ 0 h 7"/>
                <a:gd name="T40" fmla="*/ 1 w 21"/>
                <a:gd name="T41" fmla="*/ 0 h 7"/>
                <a:gd name="T42" fmla="*/ 1 w 21"/>
                <a:gd name="T43" fmla="*/ 0 h 7"/>
                <a:gd name="T44" fmla="*/ 1 w 21"/>
                <a:gd name="T45" fmla="*/ 0 h 7"/>
                <a:gd name="T46" fmla="*/ 1 w 21"/>
                <a:gd name="T47" fmla="*/ 0 h 7"/>
                <a:gd name="T48" fmla="*/ 1 w 21"/>
                <a:gd name="T49" fmla="*/ 0 h 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"/>
                <a:gd name="T76" fmla="*/ 0 h 7"/>
                <a:gd name="T77" fmla="*/ 21 w 21"/>
                <a:gd name="T78" fmla="*/ 7 h 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" h="7">
                  <a:moveTo>
                    <a:pt x="14" y="5"/>
                  </a:moveTo>
                  <a:lnTo>
                    <a:pt x="16" y="5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1" y="6"/>
                  </a:lnTo>
                  <a:lnTo>
                    <a:pt x="21" y="5"/>
                  </a:lnTo>
                  <a:lnTo>
                    <a:pt x="20" y="3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7"/>
                  </a:lnTo>
                  <a:lnTo>
                    <a:pt x="4" y="7"/>
                  </a:lnTo>
                  <a:lnTo>
                    <a:pt x="6" y="6"/>
                  </a:lnTo>
                  <a:lnTo>
                    <a:pt x="8" y="6"/>
                  </a:lnTo>
                  <a:lnTo>
                    <a:pt x="11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5" name="Freeform 194"/>
            <p:cNvSpPr>
              <a:spLocks noChangeAspect="1"/>
            </p:cNvSpPr>
            <p:nvPr/>
          </p:nvSpPr>
          <p:spPr bwMode="auto">
            <a:xfrm>
              <a:off x="4288" y="2829"/>
              <a:ext cx="9" cy="4"/>
            </a:xfrm>
            <a:custGeom>
              <a:avLst/>
              <a:gdLst>
                <a:gd name="T0" fmla="*/ 0 w 20"/>
                <a:gd name="T1" fmla="*/ 1 h 8"/>
                <a:gd name="T2" fmla="*/ 0 w 20"/>
                <a:gd name="T3" fmla="*/ 1 h 8"/>
                <a:gd name="T4" fmla="*/ 0 w 20"/>
                <a:gd name="T5" fmla="*/ 1 h 8"/>
                <a:gd name="T6" fmla="*/ 0 w 20"/>
                <a:gd name="T7" fmla="*/ 1 h 8"/>
                <a:gd name="T8" fmla="*/ 0 w 20"/>
                <a:gd name="T9" fmla="*/ 1 h 8"/>
                <a:gd name="T10" fmla="*/ 0 w 20"/>
                <a:gd name="T11" fmla="*/ 1 h 8"/>
                <a:gd name="T12" fmla="*/ 0 w 20"/>
                <a:gd name="T13" fmla="*/ 1 h 8"/>
                <a:gd name="T14" fmla="*/ 0 w 20"/>
                <a:gd name="T15" fmla="*/ 1 h 8"/>
                <a:gd name="T16" fmla="*/ 0 w 20"/>
                <a:gd name="T17" fmla="*/ 1 h 8"/>
                <a:gd name="T18" fmla="*/ 0 w 20"/>
                <a:gd name="T19" fmla="*/ 1 h 8"/>
                <a:gd name="T20" fmla="*/ 0 w 20"/>
                <a:gd name="T21" fmla="*/ 1 h 8"/>
                <a:gd name="T22" fmla="*/ 0 w 20"/>
                <a:gd name="T23" fmla="*/ 0 h 8"/>
                <a:gd name="T24" fmla="*/ 0 w 20"/>
                <a:gd name="T25" fmla="*/ 0 h 8"/>
                <a:gd name="T26" fmla="*/ 0 w 20"/>
                <a:gd name="T27" fmla="*/ 0 h 8"/>
                <a:gd name="T28" fmla="*/ 0 w 20"/>
                <a:gd name="T29" fmla="*/ 1 h 8"/>
                <a:gd name="T30" fmla="*/ 0 w 20"/>
                <a:gd name="T31" fmla="*/ 1 h 8"/>
                <a:gd name="T32" fmla="*/ 0 w 20"/>
                <a:gd name="T33" fmla="*/ 1 h 8"/>
                <a:gd name="T34" fmla="*/ 0 w 20"/>
                <a:gd name="T35" fmla="*/ 1 h 8"/>
                <a:gd name="T36" fmla="*/ 0 w 20"/>
                <a:gd name="T37" fmla="*/ 1 h 8"/>
                <a:gd name="T38" fmla="*/ 0 w 20"/>
                <a:gd name="T39" fmla="*/ 1 h 8"/>
                <a:gd name="T40" fmla="*/ 0 w 20"/>
                <a:gd name="T41" fmla="*/ 1 h 8"/>
                <a:gd name="T42" fmla="*/ 0 w 20"/>
                <a:gd name="T43" fmla="*/ 1 h 8"/>
                <a:gd name="T44" fmla="*/ 0 w 20"/>
                <a:gd name="T45" fmla="*/ 1 h 8"/>
                <a:gd name="T46" fmla="*/ 0 w 20"/>
                <a:gd name="T47" fmla="*/ 1 h 8"/>
                <a:gd name="T48" fmla="*/ 0 w 20"/>
                <a:gd name="T49" fmla="*/ 1 h 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"/>
                <a:gd name="T76" fmla="*/ 0 h 8"/>
                <a:gd name="T77" fmla="*/ 20 w 20"/>
                <a:gd name="T78" fmla="*/ 8 h 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" h="8">
                  <a:moveTo>
                    <a:pt x="13" y="4"/>
                  </a:moveTo>
                  <a:lnTo>
                    <a:pt x="15" y="4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3"/>
                  </a:lnTo>
                  <a:lnTo>
                    <a:pt x="16" y="1"/>
                  </a:lnTo>
                  <a:lnTo>
                    <a:pt x="14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8"/>
                  </a:lnTo>
                  <a:lnTo>
                    <a:pt x="5" y="7"/>
                  </a:lnTo>
                  <a:lnTo>
                    <a:pt x="7" y="6"/>
                  </a:lnTo>
                  <a:lnTo>
                    <a:pt x="9" y="4"/>
                  </a:lnTo>
                  <a:lnTo>
                    <a:pt x="13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6" name="Freeform 195"/>
            <p:cNvSpPr>
              <a:spLocks noChangeAspect="1"/>
            </p:cNvSpPr>
            <p:nvPr/>
          </p:nvSpPr>
          <p:spPr bwMode="auto">
            <a:xfrm>
              <a:off x="4336" y="2817"/>
              <a:ext cx="11" cy="3"/>
            </a:xfrm>
            <a:custGeom>
              <a:avLst/>
              <a:gdLst>
                <a:gd name="T0" fmla="*/ 1 w 21"/>
                <a:gd name="T1" fmla="*/ 0 h 7"/>
                <a:gd name="T2" fmla="*/ 1 w 21"/>
                <a:gd name="T3" fmla="*/ 0 h 7"/>
                <a:gd name="T4" fmla="*/ 1 w 21"/>
                <a:gd name="T5" fmla="*/ 0 h 7"/>
                <a:gd name="T6" fmla="*/ 1 w 21"/>
                <a:gd name="T7" fmla="*/ 0 h 7"/>
                <a:gd name="T8" fmla="*/ 1 w 21"/>
                <a:gd name="T9" fmla="*/ 0 h 7"/>
                <a:gd name="T10" fmla="*/ 1 w 21"/>
                <a:gd name="T11" fmla="*/ 0 h 7"/>
                <a:gd name="T12" fmla="*/ 1 w 21"/>
                <a:gd name="T13" fmla="*/ 0 h 7"/>
                <a:gd name="T14" fmla="*/ 1 w 21"/>
                <a:gd name="T15" fmla="*/ 0 h 7"/>
                <a:gd name="T16" fmla="*/ 1 w 21"/>
                <a:gd name="T17" fmla="*/ 0 h 7"/>
                <a:gd name="T18" fmla="*/ 1 w 21"/>
                <a:gd name="T19" fmla="*/ 0 h 7"/>
                <a:gd name="T20" fmla="*/ 1 w 21"/>
                <a:gd name="T21" fmla="*/ 0 h 7"/>
                <a:gd name="T22" fmla="*/ 1 w 21"/>
                <a:gd name="T23" fmla="*/ 0 h 7"/>
                <a:gd name="T24" fmla="*/ 1 w 21"/>
                <a:gd name="T25" fmla="*/ 0 h 7"/>
                <a:gd name="T26" fmla="*/ 1 w 21"/>
                <a:gd name="T27" fmla="*/ 0 h 7"/>
                <a:gd name="T28" fmla="*/ 1 w 21"/>
                <a:gd name="T29" fmla="*/ 0 h 7"/>
                <a:gd name="T30" fmla="*/ 1 w 21"/>
                <a:gd name="T31" fmla="*/ 0 h 7"/>
                <a:gd name="T32" fmla="*/ 0 w 21"/>
                <a:gd name="T33" fmla="*/ 0 h 7"/>
                <a:gd name="T34" fmla="*/ 0 w 21"/>
                <a:gd name="T35" fmla="*/ 0 h 7"/>
                <a:gd name="T36" fmla="*/ 1 w 21"/>
                <a:gd name="T37" fmla="*/ 0 h 7"/>
                <a:gd name="T38" fmla="*/ 1 w 21"/>
                <a:gd name="T39" fmla="*/ 0 h 7"/>
                <a:gd name="T40" fmla="*/ 1 w 21"/>
                <a:gd name="T41" fmla="*/ 0 h 7"/>
                <a:gd name="T42" fmla="*/ 1 w 21"/>
                <a:gd name="T43" fmla="*/ 0 h 7"/>
                <a:gd name="T44" fmla="*/ 1 w 21"/>
                <a:gd name="T45" fmla="*/ 0 h 7"/>
                <a:gd name="T46" fmla="*/ 1 w 21"/>
                <a:gd name="T47" fmla="*/ 0 h 7"/>
                <a:gd name="T48" fmla="*/ 1 w 21"/>
                <a:gd name="T49" fmla="*/ 0 h 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"/>
                <a:gd name="T76" fmla="*/ 0 h 7"/>
                <a:gd name="T77" fmla="*/ 21 w 21"/>
                <a:gd name="T78" fmla="*/ 7 h 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" h="7">
                  <a:moveTo>
                    <a:pt x="14" y="5"/>
                  </a:moveTo>
                  <a:lnTo>
                    <a:pt x="15" y="5"/>
                  </a:lnTo>
                  <a:lnTo>
                    <a:pt x="17" y="5"/>
                  </a:lnTo>
                  <a:lnTo>
                    <a:pt x="18" y="5"/>
                  </a:lnTo>
                  <a:lnTo>
                    <a:pt x="19" y="5"/>
                  </a:lnTo>
                  <a:lnTo>
                    <a:pt x="21" y="5"/>
                  </a:lnTo>
                  <a:lnTo>
                    <a:pt x="21" y="4"/>
                  </a:lnTo>
                  <a:lnTo>
                    <a:pt x="19" y="3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4" y="6"/>
                  </a:lnTo>
                  <a:lnTo>
                    <a:pt x="7" y="6"/>
                  </a:lnTo>
                  <a:lnTo>
                    <a:pt x="1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7" name="Freeform 196"/>
            <p:cNvSpPr>
              <a:spLocks noChangeAspect="1"/>
            </p:cNvSpPr>
            <p:nvPr/>
          </p:nvSpPr>
          <p:spPr bwMode="auto">
            <a:xfrm>
              <a:off x="4313" y="2822"/>
              <a:ext cx="10" cy="4"/>
            </a:xfrm>
            <a:custGeom>
              <a:avLst/>
              <a:gdLst>
                <a:gd name="T0" fmla="*/ 1 w 20"/>
                <a:gd name="T1" fmla="*/ 1 h 7"/>
                <a:gd name="T2" fmla="*/ 1 w 20"/>
                <a:gd name="T3" fmla="*/ 1 h 7"/>
                <a:gd name="T4" fmla="*/ 1 w 20"/>
                <a:gd name="T5" fmla="*/ 1 h 7"/>
                <a:gd name="T6" fmla="*/ 1 w 20"/>
                <a:gd name="T7" fmla="*/ 1 h 7"/>
                <a:gd name="T8" fmla="*/ 1 w 20"/>
                <a:gd name="T9" fmla="*/ 1 h 7"/>
                <a:gd name="T10" fmla="*/ 1 w 20"/>
                <a:gd name="T11" fmla="*/ 1 h 7"/>
                <a:gd name="T12" fmla="*/ 1 w 20"/>
                <a:gd name="T13" fmla="*/ 1 h 7"/>
                <a:gd name="T14" fmla="*/ 1 w 20"/>
                <a:gd name="T15" fmla="*/ 1 h 7"/>
                <a:gd name="T16" fmla="*/ 1 w 20"/>
                <a:gd name="T17" fmla="*/ 1 h 7"/>
                <a:gd name="T18" fmla="*/ 1 w 20"/>
                <a:gd name="T19" fmla="*/ 1 h 7"/>
                <a:gd name="T20" fmla="*/ 1 w 20"/>
                <a:gd name="T21" fmla="*/ 1 h 7"/>
                <a:gd name="T22" fmla="*/ 1 w 20"/>
                <a:gd name="T23" fmla="*/ 0 h 7"/>
                <a:gd name="T24" fmla="*/ 1 w 20"/>
                <a:gd name="T25" fmla="*/ 0 h 7"/>
                <a:gd name="T26" fmla="*/ 1 w 20"/>
                <a:gd name="T27" fmla="*/ 0 h 7"/>
                <a:gd name="T28" fmla="*/ 1 w 20"/>
                <a:gd name="T29" fmla="*/ 1 h 7"/>
                <a:gd name="T30" fmla="*/ 1 w 20"/>
                <a:gd name="T31" fmla="*/ 1 h 7"/>
                <a:gd name="T32" fmla="*/ 0 w 20"/>
                <a:gd name="T33" fmla="*/ 1 h 7"/>
                <a:gd name="T34" fmla="*/ 0 w 20"/>
                <a:gd name="T35" fmla="*/ 1 h 7"/>
                <a:gd name="T36" fmla="*/ 1 w 20"/>
                <a:gd name="T37" fmla="*/ 1 h 7"/>
                <a:gd name="T38" fmla="*/ 1 w 20"/>
                <a:gd name="T39" fmla="*/ 1 h 7"/>
                <a:gd name="T40" fmla="*/ 1 w 20"/>
                <a:gd name="T41" fmla="*/ 1 h 7"/>
                <a:gd name="T42" fmla="*/ 1 w 20"/>
                <a:gd name="T43" fmla="*/ 1 h 7"/>
                <a:gd name="T44" fmla="*/ 1 w 20"/>
                <a:gd name="T45" fmla="*/ 1 h 7"/>
                <a:gd name="T46" fmla="*/ 1 w 20"/>
                <a:gd name="T47" fmla="*/ 1 h 7"/>
                <a:gd name="T48" fmla="*/ 1 w 20"/>
                <a:gd name="T49" fmla="*/ 1 h 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"/>
                <a:gd name="T76" fmla="*/ 0 h 7"/>
                <a:gd name="T77" fmla="*/ 20 w 20"/>
                <a:gd name="T78" fmla="*/ 7 h 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" h="7">
                  <a:moveTo>
                    <a:pt x="12" y="5"/>
                  </a:moveTo>
                  <a:lnTo>
                    <a:pt x="15" y="5"/>
                  </a:lnTo>
                  <a:lnTo>
                    <a:pt x="17" y="5"/>
                  </a:lnTo>
                  <a:lnTo>
                    <a:pt x="18" y="5"/>
                  </a:lnTo>
                  <a:lnTo>
                    <a:pt x="19" y="6"/>
                  </a:lnTo>
                  <a:lnTo>
                    <a:pt x="20" y="6"/>
                  </a:lnTo>
                  <a:lnTo>
                    <a:pt x="20" y="5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7" y="6"/>
                  </a:lnTo>
                  <a:lnTo>
                    <a:pt x="9" y="5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8" name="Freeform 197"/>
            <p:cNvSpPr>
              <a:spLocks noChangeAspect="1"/>
            </p:cNvSpPr>
            <p:nvPr/>
          </p:nvSpPr>
          <p:spPr bwMode="auto">
            <a:xfrm>
              <a:off x="4283" y="2842"/>
              <a:ext cx="11" cy="4"/>
            </a:xfrm>
            <a:custGeom>
              <a:avLst/>
              <a:gdLst>
                <a:gd name="T0" fmla="*/ 1 w 21"/>
                <a:gd name="T1" fmla="*/ 1 h 7"/>
                <a:gd name="T2" fmla="*/ 1 w 21"/>
                <a:gd name="T3" fmla="*/ 1 h 7"/>
                <a:gd name="T4" fmla="*/ 1 w 21"/>
                <a:gd name="T5" fmla="*/ 1 h 7"/>
                <a:gd name="T6" fmla="*/ 1 w 21"/>
                <a:gd name="T7" fmla="*/ 1 h 7"/>
                <a:gd name="T8" fmla="*/ 1 w 21"/>
                <a:gd name="T9" fmla="*/ 1 h 7"/>
                <a:gd name="T10" fmla="*/ 1 w 21"/>
                <a:gd name="T11" fmla="*/ 1 h 7"/>
                <a:gd name="T12" fmla="*/ 1 w 21"/>
                <a:gd name="T13" fmla="*/ 1 h 7"/>
                <a:gd name="T14" fmla="*/ 1 w 21"/>
                <a:gd name="T15" fmla="*/ 1 h 7"/>
                <a:gd name="T16" fmla="*/ 1 w 21"/>
                <a:gd name="T17" fmla="*/ 1 h 7"/>
                <a:gd name="T18" fmla="*/ 1 w 21"/>
                <a:gd name="T19" fmla="*/ 1 h 7"/>
                <a:gd name="T20" fmla="*/ 1 w 21"/>
                <a:gd name="T21" fmla="*/ 1 h 7"/>
                <a:gd name="T22" fmla="*/ 1 w 21"/>
                <a:gd name="T23" fmla="*/ 0 h 7"/>
                <a:gd name="T24" fmla="*/ 1 w 21"/>
                <a:gd name="T25" fmla="*/ 0 h 7"/>
                <a:gd name="T26" fmla="*/ 1 w 21"/>
                <a:gd name="T27" fmla="*/ 0 h 7"/>
                <a:gd name="T28" fmla="*/ 1 w 21"/>
                <a:gd name="T29" fmla="*/ 1 h 7"/>
                <a:gd name="T30" fmla="*/ 1 w 21"/>
                <a:gd name="T31" fmla="*/ 1 h 7"/>
                <a:gd name="T32" fmla="*/ 0 w 21"/>
                <a:gd name="T33" fmla="*/ 1 h 7"/>
                <a:gd name="T34" fmla="*/ 0 w 21"/>
                <a:gd name="T35" fmla="*/ 1 h 7"/>
                <a:gd name="T36" fmla="*/ 1 w 21"/>
                <a:gd name="T37" fmla="*/ 1 h 7"/>
                <a:gd name="T38" fmla="*/ 1 w 21"/>
                <a:gd name="T39" fmla="*/ 1 h 7"/>
                <a:gd name="T40" fmla="*/ 1 w 21"/>
                <a:gd name="T41" fmla="*/ 1 h 7"/>
                <a:gd name="T42" fmla="*/ 1 w 21"/>
                <a:gd name="T43" fmla="*/ 1 h 7"/>
                <a:gd name="T44" fmla="*/ 1 w 21"/>
                <a:gd name="T45" fmla="*/ 1 h 7"/>
                <a:gd name="T46" fmla="*/ 1 w 21"/>
                <a:gd name="T47" fmla="*/ 1 h 7"/>
                <a:gd name="T48" fmla="*/ 1 w 21"/>
                <a:gd name="T49" fmla="*/ 1 h 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"/>
                <a:gd name="T76" fmla="*/ 0 h 7"/>
                <a:gd name="T77" fmla="*/ 21 w 21"/>
                <a:gd name="T78" fmla="*/ 7 h 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" h="7">
                  <a:moveTo>
                    <a:pt x="14" y="5"/>
                  </a:moveTo>
                  <a:lnTo>
                    <a:pt x="16" y="5"/>
                  </a:lnTo>
                  <a:lnTo>
                    <a:pt x="17" y="5"/>
                  </a:lnTo>
                  <a:lnTo>
                    <a:pt x="20" y="5"/>
                  </a:lnTo>
                  <a:lnTo>
                    <a:pt x="21" y="6"/>
                  </a:lnTo>
                  <a:lnTo>
                    <a:pt x="21" y="5"/>
                  </a:lnTo>
                  <a:lnTo>
                    <a:pt x="21" y="4"/>
                  </a:lnTo>
                  <a:lnTo>
                    <a:pt x="20" y="2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5" y="6"/>
                  </a:lnTo>
                  <a:lnTo>
                    <a:pt x="7" y="6"/>
                  </a:lnTo>
                  <a:lnTo>
                    <a:pt x="1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9" name="Freeform 198"/>
            <p:cNvSpPr>
              <a:spLocks noChangeAspect="1"/>
            </p:cNvSpPr>
            <p:nvPr/>
          </p:nvSpPr>
          <p:spPr bwMode="auto">
            <a:xfrm>
              <a:off x="4284" y="2842"/>
              <a:ext cx="10" cy="4"/>
            </a:xfrm>
            <a:custGeom>
              <a:avLst/>
              <a:gdLst>
                <a:gd name="T0" fmla="*/ 0 w 21"/>
                <a:gd name="T1" fmla="*/ 1 h 8"/>
                <a:gd name="T2" fmla="*/ 0 w 21"/>
                <a:gd name="T3" fmla="*/ 1 h 8"/>
                <a:gd name="T4" fmla="*/ 0 w 21"/>
                <a:gd name="T5" fmla="*/ 1 h 8"/>
                <a:gd name="T6" fmla="*/ 0 w 21"/>
                <a:gd name="T7" fmla="*/ 1 h 8"/>
                <a:gd name="T8" fmla="*/ 0 w 21"/>
                <a:gd name="T9" fmla="*/ 1 h 8"/>
                <a:gd name="T10" fmla="*/ 0 w 21"/>
                <a:gd name="T11" fmla="*/ 1 h 8"/>
                <a:gd name="T12" fmla="*/ 0 w 21"/>
                <a:gd name="T13" fmla="*/ 1 h 8"/>
                <a:gd name="T14" fmla="*/ 0 w 21"/>
                <a:gd name="T15" fmla="*/ 0 h 8"/>
                <a:gd name="T16" fmla="*/ 0 w 21"/>
                <a:gd name="T17" fmla="*/ 0 h 8"/>
                <a:gd name="T18" fmla="*/ 0 w 21"/>
                <a:gd name="T19" fmla="*/ 0 h 8"/>
                <a:gd name="T20" fmla="*/ 0 w 21"/>
                <a:gd name="T21" fmla="*/ 1 h 8"/>
                <a:gd name="T22" fmla="*/ 0 w 21"/>
                <a:gd name="T23" fmla="*/ 1 h 8"/>
                <a:gd name="T24" fmla="*/ 0 w 21"/>
                <a:gd name="T25" fmla="*/ 1 h 8"/>
                <a:gd name="T26" fmla="*/ 0 w 21"/>
                <a:gd name="T27" fmla="*/ 1 h 8"/>
                <a:gd name="T28" fmla="*/ 0 w 21"/>
                <a:gd name="T29" fmla="*/ 1 h 8"/>
                <a:gd name="T30" fmla="*/ 0 w 21"/>
                <a:gd name="T31" fmla="*/ 1 h 8"/>
                <a:gd name="T32" fmla="*/ 0 w 21"/>
                <a:gd name="T33" fmla="*/ 1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8"/>
                <a:gd name="T53" fmla="*/ 21 w 21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8">
                  <a:moveTo>
                    <a:pt x="10" y="8"/>
                  </a:moveTo>
                  <a:lnTo>
                    <a:pt x="15" y="8"/>
                  </a:lnTo>
                  <a:lnTo>
                    <a:pt x="17" y="7"/>
                  </a:lnTo>
                  <a:lnTo>
                    <a:pt x="20" y="6"/>
                  </a:lnTo>
                  <a:lnTo>
                    <a:pt x="21" y="5"/>
                  </a:lnTo>
                  <a:lnTo>
                    <a:pt x="20" y="4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4" y="7"/>
                  </a:lnTo>
                  <a:lnTo>
                    <a:pt x="6" y="8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30" name="Freeform 199"/>
            <p:cNvSpPr>
              <a:spLocks noChangeAspect="1"/>
            </p:cNvSpPr>
            <p:nvPr/>
          </p:nvSpPr>
          <p:spPr bwMode="auto">
            <a:xfrm>
              <a:off x="4317" y="2979"/>
              <a:ext cx="17" cy="11"/>
            </a:xfrm>
            <a:custGeom>
              <a:avLst/>
              <a:gdLst>
                <a:gd name="T0" fmla="*/ 1 w 33"/>
                <a:gd name="T1" fmla="*/ 0 h 23"/>
                <a:gd name="T2" fmla="*/ 1 w 33"/>
                <a:gd name="T3" fmla="*/ 0 h 23"/>
                <a:gd name="T4" fmla="*/ 1 w 33"/>
                <a:gd name="T5" fmla="*/ 0 h 23"/>
                <a:gd name="T6" fmla="*/ 1 w 33"/>
                <a:gd name="T7" fmla="*/ 0 h 23"/>
                <a:gd name="T8" fmla="*/ 1 w 33"/>
                <a:gd name="T9" fmla="*/ 0 h 23"/>
                <a:gd name="T10" fmla="*/ 1 w 33"/>
                <a:gd name="T11" fmla="*/ 0 h 23"/>
                <a:gd name="T12" fmla="*/ 1 w 33"/>
                <a:gd name="T13" fmla="*/ 0 h 23"/>
                <a:gd name="T14" fmla="*/ 1 w 33"/>
                <a:gd name="T15" fmla="*/ 0 h 23"/>
                <a:gd name="T16" fmla="*/ 1 w 33"/>
                <a:gd name="T17" fmla="*/ 0 h 23"/>
                <a:gd name="T18" fmla="*/ 1 w 33"/>
                <a:gd name="T19" fmla="*/ 0 h 23"/>
                <a:gd name="T20" fmla="*/ 1 w 33"/>
                <a:gd name="T21" fmla="*/ 0 h 23"/>
                <a:gd name="T22" fmla="*/ 1 w 33"/>
                <a:gd name="T23" fmla="*/ 0 h 23"/>
                <a:gd name="T24" fmla="*/ 0 w 33"/>
                <a:gd name="T25" fmla="*/ 0 h 23"/>
                <a:gd name="T26" fmla="*/ 1 w 33"/>
                <a:gd name="T27" fmla="*/ 0 h 23"/>
                <a:gd name="T28" fmla="*/ 1 w 33"/>
                <a:gd name="T29" fmla="*/ 0 h 23"/>
                <a:gd name="T30" fmla="*/ 1 w 33"/>
                <a:gd name="T31" fmla="*/ 0 h 23"/>
                <a:gd name="T32" fmla="*/ 1 w 33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23"/>
                <a:gd name="T53" fmla="*/ 33 w 33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23">
                  <a:moveTo>
                    <a:pt x="16" y="23"/>
                  </a:moveTo>
                  <a:lnTo>
                    <a:pt x="23" y="22"/>
                  </a:lnTo>
                  <a:lnTo>
                    <a:pt x="29" y="20"/>
                  </a:lnTo>
                  <a:lnTo>
                    <a:pt x="32" y="16"/>
                  </a:lnTo>
                  <a:lnTo>
                    <a:pt x="33" y="12"/>
                  </a:lnTo>
                  <a:lnTo>
                    <a:pt x="32" y="7"/>
                  </a:lnTo>
                  <a:lnTo>
                    <a:pt x="29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7"/>
                  </a:lnTo>
                  <a:lnTo>
                    <a:pt x="0" y="12"/>
                  </a:lnTo>
                  <a:lnTo>
                    <a:pt x="1" y="16"/>
                  </a:lnTo>
                  <a:lnTo>
                    <a:pt x="4" y="20"/>
                  </a:lnTo>
                  <a:lnTo>
                    <a:pt x="9" y="22"/>
                  </a:lnTo>
                  <a:lnTo>
                    <a:pt x="1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31" name="Freeform 200"/>
            <p:cNvSpPr>
              <a:spLocks noChangeAspect="1"/>
            </p:cNvSpPr>
            <p:nvPr/>
          </p:nvSpPr>
          <p:spPr bwMode="auto">
            <a:xfrm>
              <a:off x="4320" y="3000"/>
              <a:ext cx="11" cy="8"/>
            </a:xfrm>
            <a:custGeom>
              <a:avLst/>
              <a:gdLst>
                <a:gd name="T0" fmla="*/ 0 w 24"/>
                <a:gd name="T1" fmla="*/ 1 h 16"/>
                <a:gd name="T2" fmla="*/ 0 w 24"/>
                <a:gd name="T3" fmla="*/ 1 h 16"/>
                <a:gd name="T4" fmla="*/ 0 w 24"/>
                <a:gd name="T5" fmla="*/ 1 h 16"/>
                <a:gd name="T6" fmla="*/ 0 w 24"/>
                <a:gd name="T7" fmla="*/ 1 h 16"/>
                <a:gd name="T8" fmla="*/ 0 w 24"/>
                <a:gd name="T9" fmla="*/ 1 h 16"/>
                <a:gd name="T10" fmla="*/ 0 w 24"/>
                <a:gd name="T11" fmla="*/ 1 h 16"/>
                <a:gd name="T12" fmla="*/ 0 w 24"/>
                <a:gd name="T13" fmla="*/ 1 h 16"/>
                <a:gd name="T14" fmla="*/ 0 w 24"/>
                <a:gd name="T15" fmla="*/ 1 h 16"/>
                <a:gd name="T16" fmla="*/ 0 w 24"/>
                <a:gd name="T17" fmla="*/ 0 h 16"/>
                <a:gd name="T18" fmla="*/ 0 w 24"/>
                <a:gd name="T19" fmla="*/ 1 h 16"/>
                <a:gd name="T20" fmla="*/ 0 w 24"/>
                <a:gd name="T21" fmla="*/ 1 h 16"/>
                <a:gd name="T22" fmla="*/ 0 w 24"/>
                <a:gd name="T23" fmla="*/ 1 h 16"/>
                <a:gd name="T24" fmla="*/ 0 w 24"/>
                <a:gd name="T25" fmla="*/ 1 h 16"/>
                <a:gd name="T26" fmla="*/ 0 w 24"/>
                <a:gd name="T27" fmla="*/ 1 h 16"/>
                <a:gd name="T28" fmla="*/ 0 w 24"/>
                <a:gd name="T29" fmla="*/ 1 h 16"/>
                <a:gd name="T30" fmla="*/ 0 w 24"/>
                <a:gd name="T31" fmla="*/ 1 h 16"/>
                <a:gd name="T32" fmla="*/ 0 w 24"/>
                <a:gd name="T33" fmla="*/ 1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6"/>
                <a:gd name="T53" fmla="*/ 24 w 24"/>
                <a:gd name="T54" fmla="*/ 16 h 1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6">
                  <a:moveTo>
                    <a:pt x="12" y="16"/>
                  </a:moveTo>
                  <a:lnTo>
                    <a:pt x="17" y="15"/>
                  </a:lnTo>
                  <a:lnTo>
                    <a:pt x="20" y="14"/>
                  </a:lnTo>
                  <a:lnTo>
                    <a:pt x="22" y="11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20" y="2"/>
                  </a:lnTo>
                  <a:lnTo>
                    <a:pt x="17" y="1"/>
                  </a:lnTo>
                  <a:lnTo>
                    <a:pt x="12" y="0"/>
                  </a:lnTo>
                  <a:lnTo>
                    <a:pt x="7" y="1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2" y="11"/>
                  </a:lnTo>
                  <a:lnTo>
                    <a:pt x="4" y="14"/>
                  </a:lnTo>
                  <a:lnTo>
                    <a:pt x="7" y="15"/>
                  </a:lnTo>
                  <a:lnTo>
                    <a:pt x="1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32" name="Freeform 201"/>
            <p:cNvSpPr>
              <a:spLocks noChangeAspect="1"/>
            </p:cNvSpPr>
            <p:nvPr/>
          </p:nvSpPr>
          <p:spPr bwMode="auto">
            <a:xfrm>
              <a:off x="4403" y="3388"/>
              <a:ext cx="15" cy="134"/>
            </a:xfrm>
            <a:custGeom>
              <a:avLst/>
              <a:gdLst>
                <a:gd name="T0" fmla="*/ 0 w 29"/>
                <a:gd name="T1" fmla="*/ 0 h 268"/>
                <a:gd name="T2" fmla="*/ 1 w 29"/>
                <a:gd name="T3" fmla="*/ 5 h 268"/>
                <a:gd name="T4" fmla="*/ 1 w 29"/>
                <a:gd name="T5" fmla="*/ 5 h 268"/>
                <a:gd name="T6" fmla="*/ 0 w 29"/>
                <a:gd name="T7" fmla="*/ 0 h 2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"/>
                <a:gd name="T13" fmla="*/ 0 h 268"/>
                <a:gd name="T14" fmla="*/ 29 w 29"/>
                <a:gd name="T15" fmla="*/ 268 h 2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" h="268">
                  <a:moveTo>
                    <a:pt x="0" y="0"/>
                  </a:moveTo>
                  <a:lnTo>
                    <a:pt x="18" y="264"/>
                  </a:lnTo>
                  <a:lnTo>
                    <a:pt x="29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75" name="Group 204"/>
          <p:cNvGrpSpPr>
            <a:grpSpLocks noChangeAspect="1"/>
          </p:cNvGrpSpPr>
          <p:nvPr/>
        </p:nvGrpSpPr>
        <p:grpSpPr bwMode="auto">
          <a:xfrm>
            <a:off x="2209800" y="3355975"/>
            <a:ext cx="1490663" cy="1368425"/>
            <a:chOff x="2448" y="3168"/>
            <a:chExt cx="1055" cy="969"/>
          </a:xfrm>
        </p:grpSpPr>
        <p:sp>
          <p:nvSpPr>
            <p:cNvPr id="109678" name="AutoShape 203"/>
            <p:cNvSpPr>
              <a:spLocks noChangeAspect="1" noChangeArrowheads="1" noTextEdit="1"/>
            </p:cNvSpPr>
            <p:nvPr/>
          </p:nvSpPr>
          <p:spPr bwMode="auto">
            <a:xfrm>
              <a:off x="2448" y="3168"/>
              <a:ext cx="1055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9" name="Freeform 205"/>
            <p:cNvSpPr>
              <a:spLocks/>
            </p:cNvSpPr>
            <p:nvPr/>
          </p:nvSpPr>
          <p:spPr bwMode="auto">
            <a:xfrm>
              <a:off x="2539" y="3225"/>
              <a:ext cx="842" cy="693"/>
            </a:xfrm>
            <a:custGeom>
              <a:avLst/>
              <a:gdLst>
                <a:gd name="T0" fmla="*/ 14 w 1685"/>
                <a:gd name="T1" fmla="*/ 22 h 1385"/>
                <a:gd name="T2" fmla="*/ 16 w 1685"/>
                <a:gd name="T3" fmla="*/ 22 h 1385"/>
                <a:gd name="T4" fmla="*/ 18 w 1685"/>
                <a:gd name="T5" fmla="*/ 21 h 1385"/>
                <a:gd name="T6" fmla="*/ 20 w 1685"/>
                <a:gd name="T7" fmla="*/ 21 h 1385"/>
                <a:gd name="T8" fmla="*/ 21 w 1685"/>
                <a:gd name="T9" fmla="*/ 20 h 1385"/>
                <a:gd name="T10" fmla="*/ 22 w 1685"/>
                <a:gd name="T11" fmla="*/ 19 h 1385"/>
                <a:gd name="T12" fmla="*/ 24 w 1685"/>
                <a:gd name="T13" fmla="*/ 17 h 1385"/>
                <a:gd name="T14" fmla="*/ 25 w 1685"/>
                <a:gd name="T15" fmla="*/ 16 h 1385"/>
                <a:gd name="T16" fmla="*/ 25 w 1685"/>
                <a:gd name="T17" fmla="*/ 15 h 1385"/>
                <a:gd name="T18" fmla="*/ 26 w 1685"/>
                <a:gd name="T19" fmla="*/ 13 h 1385"/>
                <a:gd name="T20" fmla="*/ 26 w 1685"/>
                <a:gd name="T21" fmla="*/ 11 h 1385"/>
                <a:gd name="T22" fmla="*/ 26 w 1685"/>
                <a:gd name="T23" fmla="*/ 10 h 1385"/>
                <a:gd name="T24" fmla="*/ 25 w 1685"/>
                <a:gd name="T25" fmla="*/ 8 h 1385"/>
                <a:gd name="T26" fmla="*/ 25 w 1685"/>
                <a:gd name="T27" fmla="*/ 7 h 1385"/>
                <a:gd name="T28" fmla="*/ 24 w 1685"/>
                <a:gd name="T29" fmla="*/ 5 h 1385"/>
                <a:gd name="T30" fmla="*/ 22 w 1685"/>
                <a:gd name="T31" fmla="*/ 4 h 1385"/>
                <a:gd name="T32" fmla="*/ 21 w 1685"/>
                <a:gd name="T33" fmla="*/ 3 h 1385"/>
                <a:gd name="T34" fmla="*/ 20 w 1685"/>
                <a:gd name="T35" fmla="*/ 2 h 1385"/>
                <a:gd name="T36" fmla="*/ 18 w 1685"/>
                <a:gd name="T37" fmla="*/ 1 h 1385"/>
                <a:gd name="T38" fmla="*/ 16 w 1685"/>
                <a:gd name="T39" fmla="*/ 1 h 1385"/>
                <a:gd name="T40" fmla="*/ 14 w 1685"/>
                <a:gd name="T41" fmla="*/ 1 h 1385"/>
                <a:gd name="T42" fmla="*/ 12 w 1685"/>
                <a:gd name="T43" fmla="*/ 1 h 1385"/>
                <a:gd name="T44" fmla="*/ 10 w 1685"/>
                <a:gd name="T45" fmla="*/ 1 h 1385"/>
                <a:gd name="T46" fmla="*/ 8 w 1685"/>
                <a:gd name="T47" fmla="*/ 1 h 1385"/>
                <a:gd name="T48" fmla="*/ 6 w 1685"/>
                <a:gd name="T49" fmla="*/ 2 h 1385"/>
                <a:gd name="T50" fmla="*/ 5 w 1685"/>
                <a:gd name="T51" fmla="*/ 3 h 1385"/>
                <a:gd name="T52" fmla="*/ 3 w 1685"/>
                <a:gd name="T53" fmla="*/ 4 h 1385"/>
                <a:gd name="T54" fmla="*/ 2 w 1685"/>
                <a:gd name="T55" fmla="*/ 5 h 1385"/>
                <a:gd name="T56" fmla="*/ 1 w 1685"/>
                <a:gd name="T57" fmla="*/ 6 h 1385"/>
                <a:gd name="T58" fmla="*/ 0 w 1685"/>
                <a:gd name="T59" fmla="*/ 8 h 1385"/>
                <a:gd name="T60" fmla="*/ 0 w 1685"/>
                <a:gd name="T61" fmla="*/ 9 h 1385"/>
                <a:gd name="T62" fmla="*/ 0 w 1685"/>
                <a:gd name="T63" fmla="*/ 11 h 1385"/>
                <a:gd name="T64" fmla="*/ 0 w 1685"/>
                <a:gd name="T65" fmla="*/ 12 h 1385"/>
                <a:gd name="T66" fmla="*/ 0 w 1685"/>
                <a:gd name="T67" fmla="*/ 14 h 1385"/>
                <a:gd name="T68" fmla="*/ 1 w 1685"/>
                <a:gd name="T69" fmla="*/ 16 h 1385"/>
                <a:gd name="T70" fmla="*/ 1 w 1685"/>
                <a:gd name="T71" fmla="*/ 17 h 1385"/>
                <a:gd name="T72" fmla="*/ 3 w 1685"/>
                <a:gd name="T73" fmla="*/ 18 h 1385"/>
                <a:gd name="T74" fmla="*/ 4 w 1685"/>
                <a:gd name="T75" fmla="*/ 19 h 1385"/>
                <a:gd name="T76" fmla="*/ 5 w 1685"/>
                <a:gd name="T77" fmla="*/ 20 h 1385"/>
                <a:gd name="T78" fmla="*/ 7 w 1685"/>
                <a:gd name="T79" fmla="*/ 21 h 1385"/>
                <a:gd name="T80" fmla="*/ 9 w 1685"/>
                <a:gd name="T81" fmla="*/ 22 h 1385"/>
                <a:gd name="T82" fmla="*/ 11 w 1685"/>
                <a:gd name="T83" fmla="*/ 22 h 1385"/>
                <a:gd name="T84" fmla="*/ 13 w 1685"/>
                <a:gd name="T85" fmla="*/ 22 h 13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85"/>
                <a:gd name="T130" fmla="*/ 0 h 1385"/>
                <a:gd name="T131" fmla="*/ 1685 w 1685"/>
                <a:gd name="T132" fmla="*/ 1385 h 138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85" h="1385">
                  <a:moveTo>
                    <a:pt x="844" y="1385"/>
                  </a:moveTo>
                  <a:lnTo>
                    <a:pt x="887" y="1384"/>
                  </a:lnTo>
                  <a:lnTo>
                    <a:pt x="929" y="1382"/>
                  </a:lnTo>
                  <a:lnTo>
                    <a:pt x="972" y="1377"/>
                  </a:lnTo>
                  <a:lnTo>
                    <a:pt x="1014" y="1371"/>
                  </a:lnTo>
                  <a:lnTo>
                    <a:pt x="1054" y="1363"/>
                  </a:lnTo>
                  <a:lnTo>
                    <a:pt x="1094" y="1354"/>
                  </a:lnTo>
                  <a:lnTo>
                    <a:pt x="1133" y="1344"/>
                  </a:lnTo>
                  <a:lnTo>
                    <a:pt x="1171" y="1331"/>
                  </a:lnTo>
                  <a:lnTo>
                    <a:pt x="1208" y="1317"/>
                  </a:lnTo>
                  <a:lnTo>
                    <a:pt x="1244" y="1301"/>
                  </a:lnTo>
                  <a:lnTo>
                    <a:pt x="1280" y="1285"/>
                  </a:lnTo>
                  <a:lnTo>
                    <a:pt x="1314" y="1267"/>
                  </a:lnTo>
                  <a:lnTo>
                    <a:pt x="1346" y="1248"/>
                  </a:lnTo>
                  <a:lnTo>
                    <a:pt x="1379" y="1228"/>
                  </a:lnTo>
                  <a:lnTo>
                    <a:pt x="1409" y="1206"/>
                  </a:lnTo>
                  <a:lnTo>
                    <a:pt x="1439" y="1183"/>
                  </a:lnTo>
                  <a:lnTo>
                    <a:pt x="1466" y="1158"/>
                  </a:lnTo>
                  <a:lnTo>
                    <a:pt x="1493" y="1133"/>
                  </a:lnTo>
                  <a:lnTo>
                    <a:pt x="1518" y="1108"/>
                  </a:lnTo>
                  <a:lnTo>
                    <a:pt x="1541" y="1080"/>
                  </a:lnTo>
                  <a:lnTo>
                    <a:pt x="1563" y="1052"/>
                  </a:lnTo>
                  <a:lnTo>
                    <a:pt x="1584" y="1024"/>
                  </a:lnTo>
                  <a:lnTo>
                    <a:pt x="1602" y="994"/>
                  </a:lnTo>
                  <a:lnTo>
                    <a:pt x="1618" y="963"/>
                  </a:lnTo>
                  <a:lnTo>
                    <a:pt x="1634" y="932"/>
                  </a:lnTo>
                  <a:lnTo>
                    <a:pt x="1647" y="899"/>
                  </a:lnTo>
                  <a:lnTo>
                    <a:pt x="1658" y="866"/>
                  </a:lnTo>
                  <a:lnTo>
                    <a:pt x="1668" y="833"/>
                  </a:lnTo>
                  <a:lnTo>
                    <a:pt x="1676" y="799"/>
                  </a:lnTo>
                  <a:lnTo>
                    <a:pt x="1680" y="763"/>
                  </a:lnTo>
                  <a:lnTo>
                    <a:pt x="1684" y="729"/>
                  </a:lnTo>
                  <a:lnTo>
                    <a:pt x="1685" y="693"/>
                  </a:lnTo>
                  <a:lnTo>
                    <a:pt x="1684" y="658"/>
                  </a:lnTo>
                  <a:lnTo>
                    <a:pt x="1680" y="623"/>
                  </a:lnTo>
                  <a:lnTo>
                    <a:pt x="1676" y="587"/>
                  </a:lnTo>
                  <a:lnTo>
                    <a:pt x="1668" y="554"/>
                  </a:lnTo>
                  <a:lnTo>
                    <a:pt x="1658" y="520"/>
                  </a:lnTo>
                  <a:lnTo>
                    <a:pt x="1647" y="487"/>
                  </a:lnTo>
                  <a:lnTo>
                    <a:pt x="1634" y="455"/>
                  </a:lnTo>
                  <a:lnTo>
                    <a:pt x="1618" y="424"/>
                  </a:lnTo>
                  <a:lnTo>
                    <a:pt x="1602" y="393"/>
                  </a:lnTo>
                  <a:lnTo>
                    <a:pt x="1584" y="363"/>
                  </a:lnTo>
                  <a:lnTo>
                    <a:pt x="1563" y="334"/>
                  </a:lnTo>
                  <a:lnTo>
                    <a:pt x="1541" y="306"/>
                  </a:lnTo>
                  <a:lnTo>
                    <a:pt x="1518" y="279"/>
                  </a:lnTo>
                  <a:lnTo>
                    <a:pt x="1493" y="252"/>
                  </a:lnTo>
                  <a:lnTo>
                    <a:pt x="1466" y="227"/>
                  </a:lnTo>
                  <a:lnTo>
                    <a:pt x="1439" y="203"/>
                  </a:lnTo>
                  <a:lnTo>
                    <a:pt x="1409" y="181"/>
                  </a:lnTo>
                  <a:lnTo>
                    <a:pt x="1379" y="159"/>
                  </a:lnTo>
                  <a:lnTo>
                    <a:pt x="1346" y="138"/>
                  </a:lnTo>
                  <a:lnTo>
                    <a:pt x="1314" y="119"/>
                  </a:lnTo>
                  <a:lnTo>
                    <a:pt x="1280" y="100"/>
                  </a:lnTo>
                  <a:lnTo>
                    <a:pt x="1244" y="84"/>
                  </a:lnTo>
                  <a:lnTo>
                    <a:pt x="1208" y="68"/>
                  </a:lnTo>
                  <a:lnTo>
                    <a:pt x="1171" y="54"/>
                  </a:lnTo>
                  <a:lnTo>
                    <a:pt x="1133" y="43"/>
                  </a:lnTo>
                  <a:lnTo>
                    <a:pt x="1094" y="31"/>
                  </a:lnTo>
                  <a:lnTo>
                    <a:pt x="1054" y="22"/>
                  </a:lnTo>
                  <a:lnTo>
                    <a:pt x="1014" y="14"/>
                  </a:lnTo>
                  <a:lnTo>
                    <a:pt x="972" y="8"/>
                  </a:lnTo>
                  <a:lnTo>
                    <a:pt x="929" y="3"/>
                  </a:lnTo>
                  <a:lnTo>
                    <a:pt x="887" y="1"/>
                  </a:lnTo>
                  <a:lnTo>
                    <a:pt x="844" y="0"/>
                  </a:lnTo>
                  <a:lnTo>
                    <a:pt x="800" y="1"/>
                  </a:lnTo>
                  <a:lnTo>
                    <a:pt x="758" y="3"/>
                  </a:lnTo>
                  <a:lnTo>
                    <a:pt x="715" y="8"/>
                  </a:lnTo>
                  <a:lnTo>
                    <a:pt x="674" y="14"/>
                  </a:lnTo>
                  <a:lnTo>
                    <a:pt x="633" y="22"/>
                  </a:lnTo>
                  <a:lnTo>
                    <a:pt x="593" y="31"/>
                  </a:lnTo>
                  <a:lnTo>
                    <a:pt x="554" y="43"/>
                  </a:lnTo>
                  <a:lnTo>
                    <a:pt x="516" y="54"/>
                  </a:lnTo>
                  <a:lnTo>
                    <a:pt x="478" y="68"/>
                  </a:lnTo>
                  <a:lnTo>
                    <a:pt x="442" y="84"/>
                  </a:lnTo>
                  <a:lnTo>
                    <a:pt x="407" y="100"/>
                  </a:lnTo>
                  <a:lnTo>
                    <a:pt x="372" y="119"/>
                  </a:lnTo>
                  <a:lnTo>
                    <a:pt x="339" y="138"/>
                  </a:lnTo>
                  <a:lnTo>
                    <a:pt x="307" y="159"/>
                  </a:lnTo>
                  <a:lnTo>
                    <a:pt x="276" y="181"/>
                  </a:lnTo>
                  <a:lnTo>
                    <a:pt x="248" y="203"/>
                  </a:lnTo>
                  <a:lnTo>
                    <a:pt x="219" y="227"/>
                  </a:lnTo>
                  <a:lnTo>
                    <a:pt x="192" y="252"/>
                  </a:lnTo>
                  <a:lnTo>
                    <a:pt x="168" y="279"/>
                  </a:lnTo>
                  <a:lnTo>
                    <a:pt x="144" y="306"/>
                  </a:lnTo>
                  <a:lnTo>
                    <a:pt x="122" y="334"/>
                  </a:lnTo>
                  <a:lnTo>
                    <a:pt x="101" y="363"/>
                  </a:lnTo>
                  <a:lnTo>
                    <a:pt x="83" y="393"/>
                  </a:lnTo>
                  <a:lnTo>
                    <a:pt x="67" y="424"/>
                  </a:lnTo>
                  <a:lnTo>
                    <a:pt x="51" y="455"/>
                  </a:lnTo>
                  <a:lnTo>
                    <a:pt x="38" y="487"/>
                  </a:lnTo>
                  <a:lnTo>
                    <a:pt x="26" y="520"/>
                  </a:lnTo>
                  <a:lnTo>
                    <a:pt x="17" y="554"/>
                  </a:lnTo>
                  <a:lnTo>
                    <a:pt x="9" y="587"/>
                  </a:lnTo>
                  <a:lnTo>
                    <a:pt x="5" y="623"/>
                  </a:lnTo>
                  <a:lnTo>
                    <a:pt x="1" y="658"/>
                  </a:lnTo>
                  <a:lnTo>
                    <a:pt x="0" y="693"/>
                  </a:lnTo>
                  <a:lnTo>
                    <a:pt x="1" y="729"/>
                  </a:lnTo>
                  <a:lnTo>
                    <a:pt x="5" y="763"/>
                  </a:lnTo>
                  <a:lnTo>
                    <a:pt x="9" y="799"/>
                  </a:lnTo>
                  <a:lnTo>
                    <a:pt x="17" y="833"/>
                  </a:lnTo>
                  <a:lnTo>
                    <a:pt x="26" y="866"/>
                  </a:lnTo>
                  <a:lnTo>
                    <a:pt x="38" y="899"/>
                  </a:lnTo>
                  <a:lnTo>
                    <a:pt x="51" y="932"/>
                  </a:lnTo>
                  <a:lnTo>
                    <a:pt x="67" y="963"/>
                  </a:lnTo>
                  <a:lnTo>
                    <a:pt x="83" y="994"/>
                  </a:lnTo>
                  <a:lnTo>
                    <a:pt x="101" y="1024"/>
                  </a:lnTo>
                  <a:lnTo>
                    <a:pt x="122" y="1052"/>
                  </a:lnTo>
                  <a:lnTo>
                    <a:pt x="144" y="1080"/>
                  </a:lnTo>
                  <a:lnTo>
                    <a:pt x="168" y="1108"/>
                  </a:lnTo>
                  <a:lnTo>
                    <a:pt x="192" y="1133"/>
                  </a:lnTo>
                  <a:lnTo>
                    <a:pt x="219" y="1158"/>
                  </a:lnTo>
                  <a:lnTo>
                    <a:pt x="248" y="1183"/>
                  </a:lnTo>
                  <a:lnTo>
                    <a:pt x="276" y="1206"/>
                  </a:lnTo>
                  <a:lnTo>
                    <a:pt x="307" y="1228"/>
                  </a:lnTo>
                  <a:lnTo>
                    <a:pt x="339" y="1248"/>
                  </a:lnTo>
                  <a:lnTo>
                    <a:pt x="372" y="1267"/>
                  </a:lnTo>
                  <a:lnTo>
                    <a:pt x="407" y="1285"/>
                  </a:lnTo>
                  <a:lnTo>
                    <a:pt x="442" y="1301"/>
                  </a:lnTo>
                  <a:lnTo>
                    <a:pt x="478" y="1317"/>
                  </a:lnTo>
                  <a:lnTo>
                    <a:pt x="516" y="1331"/>
                  </a:lnTo>
                  <a:lnTo>
                    <a:pt x="554" y="1344"/>
                  </a:lnTo>
                  <a:lnTo>
                    <a:pt x="593" y="1354"/>
                  </a:lnTo>
                  <a:lnTo>
                    <a:pt x="633" y="1363"/>
                  </a:lnTo>
                  <a:lnTo>
                    <a:pt x="674" y="1371"/>
                  </a:lnTo>
                  <a:lnTo>
                    <a:pt x="715" y="1377"/>
                  </a:lnTo>
                  <a:lnTo>
                    <a:pt x="758" y="1382"/>
                  </a:lnTo>
                  <a:lnTo>
                    <a:pt x="800" y="1384"/>
                  </a:lnTo>
                  <a:lnTo>
                    <a:pt x="844" y="1385"/>
                  </a:lnTo>
                  <a:close/>
                </a:path>
              </a:pathLst>
            </a:custGeom>
            <a:solidFill>
              <a:srgbClr val="C6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0" name="Freeform 206"/>
            <p:cNvSpPr>
              <a:spLocks/>
            </p:cNvSpPr>
            <p:nvPr/>
          </p:nvSpPr>
          <p:spPr bwMode="auto">
            <a:xfrm>
              <a:off x="2522" y="3265"/>
              <a:ext cx="607" cy="576"/>
            </a:xfrm>
            <a:custGeom>
              <a:avLst/>
              <a:gdLst>
                <a:gd name="T0" fmla="*/ 2 w 1214"/>
                <a:gd name="T1" fmla="*/ 10 h 1153"/>
                <a:gd name="T2" fmla="*/ 2 w 1214"/>
                <a:gd name="T3" fmla="*/ 10 h 1153"/>
                <a:gd name="T4" fmla="*/ 2 w 1214"/>
                <a:gd name="T5" fmla="*/ 9 h 1153"/>
                <a:gd name="T6" fmla="*/ 2 w 1214"/>
                <a:gd name="T7" fmla="*/ 8 h 1153"/>
                <a:gd name="T8" fmla="*/ 2 w 1214"/>
                <a:gd name="T9" fmla="*/ 8 h 1153"/>
                <a:gd name="T10" fmla="*/ 3 w 1214"/>
                <a:gd name="T11" fmla="*/ 6 h 1153"/>
                <a:gd name="T12" fmla="*/ 3 w 1214"/>
                <a:gd name="T13" fmla="*/ 5 h 1153"/>
                <a:gd name="T14" fmla="*/ 4 w 1214"/>
                <a:gd name="T15" fmla="*/ 4 h 1153"/>
                <a:gd name="T16" fmla="*/ 5 w 1214"/>
                <a:gd name="T17" fmla="*/ 3 h 1153"/>
                <a:gd name="T18" fmla="*/ 6 w 1214"/>
                <a:gd name="T19" fmla="*/ 2 h 1153"/>
                <a:gd name="T20" fmla="*/ 7 w 1214"/>
                <a:gd name="T21" fmla="*/ 1 h 1153"/>
                <a:gd name="T22" fmla="*/ 9 w 1214"/>
                <a:gd name="T23" fmla="*/ 0 h 1153"/>
                <a:gd name="T24" fmla="*/ 11 w 1214"/>
                <a:gd name="T25" fmla="*/ 0 h 1153"/>
                <a:gd name="T26" fmla="*/ 13 w 1214"/>
                <a:gd name="T27" fmla="*/ 0 h 1153"/>
                <a:gd name="T28" fmla="*/ 15 w 1214"/>
                <a:gd name="T29" fmla="*/ 0 h 1153"/>
                <a:gd name="T30" fmla="*/ 18 w 1214"/>
                <a:gd name="T31" fmla="*/ 0 h 1153"/>
                <a:gd name="T32" fmla="*/ 19 w 1214"/>
                <a:gd name="T33" fmla="*/ 0 h 1153"/>
                <a:gd name="T34" fmla="*/ 19 w 1214"/>
                <a:gd name="T35" fmla="*/ 0 h 1153"/>
                <a:gd name="T36" fmla="*/ 18 w 1214"/>
                <a:gd name="T37" fmla="*/ 0 h 1153"/>
                <a:gd name="T38" fmla="*/ 18 w 1214"/>
                <a:gd name="T39" fmla="*/ 0 h 1153"/>
                <a:gd name="T40" fmla="*/ 17 w 1214"/>
                <a:gd name="T41" fmla="*/ 0 h 1153"/>
                <a:gd name="T42" fmla="*/ 15 w 1214"/>
                <a:gd name="T43" fmla="*/ 0 h 1153"/>
                <a:gd name="T44" fmla="*/ 14 w 1214"/>
                <a:gd name="T45" fmla="*/ 0 h 1153"/>
                <a:gd name="T46" fmla="*/ 12 w 1214"/>
                <a:gd name="T47" fmla="*/ 1 h 1153"/>
                <a:gd name="T48" fmla="*/ 11 w 1214"/>
                <a:gd name="T49" fmla="*/ 1 h 1153"/>
                <a:gd name="T50" fmla="*/ 10 w 1214"/>
                <a:gd name="T51" fmla="*/ 2 h 1153"/>
                <a:gd name="T52" fmla="*/ 8 w 1214"/>
                <a:gd name="T53" fmla="*/ 2 h 1153"/>
                <a:gd name="T54" fmla="*/ 7 w 1214"/>
                <a:gd name="T55" fmla="*/ 3 h 1153"/>
                <a:gd name="T56" fmla="*/ 5 w 1214"/>
                <a:gd name="T57" fmla="*/ 5 h 1153"/>
                <a:gd name="T58" fmla="*/ 5 w 1214"/>
                <a:gd name="T59" fmla="*/ 6 h 1153"/>
                <a:gd name="T60" fmla="*/ 4 w 1214"/>
                <a:gd name="T61" fmla="*/ 8 h 1153"/>
                <a:gd name="T62" fmla="*/ 3 w 1214"/>
                <a:gd name="T63" fmla="*/ 10 h 1153"/>
                <a:gd name="T64" fmla="*/ 3 w 1214"/>
                <a:gd name="T65" fmla="*/ 12 h 1153"/>
                <a:gd name="T66" fmla="*/ 3 w 1214"/>
                <a:gd name="T67" fmla="*/ 14 h 1153"/>
                <a:gd name="T68" fmla="*/ 3 w 1214"/>
                <a:gd name="T69" fmla="*/ 14 h 1153"/>
                <a:gd name="T70" fmla="*/ 2 w 1214"/>
                <a:gd name="T71" fmla="*/ 15 h 1153"/>
                <a:gd name="T72" fmla="*/ 2 w 1214"/>
                <a:gd name="T73" fmla="*/ 15 h 1153"/>
                <a:gd name="T74" fmla="*/ 2 w 1214"/>
                <a:gd name="T75" fmla="*/ 15 h 1153"/>
                <a:gd name="T76" fmla="*/ 2 w 1214"/>
                <a:gd name="T77" fmla="*/ 16 h 1153"/>
                <a:gd name="T78" fmla="*/ 2 w 1214"/>
                <a:gd name="T79" fmla="*/ 16 h 1153"/>
                <a:gd name="T80" fmla="*/ 3 w 1214"/>
                <a:gd name="T81" fmla="*/ 17 h 1153"/>
                <a:gd name="T82" fmla="*/ 4 w 1214"/>
                <a:gd name="T83" fmla="*/ 17 h 1153"/>
                <a:gd name="T84" fmla="*/ 4 w 1214"/>
                <a:gd name="T85" fmla="*/ 17 h 1153"/>
                <a:gd name="T86" fmla="*/ 4 w 1214"/>
                <a:gd name="T87" fmla="*/ 17 h 1153"/>
                <a:gd name="T88" fmla="*/ 3 w 1214"/>
                <a:gd name="T89" fmla="*/ 18 h 1153"/>
                <a:gd name="T90" fmla="*/ 2 w 1214"/>
                <a:gd name="T91" fmla="*/ 18 h 1153"/>
                <a:gd name="T92" fmla="*/ 1 w 1214"/>
                <a:gd name="T93" fmla="*/ 17 h 1153"/>
                <a:gd name="T94" fmla="*/ 1 w 1214"/>
                <a:gd name="T95" fmla="*/ 17 h 1153"/>
                <a:gd name="T96" fmla="*/ 0 w 1214"/>
                <a:gd name="T97" fmla="*/ 16 h 1153"/>
                <a:gd name="T98" fmla="*/ 1 w 1214"/>
                <a:gd name="T99" fmla="*/ 14 h 1153"/>
                <a:gd name="T100" fmla="*/ 1 w 1214"/>
                <a:gd name="T101" fmla="*/ 13 h 1153"/>
                <a:gd name="T102" fmla="*/ 2 w 1214"/>
                <a:gd name="T103" fmla="*/ 11 h 11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214"/>
                <a:gd name="T157" fmla="*/ 0 h 1153"/>
                <a:gd name="T158" fmla="*/ 1214 w 1214"/>
                <a:gd name="T159" fmla="*/ 1153 h 11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214" h="1153">
                  <a:moveTo>
                    <a:pt x="80" y="675"/>
                  </a:moveTo>
                  <a:lnTo>
                    <a:pt x="80" y="673"/>
                  </a:lnTo>
                  <a:lnTo>
                    <a:pt x="81" y="666"/>
                  </a:lnTo>
                  <a:lnTo>
                    <a:pt x="84" y="655"/>
                  </a:lnTo>
                  <a:lnTo>
                    <a:pt x="87" y="638"/>
                  </a:lnTo>
                  <a:lnTo>
                    <a:pt x="92" y="619"/>
                  </a:lnTo>
                  <a:lnTo>
                    <a:pt x="97" y="597"/>
                  </a:lnTo>
                  <a:lnTo>
                    <a:pt x="106" y="572"/>
                  </a:lnTo>
                  <a:lnTo>
                    <a:pt x="114" y="543"/>
                  </a:lnTo>
                  <a:lnTo>
                    <a:pt x="125" y="513"/>
                  </a:lnTo>
                  <a:lnTo>
                    <a:pt x="138" y="481"/>
                  </a:lnTo>
                  <a:lnTo>
                    <a:pt x="153" y="447"/>
                  </a:lnTo>
                  <a:lnTo>
                    <a:pt x="170" y="413"/>
                  </a:lnTo>
                  <a:lnTo>
                    <a:pt x="190" y="377"/>
                  </a:lnTo>
                  <a:lnTo>
                    <a:pt x="213" y="341"/>
                  </a:lnTo>
                  <a:lnTo>
                    <a:pt x="237" y="306"/>
                  </a:lnTo>
                  <a:lnTo>
                    <a:pt x="266" y="270"/>
                  </a:lnTo>
                  <a:lnTo>
                    <a:pt x="296" y="235"/>
                  </a:lnTo>
                  <a:lnTo>
                    <a:pt x="330" y="202"/>
                  </a:lnTo>
                  <a:lnTo>
                    <a:pt x="367" y="170"/>
                  </a:lnTo>
                  <a:lnTo>
                    <a:pt x="407" y="139"/>
                  </a:lnTo>
                  <a:lnTo>
                    <a:pt x="452" y="110"/>
                  </a:lnTo>
                  <a:lnTo>
                    <a:pt x="499" y="85"/>
                  </a:lnTo>
                  <a:lnTo>
                    <a:pt x="551" y="61"/>
                  </a:lnTo>
                  <a:lnTo>
                    <a:pt x="607" y="41"/>
                  </a:lnTo>
                  <a:lnTo>
                    <a:pt x="666" y="25"/>
                  </a:lnTo>
                  <a:lnTo>
                    <a:pt x="731" y="12"/>
                  </a:lnTo>
                  <a:lnTo>
                    <a:pt x="799" y="4"/>
                  </a:lnTo>
                  <a:lnTo>
                    <a:pt x="873" y="0"/>
                  </a:lnTo>
                  <a:lnTo>
                    <a:pt x="950" y="3"/>
                  </a:lnTo>
                  <a:lnTo>
                    <a:pt x="1033" y="10"/>
                  </a:lnTo>
                  <a:lnTo>
                    <a:pt x="1120" y="22"/>
                  </a:lnTo>
                  <a:lnTo>
                    <a:pt x="1214" y="41"/>
                  </a:lnTo>
                  <a:lnTo>
                    <a:pt x="1211" y="41"/>
                  </a:lnTo>
                  <a:lnTo>
                    <a:pt x="1203" y="40"/>
                  </a:lnTo>
                  <a:lnTo>
                    <a:pt x="1190" y="38"/>
                  </a:lnTo>
                  <a:lnTo>
                    <a:pt x="1173" y="36"/>
                  </a:lnTo>
                  <a:lnTo>
                    <a:pt x="1151" y="35"/>
                  </a:lnTo>
                  <a:lnTo>
                    <a:pt x="1126" y="34"/>
                  </a:lnTo>
                  <a:lnTo>
                    <a:pt x="1097" y="33"/>
                  </a:lnTo>
                  <a:lnTo>
                    <a:pt x="1065" y="32"/>
                  </a:lnTo>
                  <a:lnTo>
                    <a:pt x="1029" y="33"/>
                  </a:lnTo>
                  <a:lnTo>
                    <a:pt x="991" y="34"/>
                  </a:lnTo>
                  <a:lnTo>
                    <a:pt x="951" y="37"/>
                  </a:lnTo>
                  <a:lnTo>
                    <a:pt x="909" y="42"/>
                  </a:lnTo>
                  <a:lnTo>
                    <a:pt x="866" y="48"/>
                  </a:lnTo>
                  <a:lnTo>
                    <a:pt x="821" y="56"/>
                  </a:lnTo>
                  <a:lnTo>
                    <a:pt x="775" y="66"/>
                  </a:lnTo>
                  <a:lnTo>
                    <a:pt x="729" y="79"/>
                  </a:lnTo>
                  <a:lnTo>
                    <a:pt x="681" y="94"/>
                  </a:lnTo>
                  <a:lnTo>
                    <a:pt x="634" y="111"/>
                  </a:lnTo>
                  <a:lnTo>
                    <a:pt x="588" y="132"/>
                  </a:lnTo>
                  <a:lnTo>
                    <a:pt x="542" y="156"/>
                  </a:lnTo>
                  <a:lnTo>
                    <a:pt x="497" y="184"/>
                  </a:lnTo>
                  <a:lnTo>
                    <a:pt x="453" y="215"/>
                  </a:lnTo>
                  <a:lnTo>
                    <a:pt x="411" y="249"/>
                  </a:lnTo>
                  <a:lnTo>
                    <a:pt x="370" y="288"/>
                  </a:lnTo>
                  <a:lnTo>
                    <a:pt x="334" y="332"/>
                  </a:lnTo>
                  <a:lnTo>
                    <a:pt x="298" y="379"/>
                  </a:lnTo>
                  <a:lnTo>
                    <a:pt x="266" y="431"/>
                  </a:lnTo>
                  <a:lnTo>
                    <a:pt x="237" y="489"/>
                  </a:lnTo>
                  <a:lnTo>
                    <a:pt x="211" y="551"/>
                  </a:lnTo>
                  <a:lnTo>
                    <a:pt x="190" y="619"/>
                  </a:lnTo>
                  <a:lnTo>
                    <a:pt x="172" y="691"/>
                  </a:lnTo>
                  <a:lnTo>
                    <a:pt x="160" y="771"/>
                  </a:lnTo>
                  <a:lnTo>
                    <a:pt x="157" y="795"/>
                  </a:lnTo>
                  <a:lnTo>
                    <a:pt x="150" y="849"/>
                  </a:lnTo>
                  <a:lnTo>
                    <a:pt x="142" y="908"/>
                  </a:lnTo>
                  <a:lnTo>
                    <a:pt x="135" y="944"/>
                  </a:lnTo>
                  <a:lnTo>
                    <a:pt x="133" y="946"/>
                  </a:lnTo>
                  <a:lnTo>
                    <a:pt x="130" y="952"/>
                  </a:lnTo>
                  <a:lnTo>
                    <a:pt x="123" y="960"/>
                  </a:lnTo>
                  <a:lnTo>
                    <a:pt x="115" y="971"/>
                  </a:lnTo>
                  <a:lnTo>
                    <a:pt x="107" y="985"/>
                  </a:lnTo>
                  <a:lnTo>
                    <a:pt x="100" y="1001"/>
                  </a:lnTo>
                  <a:lnTo>
                    <a:pt x="94" y="1017"/>
                  </a:lnTo>
                  <a:lnTo>
                    <a:pt x="91" y="1035"/>
                  </a:lnTo>
                  <a:lnTo>
                    <a:pt x="91" y="1052"/>
                  </a:lnTo>
                  <a:lnTo>
                    <a:pt x="95" y="1069"/>
                  </a:lnTo>
                  <a:lnTo>
                    <a:pt x="104" y="1086"/>
                  </a:lnTo>
                  <a:lnTo>
                    <a:pt x="119" y="1101"/>
                  </a:lnTo>
                  <a:lnTo>
                    <a:pt x="141" y="1114"/>
                  </a:lnTo>
                  <a:lnTo>
                    <a:pt x="170" y="1125"/>
                  </a:lnTo>
                  <a:lnTo>
                    <a:pt x="209" y="1134"/>
                  </a:lnTo>
                  <a:lnTo>
                    <a:pt x="256" y="1138"/>
                  </a:lnTo>
                  <a:lnTo>
                    <a:pt x="252" y="1139"/>
                  </a:lnTo>
                  <a:lnTo>
                    <a:pt x="239" y="1142"/>
                  </a:lnTo>
                  <a:lnTo>
                    <a:pt x="221" y="1146"/>
                  </a:lnTo>
                  <a:lnTo>
                    <a:pt x="197" y="1150"/>
                  </a:lnTo>
                  <a:lnTo>
                    <a:pt x="169" y="1152"/>
                  </a:lnTo>
                  <a:lnTo>
                    <a:pt x="139" y="1153"/>
                  </a:lnTo>
                  <a:lnTo>
                    <a:pt x="109" y="1152"/>
                  </a:lnTo>
                  <a:lnTo>
                    <a:pt x="80" y="1147"/>
                  </a:lnTo>
                  <a:lnTo>
                    <a:pt x="53" y="1138"/>
                  </a:lnTo>
                  <a:lnTo>
                    <a:pt x="30" y="1124"/>
                  </a:lnTo>
                  <a:lnTo>
                    <a:pt x="12" y="1105"/>
                  </a:lnTo>
                  <a:lnTo>
                    <a:pt x="2" y="1078"/>
                  </a:lnTo>
                  <a:lnTo>
                    <a:pt x="0" y="1045"/>
                  </a:lnTo>
                  <a:lnTo>
                    <a:pt x="8" y="1002"/>
                  </a:lnTo>
                  <a:lnTo>
                    <a:pt x="26" y="950"/>
                  </a:lnTo>
                  <a:lnTo>
                    <a:pt x="58" y="889"/>
                  </a:lnTo>
                  <a:lnTo>
                    <a:pt x="59" y="868"/>
                  </a:lnTo>
                  <a:lnTo>
                    <a:pt x="64" y="812"/>
                  </a:lnTo>
                  <a:lnTo>
                    <a:pt x="71" y="742"/>
                  </a:lnTo>
                  <a:lnTo>
                    <a:pt x="80" y="6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1" name="Freeform 207"/>
            <p:cNvSpPr>
              <a:spLocks/>
            </p:cNvSpPr>
            <p:nvPr/>
          </p:nvSpPr>
          <p:spPr bwMode="auto">
            <a:xfrm>
              <a:off x="2669" y="3736"/>
              <a:ext cx="55" cy="115"/>
            </a:xfrm>
            <a:custGeom>
              <a:avLst/>
              <a:gdLst>
                <a:gd name="T0" fmla="*/ 0 w 112"/>
                <a:gd name="T1" fmla="*/ 4 h 229"/>
                <a:gd name="T2" fmla="*/ 0 w 112"/>
                <a:gd name="T3" fmla="*/ 4 h 229"/>
                <a:gd name="T4" fmla="*/ 0 w 112"/>
                <a:gd name="T5" fmla="*/ 4 h 229"/>
                <a:gd name="T6" fmla="*/ 0 w 112"/>
                <a:gd name="T7" fmla="*/ 4 h 229"/>
                <a:gd name="T8" fmla="*/ 0 w 112"/>
                <a:gd name="T9" fmla="*/ 4 h 229"/>
                <a:gd name="T10" fmla="*/ 0 w 112"/>
                <a:gd name="T11" fmla="*/ 4 h 229"/>
                <a:gd name="T12" fmla="*/ 0 w 112"/>
                <a:gd name="T13" fmla="*/ 4 h 229"/>
                <a:gd name="T14" fmla="*/ 1 w 112"/>
                <a:gd name="T15" fmla="*/ 4 h 229"/>
                <a:gd name="T16" fmla="*/ 1 w 112"/>
                <a:gd name="T17" fmla="*/ 4 h 229"/>
                <a:gd name="T18" fmla="*/ 1 w 112"/>
                <a:gd name="T19" fmla="*/ 3 h 229"/>
                <a:gd name="T20" fmla="*/ 1 w 112"/>
                <a:gd name="T21" fmla="*/ 3 h 229"/>
                <a:gd name="T22" fmla="*/ 1 w 112"/>
                <a:gd name="T23" fmla="*/ 3 h 229"/>
                <a:gd name="T24" fmla="*/ 1 w 112"/>
                <a:gd name="T25" fmla="*/ 3 h 229"/>
                <a:gd name="T26" fmla="*/ 1 w 112"/>
                <a:gd name="T27" fmla="*/ 2 h 229"/>
                <a:gd name="T28" fmla="*/ 1 w 112"/>
                <a:gd name="T29" fmla="*/ 2 h 229"/>
                <a:gd name="T30" fmla="*/ 1 w 112"/>
                <a:gd name="T31" fmla="*/ 1 h 229"/>
                <a:gd name="T32" fmla="*/ 0 w 112"/>
                <a:gd name="T33" fmla="*/ 0 h 229"/>
                <a:gd name="T34" fmla="*/ 0 w 112"/>
                <a:gd name="T35" fmla="*/ 1 h 229"/>
                <a:gd name="T36" fmla="*/ 0 w 112"/>
                <a:gd name="T37" fmla="*/ 1 h 229"/>
                <a:gd name="T38" fmla="*/ 0 w 112"/>
                <a:gd name="T39" fmla="*/ 1 h 229"/>
                <a:gd name="T40" fmla="*/ 0 w 112"/>
                <a:gd name="T41" fmla="*/ 2 h 229"/>
                <a:gd name="T42" fmla="*/ 0 w 112"/>
                <a:gd name="T43" fmla="*/ 3 h 229"/>
                <a:gd name="T44" fmla="*/ 0 w 112"/>
                <a:gd name="T45" fmla="*/ 3 h 229"/>
                <a:gd name="T46" fmla="*/ 0 w 112"/>
                <a:gd name="T47" fmla="*/ 4 h 229"/>
                <a:gd name="T48" fmla="*/ 0 w 112"/>
                <a:gd name="T49" fmla="*/ 4 h 2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2"/>
                <a:gd name="T76" fmla="*/ 0 h 229"/>
                <a:gd name="T77" fmla="*/ 112 w 112"/>
                <a:gd name="T78" fmla="*/ 229 h 2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2" h="229">
                  <a:moveTo>
                    <a:pt x="0" y="229"/>
                  </a:moveTo>
                  <a:lnTo>
                    <a:pt x="2" y="229"/>
                  </a:lnTo>
                  <a:lnTo>
                    <a:pt x="9" y="228"/>
                  </a:lnTo>
                  <a:lnTo>
                    <a:pt x="20" y="226"/>
                  </a:lnTo>
                  <a:lnTo>
                    <a:pt x="32" y="224"/>
                  </a:lnTo>
                  <a:lnTo>
                    <a:pt x="47" y="221"/>
                  </a:lnTo>
                  <a:lnTo>
                    <a:pt x="62" y="215"/>
                  </a:lnTo>
                  <a:lnTo>
                    <a:pt x="77" y="207"/>
                  </a:lnTo>
                  <a:lnTo>
                    <a:pt x="90" y="196"/>
                  </a:lnTo>
                  <a:lnTo>
                    <a:pt x="101" y="185"/>
                  </a:lnTo>
                  <a:lnTo>
                    <a:pt x="108" y="169"/>
                  </a:lnTo>
                  <a:lnTo>
                    <a:pt x="112" y="150"/>
                  </a:lnTo>
                  <a:lnTo>
                    <a:pt x="111" y="129"/>
                  </a:lnTo>
                  <a:lnTo>
                    <a:pt x="103" y="103"/>
                  </a:lnTo>
                  <a:lnTo>
                    <a:pt x="88" y="73"/>
                  </a:lnTo>
                  <a:lnTo>
                    <a:pt x="65" y="39"/>
                  </a:lnTo>
                  <a:lnTo>
                    <a:pt x="32" y="0"/>
                  </a:lnTo>
                  <a:lnTo>
                    <a:pt x="36" y="6"/>
                  </a:lnTo>
                  <a:lnTo>
                    <a:pt x="43" y="26"/>
                  </a:lnTo>
                  <a:lnTo>
                    <a:pt x="51" y="56"/>
                  </a:lnTo>
                  <a:lnTo>
                    <a:pt x="58" y="91"/>
                  </a:lnTo>
                  <a:lnTo>
                    <a:pt x="59" y="129"/>
                  </a:lnTo>
                  <a:lnTo>
                    <a:pt x="51" y="167"/>
                  </a:lnTo>
                  <a:lnTo>
                    <a:pt x="32" y="201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2" name="Freeform 208"/>
            <p:cNvSpPr>
              <a:spLocks/>
            </p:cNvSpPr>
            <p:nvPr/>
          </p:nvSpPr>
          <p:spPr bwMode="auto">
            <a:xfrm>
              <a:off x="2621" y="3351"/>
              <a:ext cx="776" cy="661"/>
            </a:xfrm>
            <a:custGeom>
              <a:avLst/>
              <a:gdLst>
                <a:gd name="T0" fmla="*/ 1 w 1551"/>
                <a:gd name="T1" fmla="*/ 17 h 1322"/>
                <a:gd name="T2" fmla="*/ 2 w 1551"/>
                <a:gd name="T3" fmla="*/ 18 h 1322"/>
                <a:gd name="T4" fmla="*/ 4 w 1551"/>
                <a:gd name="T5" fmla="*/ 19 h 1322"/>
                <a:gd name="T6" fmla="*/ 8 w 1551"/>
                <a:gd name="T7" fmla="*/ 21 h 1322"/>
                <a:gd name="T8" fmla="*/ 11 w 1551"/>
                <a:gd name="T9" fmla="*/ 21 h 1322"/>
                <a:gd name="T10" fmla="*/ 16 w 1551"/>
                <a:gd name="T11" fmla="*/ 20 h 1322"/>
                <a:gd name="T12" fmla="*/ 19 w 1551"/>
                <a:gd name="T13" fmla="*/ 19 h 1322"/>
                <a:gd name="T14" fmla="*/ 22 w 1551"/>
                <a:gd name="T15" fmla="*/ 17 h 1322"/>
                <a:gd name="T16" fmla="*/ 24 w 1551"/>
                <a:gd name="T17" fmla="*/ 12 h 1322"/>
                <a:gd name="T18" fmla="*/ 24 w 1551"/>
                <a:gd name="T19" fmla="*/ 6 h 1322"/>
                <a:gd name="T20" fmla="*/ 24 w 1551"/>
                <a:gd name="T21" fmla="*/ 7 h 1322"/>
                <a:gd name="T22" fmla="*/ 24 w 1551"/>
                <a:gd name="T23" fmla="*/ 11 h 1322"/>
                <a:gd name="T24" fmla="*/ 21 w 1551"/>
                <a:gd name="T25" fmla="*/ 15 h 1322"/>
                <a:gd name="T26" fmla="*/ 22 w 1551"/>
                <a:gd name="T27" fmla="*/ 13 h 1322"/>
                <a:gd name="T28" fmla="*/ 23 w 1551"/>
                <a:gd name="T29" fmla="*/ 8 h 1322"/>
                <a:gd name="T30" fmla="*/ 21 w 1551"/>
                <a:gd name="T31" fmla="*/ 2 h 1322"/>
                <a:gd name="T32" fmla="*/ 20 w 1551"/>
                <a:gd name="T33" fmla="*/ 2 h 1322"/>
                <a:gd name="T34" fmla="*/ 22 w 1551"/>
                <a:gd name="T35" fmla="*/ 6 h 1322"/>
                <a:gd name="T36" fmla="*/ 20 w 1551"/>
                <a:gd name="T37" fmla="*/ 13 h 1322"/>
                <a:gd name="T38" fmla="*/ 19 w 1551"/>
                <a:gd name="T39" fmla="*/ 16 h 1322"/>
                <a:gd name="T40" fmla="*/ 20 w 1551"/>
                <a:gd name="T41" fmla="*/ 12 h 1322"/>
                <a:gd name="T42" fmla="*/ 20 w 1551"/>
                <a:gd name="T43" fmla="*/ 5 h 1322"/>
                <a:gd name="T44" fmla="*/ 17 w 1551"/>
                <a:gd name="T45" fmla="*/ 2 h 1322"/>
                <a:gd name="T46" fmla="*/ 19 w 1551"/>
                <a:gd name="T47" fmla="*/ 6 h 1322"/>
                <a:gd name="T48" fmla="*/ 18 w 1551"/>
                <a:gd name="T49" fmla="*/ 12 h 1322"/>
                <a:gd name="T50" fmla="*/ 15 w 1551"/>
                <a:gd name="T51" fmla="*/ 18 h 1322"/>
                <a:gd name="T52" fmla="*/ 16 w 1551"/>
                <a:gd name="T53" fmla="*/ 16 h 1322"/>
                <a:gd name="T54" fmla="*/ 17 w 1551"/>
                <a:gd name="T55" fmla="*/ 11 h 1322"/>
                <a:gd name="T56" fmla="*/ 16 w 1551"/>
                <a:gd name="T57" fmla="*/ 5 h 1322"/>
                <a:gd name="T58" fmla="*/ 16 w 1551"/>
                <a:gd name="T59" fmla="*/ 7 h 1322"/>
                <a:gd name="T60" fmla="*/ 16 w 1551"/>
                <a:gd name="T61" fmla="*/ 12 h 1322"/>
                <a:gd name="T62" fmla="*/ 13 w 1551"/>
                <a:gd name="T63" fmla="*/ 18 h 1322"/>
                <a:gd name="T64" fmla="*/ 13 w 1551"/>
                <a:gd name="T65" fmla="*/ 18 h 1322"/>
                <a:gd name="T66" fmla="*/ 14 w 1551"/>
                <a:gd name="T67" fmla="*/ 15 h 1322"/>
                <a:gd name="T68" fmla="*/ 14 w 1551"/>
                <a:gd name="T69" fmla="*/ 11 h 1322"/>
                <a:gd name="T70" fmla="*/ 14 w 1551"/>
                <a:gd name="T71" fmla="*/ 9 h 1322"/>
                <a:gd name="T72" fmla="*/ 14 w 1551"/>
                <a:gd name="T73" fmla="*/ 12 h 1322"/>
                <a:gd name="T74" fmla="*/ 12 w 1551"/>
                <a:gd name="T75" fmla="*/ 17 h 1322"/>
                <a:gd name="T76" fmla="*/ 10 w 1551"/>
                <a:gd name="T77" fmla="*/ 18 h 1322"/>
                <a:gd name="T78" fmla="*/ 12 w 1551"/>
                <a:gd name="T79" fmla="*/ 13 h 1322"/>
                <a:gd name="T80" fmla="*/ 12 w 1551"/>
                <a:gd name="T81" fmla="*/ 12 h 1322"/>
                <a:gd name="T82" fmla="*/ 11 w 1551"/>
                <a:gd name="T83" fmla="*/ 15 h 1322"/>
                <a:gd name="T84" fmla="*/ 9 w 1551"/>
                <a:gd name="T85" fmla="*/ 17 h 1322"/>
                <a:gd name="T86" fmla="*/ 8 w 1551"/>
                <a:gd name="T87" fmla="*/ 18 h 1322"/>
                <a:gd name="T88" fmla="*/ 9 w 1551"/>
                <a:gd name="T89" fmla="*/ 16 h 1322"/>
                <a:gd name="T90" fmla="*/ 10 w 1551"/>
                <a:gd name="T91" fmla="*/ 14 h 1322"/>
                <a:gd name="T92" fmla="*/ 9 w 1551"/>
                <a:gd name="T93" fmla="*/ 13 h 1322"/>
                <a:gd name="T94" fmla="*/ 8 w 1551"/>
                <a:gd name="T95" fmla="*/ 14 h 1322"/>
                <a:gd name="T96" fmla="*/ 6 w 1551"/>
                <a:gd name="T97" fmla="*/ 16 h 1322"/>
                <a:gd name="T98" fmla="*/ 3 w 1551"/>
                <a:gd name="T99" fmla="*/ 17 h 1322"/>
                <a:gd name="T100" fmla="*/ 4 w 1551"/>
                <a:gd name="T101" fmla="*/ 17 h 1322"/>
                <a:gd name="T102" fmla="*/ 7 w 1551"/>
                <a:gd name="T103" fmla="*/ 19 h 1322"/>
                <a:gd name="T104" fmla="*/ 12 w 1551"/>
                <a:gd name="T105" fmla="*/ 19 h 1322"/>
                <a:gd name="T106" fmla="*/ 11 w 1551"/>
                <a:gd name="T107" fmla="*/ 19 h 1322"/>
                <a:gd name="T108" fmla="*/ 7 w 1551"/>
                <a:gd name="T109" fmla="*/ 19 h 1322"/>
                <a:gd name="T110" fmla="*/ 2 w 1551"/>
                <a:gd name="T111" fmla="*/ 17 h 13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51"/>
                <a:gd name="T169" fmla="*/ 0 h 1322"/>
                <a:gd name="T170" fmla="*/ 1551 w 1551"/>
                <a:gd name="T171" fmla="*/ 1322 h 132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51" h="1322">
                  <a:moveTo>
                    <a:pt x="0" y="1008"/>
                  </a:moveTo>
                  <a:lnTo>
                    <a:pt x="1" y="1009"/>
                  </a:lnTo>
                  <a:lnTo>
                    <a:pt x="5" y="1014"/>
                  </a:lnTo>
                  <a:lnTo>
                    <a:pt x="12" y="1022"/>
                  </a:lnTo>
                  <a:lnTo>
                    <a:pt x="22" y="1031"/>
                  </a:lnTo>
                  <a:lnTo>
                    <a:pt x="34" y="1043"/>
                  </a:lnTo>
                  <a:lnTo>
                    <a:pt x="48" y="1057"/>
                  </a:lnTo>
                  <a:lnTo>
                    <a:pt x="65" y="1073"/>
                  </a:lnTo>
                  <a:lnTo>
                    <a:pt x="85" y="1090"/>
                  </a:lnTo>
                  <a:lnTo>
                    <a:pt x="108" y="1108"/>
                  </a:lnTo>
                  <a:lnTo>
                    <a:pt x="132" y="1126"/>
                  </a:lnTo>
                  <a:lnTo>
                    <a:pt x="159" y="1146"/>
                  </a:lnTo>
                  <a:lnTo>
                    <a:pt x="189" y="1166"/>
                  </a:lnTo>
                  <a:lnTo>
                    <a:pt x="220" y="1186"/>
                  </a:lnTo>
                  <a:lnTo>
                    <a:pt x="253" y="1205"/>
                  </a:lnTo>
                  <a:lnTo>
                    <a:pt x="289" y="1224"/>
                  </a:lnTo>
                  <a:lnTo>
                    <a:pt x="327" y="1242"/>
                  </a:lnTo>
                  <a:lnTo>
                    <a:pt x="367" y="1259"/>
                  </a:lnTo>
                  <a:lnTo>
                    <a:pt x="410" y="1274"/>
                  </a:lnTo>
                  <a:lnTo>
                    <a:pt x="453" y="1288"/>
                  </a:lnTo>
                  <a:lnTo>
                    <a:pt x="500" y="1300"/>
                  </a:lnTo>
                  <a:lnTo>
                    <a:pt x="548" y="1309"/>
                  </a:lnTo>
                  <a:lnTo>
                    <a:pt x="597" y="1316"/>
                  </a:lnTo>
                  <a:lnTo>
                    <a:pt x="649" y="1321"/>
                  </a:lnTo>
                  <a:lnTo>
                    <a:pt x="702" y="1322"/>
                  </a:lnTo>
                  <a:lnTo>
                    <a:pt x="758" y="1320"/>
                  </a:lnTo>
                  <a:lnTo>
                    <a:pt x="814" y="1314"/>
                  </a:lnTo>
                  <a:lnTo>
                    <a:pt x="873" y="1305"/>
                  </a:lnTo>
                  <a:lnTo>
                    <a:pt x="933" y="1291"/>
                  </a:lnTo>
                  <a:lnTo>
                    <a:pt x="995" y="1273"/>
                  </a:lnTo>
                  <a:lnTo>
                    <a:pt x="1058" y="1250"/>
                  </a:lnTo>
                  <a:lnTo>
                    <a:pt x="1123" y="1222"/>
                  </a:lnTo>
                  <a:lnTo>
                    <a:pt x="1188" y="1189"/>
                  </a:lnTo>
                  <a:lnTo>
                    <a:pt x="1193" y="1186"/>
                  </a:lnTo>
                  <a:lnTo>
                    <a:pt x="1208" y="1177"/>
                  </a:lnTo>
                  <a:lnTo>
                    <a:pt x="1230" y="1163"/>
                  </a:lnTo>
                  <a:lnTo>
                    <a:pt x="1257" y="1144"/>
                  </a:lnTo>
                  <a:lnTo>
                    <a:pt x="1290" y="1116"/>
                  </a:lnTo>
                  <a:lnTo>
                    <a:pt x="1325" y="1084"/>
                  </a:lnTo>
                  <a:lnTo>
                    <a:pt x="1363" y="1043"/>
                  </a:lnTo>
                  <a:lnTo>
                    <a:pt x="1401" y="996"/>
                  </a:lnTo>
                  <a:lnTo>
                    <a:pt x="1438" y="942"/>
                  </a:lnTo>
                  <a:lnTo>
                    <a:pt x="1472" y="880"/>
                  </a:lnTo>
                  <a:lnTo>
                    <a:pt x="1502" y="810"/>
                  </a:lnTo>
                  <a:lnTo>
                    <a:pt x="1526" y="731"/>
                  </a:lnTo>
                  <a:lnTo>
                    <a:pt x="1543" y="645"/>
                  </a:lnTo>
                  <a:lnTo>
                    <a:pt x="1551" y="549"/>
                  </a:lnTo>
                  <a:lnTo>
                    <a:pt x="1549" y="446"/>
                  </a:lnTo>
                  <a:lnTo>
                    <a:pt x="1536" y="333"/>
                  </a:lnTo>
                  <a:lnTo>
                    <a:pt x="1536" y="336"/>
                  </a:lnTo>
                  <a:lnTo>
                    <a:pt x="1536" y="348"/>
                  </a:lnTo>
                  <a:lnTo>
                    <a:pt x="1536" y="366"/>
                  </a:lnTo>
                  <a:lnTo>
                    <a:pt x="1536" y="392"/>
                  </a:lnTo>
                  <a:lnTo>
                    <a:pt x="1534" y="422"/>
                  </a:lnTo>
                  <a:lnTo>
                    <a:pt x="1530" y="457"/>
                  </a:lnTo>
                  <a:lnTo>
                    <a:pt x="1526" y="498"/>
                  </a:lnTo>
                  <a:lnTo>
                    <a:pt x="1518" y="541"/>
                  </a:lnTo>
                  <a:lnTo>
                    <a:pt x="1507" y="589"/>
                  </a:lnTo>
                  <a:lnTo>
                    <a:pt x="1493" y="639"/>
                  </a:lnTo>
                  <a:lnTo>
                    <a:pt x="1476" y="692"/>
                  </a:lnTo>
                  <a:lnTo>
                    <a:pt x="1455" y="746"/>
                  </a:lnTo>
                  <a:lnTo>
                    <a:pt x="1430" y="802"/>
                  </a:lnTo>
                  <a:lnTo>
                    <a:pt x="1400" y="857"/>
                  </a:lnTo>
                  <a:lnTo>
                    <a:pt x="1364" y="912"/>
                  </a:lnTo>
                  <a:lnTo>
                    <a:pt x="1323" y="967"/>
                  </a:lnTo>
                  <a:lnTo>
                    <a:pt x="1328" y="961"/>
                  </a:lnTo>
                  <a:lnTo>
                    <a:pt x="1339" y="941"/>
                  </a:lnTo>
                  <a:lnTo>
                    <a:pt x="1355" y="910"/>
                  </a:lnTo>
                  <a:lnTo>
                    <a:pt x="1376" y="867"/>
                  </a:lnTo>
                  <a:lnTo>
                    <a:pt x="1398" y="817"/>
                  </a:lnTo>
                  <a:lnTo>
                    <a:pt x="1420" y="758"/>
                  </a:lnTo>
                  <a:lnTo>
                    <a:pt x="1439" y="691"/>
                  </a:lnTo>
                  <a:lnTo>
                    <a:pt x="1455" y="620"/>
                  </a:lnTo>
                  <a:lnTo>
                    <a:pt x="1465" y="545"/>
                  </a:lnTo>
                  <a:lnTo>
                    <a:pt x="1467" y="467"/>
                  </a:lnTo>
                  <a:lnTo>
                    <a:pt x="1461" y="386"/>
                  </a:lnTo>
                  <a:lnTo>
                    <a:pt x="1443" y="305"/>
                  </a:lnTo>
                  <a:lnTo>
                    <a:pt x="1412" y="225"/>
                  </a:lnTo>
                  <a:lnTo>
                    <a:pt x="1366" y="146"/>
                  </a:lnTo>
                  <a:lnTo>
                    <a:pt x="1302" y="72"/>
                  </a:lnTo>
                  <a:lnTo>
                    <a:pt x="1221" y="0"/>
                  </a:lnTo>
                  <a:lnTo>
                    <a:pt x="1225" y="6"/>
                  </a:lnTo>
                  <a:lnTo>
                    <a:pt x="1236" y="21"/>
                  </a:lnTo>
                  <a:lnTo>
                    <a:pt x="1252" y="46"/>
                  </a:lnTo>
                  <a:lnTo>
                    <a:pt x="1271" y="80"/>
                  </a:lnTo>
                  <a:lnTo>
                    <a:pt x="1292" y="123"/>
                  </a:lnTo>
                  <a:lnTo>
                    <a:pt x="1314" y="175"/>
                  </a:lnTo>
                  <a:lnTo>
                    <a:pt x="1332" y="235"/>
                  </a:lnTo>
                  <a:lnTo>
                    <a:pt x="1348" y="302"/>
                  </a:lnTo>
                  <a:lnTo>
                    <a:pt x="1358" y="377"/>
                  </a:lnTo>
                  <a:lnTo>
                    <a:pt x="1360" y="458"/>
                  </a:lnTo>
                  <a:lnTo>
                    <a:pt x="1354" y="547"/>
                  </a:lnTo>
                  <a:lnTo>
                    <a:pt x="1337" y="642"/>
                  </a:lnTo>
                  <a:lnTo>
                    <a:pt x="1308" y="742"/>
                  </a:lnTo>
                  <a:lnTo>
                    <a:pt x="1264" y="847"/>
                  </a:lnTo>
                  <a:lnTo>
                    <a:pt x="1203" y="957"/>
                  </a:lnTo>
                  <a:lnTo>
                    <a:pt x="1126" y="1071"/>
                  </a:lnTo>
                  <a:lnTo>
                    <a:pt x="1131" y="1064"/>
                  </a:lnTo>
                  <a:lnTo>
                    <a:pt x="1141" y="1046"/>
                  </a:lnTo>
                  <a:lnTo>
                    <a:pt x="1157" y="1016"/>
                  </a:lnTo>
                  <a:lnTo>
                    <a:pt x="1177" y="977"/>
                  </a:lnTo>
                  <a:lnTo>
                    <a:pt x="1199" y="927"/>
                  </a:lnTo>
                  <a:lnTo>
                    <a:pt x="1221" y="870"/>
                  </a:lnTo>
                  <a:lnTo>
                    <a:pt x="1240" y="805"/>
                  </a:lnTo>
                  <a:lnTo>
                    <a:pt x="1257" y="734"/>
                  </a:lnTo>
                  <a:lnTo>
                    <a:pt x="1269" y="657"/>
                  </a:lnTo>
                  <a:lnTo>
                    <a:pt x="1274" y="576"/>
                  </a:lnTo>
                  <a:lnTo>
                    <a:pt x="1269" y="492"/>
                  </a:lnTo>
                  <a:lnTo>
                    <a:pt x="1255" y="406"/>
                  </a:lnTo>
                  <a:lnTo>
                    <a:pt x="1230" y="318"/>
                  </a:lnTo>
                  <a:lnTo>
                    <a:pt x="1189" y="229"/>
                  </a:lnTo>
                  <a:lnTo>
                    <a:pt x="1135" y="142"/>
                  </a:lnTo>
                  <a:lnTo>
                    <a:pt x="1063" y="55"/>
                  </a:lnTo>
                  <a:lnTo>
                    <a:pt x="1066" y="62"/>
                  </a:lnTo>
                  <a:lnTo>
                    <a:pt x="1075" y="82"/>
                  </a:lnTo>
                  <a:lnTo>
                    <a:pt x="1089" y="113"/>
                  </a:lnTo>
                  <a:lnTo>
                    <a:pt x="1105" y="156"/>
                  </a:lnTo>
                  <a:lnTo>
                    <a:pt x="1124" y="206"/>
                  </a:lnTo>
                  <a:lnTo>
                    <a:pt x="1140" y="267"/>
                  </a:lnTo>
                  <a:lnTo>
                    <a:pt x="1155" y="335"/>
                  </a:lnTo>
                  <a:lnTo>
                    <a:pt x="1165" y="410"/>
                  </a:lnTo>
                  <a:lnTo>
                    <a:pt x="1170" y="491"/>
                  </a:lnTo>
                  <a:lnTo>
                    <a:pt x="1169" y="576"/>
                  </a:lnTo>
                  <a:lnTo>
                    <a:pt x="1157" y="665"/>
                  </a:lnTo>
                  <a:lnTo>
                    <a:pt x="1135" y="756"/>
                  </a:lnTo>
                  <a:lnTo>
                    <a:pt x="1102" y="848"/>
                  </a:lnTo>
                  <a:lnTo>
                    <a:pt x="1055" y="941"/>
                  </a:lnTo>
                  <a:lnTo>
                    <a:pt x="991" y="1034"/>
                  </a:lnTo>
                  <a:lnTo>
                    <a:pt x="912" y="1125"/>
                  </a:lnTo>
                  <a:lnTo>
                    <a:pt x="915" y="1121"/>
                  </a:lnTo>
                  <a:lnTo>
                    <a:pt x="926" y="1108"/>
                  </a:lnTo>
                  <a:lnTo>
                    <a:pt x="940" y="1086"/>
                  </a:lnTo>
                  <a:lnTo>
                    <a:pt x="958" y="1057"/>
                  </a:lnTo>
                  <a:lnTo>
                    <a:pt x="979" y="1022"/>
                  </a:lnTo>
                  <a:lnTo>
                    <a:pt x="1001" y="978"/>
                  </a:lnTo>
                  <a:lnTo>
                    <a:pt x="1021" y="928"/>
                  </a:lnTo>
                  <a:lnTo>
                    <a:pt x="1041" y="872"/>
                  </a:lnTo>
                  <a:lnTo>
                    <a:pt x="1057" y="811"/>
                  </a:lnTo>
                  <a:lnTo>
                    <a:pt x="1070" y="744"/>
                  </a:lnTo>
                  <a:lnTo>
                    <a:pt x="1075" y="674"/>
                  </a:lnTo>
                  <a:lnTo>
                    <a:pt x="1075" y="598"/>
                  </a:lnTo>
                  <a:lnTo>
                    <a:pt x="1066" y="518"/>
                  </a:lnTo>
                  <a:lnTo>
                    <a:pt x="1048" y="435"/>
                  </a:lnTo>
                  <a:lnTo>
                    <a:pt x="1018" y="349"/>
                  </a:lnTo>
                  <a:lnTo>
                    <a:pt x="975" y="260"/>
                  </a:lnTo>
                  <a:lnTo>
                    <a:pt x="976" y="267"/>
                  </a:lnTo>
                  <a:lnTo>
                    <a:pt x="980" y="288"/>
                  </a:lnTo>
                  <a:lnTo>
                    <a:pt x="983" y="319"/>
                  </a:lnTo>
                  <a:lnTo>
                    <a:pt x="987" y="362"/>
                  </a:lnTo>
                  <a:lnTo>
                    <a:pt x="990" y="412"/>
                  </a:lnTo>
                  <a:lnTo>
                    <a:pt x="992" y="471"/>
                  </a:lnTo>
                  <a:lnTo>
                    <a:pt x="991" y="536"/>
                  </a:lnTo>
                  <a:lnTo>
                    <a:pt x="988" y="605"/>
                  </a:lnTo>
                  <a:lnTo>
                    <a:pt x="981" y="677"/>
                  </a:lnTo>
                  <a:lnTo>
                    <a:pt x="968" y="752"/>
                  </a:lnTo>
                  <a:lnTo>
                    <a:pt x="950" y="827"/>
                  </a:lnTo>
                  <a:lnTo>
                    <a:pt x="926" y="901"/>
                  </a:lnTo>
                  <a:lnTo>
                    <a:pt x="893" y="972"/>
                  </a:lnTo>
                  <a:lnTo>
                    <a:pt x="854" y="1039"/>
                  </a:lnTo>
                  <a:lnTo>
                    <a:pt x="806" y="1102"/>
                  </a:lnTo>
                  <a:lnTo>
                    <a:pt x="747" y="1157"/>
                  </a:lnTo>
                  <a:lnTo>
                    <a:pt x="749" y="1155"/>
                  </a:lnTo>
                  <a:lnTo>
                    <a:pt x="758" y="1146"/>
                  </a:lnTo>
                  <a:lnTo>
                    <a:pt x="769" y="1133"/>
                  </a:lnTo>
                  <a:lnTo>
                    <a:pt x="784" y="1114"/>
                  </a:lnTo>
                  <a:lnTo>
                    <a:pt x="800" y="1091"/>
                  </a:lnTo>
                  <a:lnTo>
                    <a:pt x="819" y="1061"/>
                  </a:lnTo>
                  <a:lnTo>
                    <a:pt x="836" y="1027"/>
                  </a:lnTo>
                  <a:lnTo>
                    <a:pt x="853" y="988"/>
                  </a:lnTo>
                  <a:lnTo>
                    <a:pt x="867" y="946"/>
                  </a:lnTo>
                  <a:lnTo>
                    <a:pt x="880" y="897"/>
                  </a:lnTo>
                  <a:lnTo>
                    <a:pt x="887" y="844"/>
                  </a:lnTo>
                  <a:lnTo>
                    <a:pt x="890" y="788"/>
                  </a:lnTo>
                  <a:lnTo>
                    <a:pt x="888" y="727"/>
                  </a:lnTo>
                  <a:lnTo>
                    <a:pt x="877" y="661"/>
                  </a:lnTo>
                  <a:lnTo>
                    <a:pt x="860" y="592"/>
                  </a:lnTo>
                  <a:lnTo>
                    <a:pt x="834" y="518"/>
                  </a:lnTo>
                  <a:lnTo>
                    <a:pt x="835" y="524"/>
                  </a:lnTo>
                  <a:lnTo>
                    <a:pt x="837" y="539"/>
                  </a:lnTo>
                  <a:lnTo>
                    <a:pt x="840" y="563"/>
                  </a:lnTo>
                  <a:lnTo>
                    <a:pt x="843" y="596"/>
                  </a:lnTo>
                  <a:lnTo>
                    <a:pt x="845" y="635"/>
                  </a:lnTo>
                  <a:lnTo>
                    <a:pt x="845" y="678"/>
                  </a:lnTo>
                  <a:lnTo>
                    <a:pt x="843" y="726"/>
                  </a:lnTo>
                  <a:lnTo>
                    <a:pt x="838" y="776"/>
                  </a:lnTo>
                  <a:lnTo>
                    <a:pt x="829" y="829"/>
                  </a:lnTo>
                  <a:lnTo>
                    <a:pt x="814" y="882"/>
                  </a:lnTo>
                  <a:lnTo>
                    <a:pt x="794" y="934"/>
                  </a:lnTo>
                  <a:lnTo>
                    <a:pt x="768" y="984"/>
                  </a:lnTo>
                  <a:lnTo>
                    <a:pt x="736" y="1031"/>
                  </a:lnTo>
                  <a:lnTo>
                    <a:pt x="694" y="1073"/>
                  </a:lnTo>
                  <a:lnTo>
                    <a:pt x="645" y="1110"/>
                  </a:lnTo>
                  <a:lnTo>
                    <a:pt x="585" y="1140"/>
                  </a:lnTo>
                  <a:lnTo>
                    <a:pt x="593" y="1134"/>
                  </a:lnTo>
                  <a:lnTo>
                    <a:pt x="612" y="1117"/>
                  </a:lnTo>
                  <a:lnTo>
                    <a:pt x="639" y="1087"/>
                  </a:lnTo>
                  <a:lnTo>
                    <a:pt x="669" y="1043"/>
                  </a:lnTo>
                  <a:lnTo>
                    <a:pt x="696" y="987"/>
                  </a:lnTo>
                  <a:lnTo>
                    <a:pt x="717" y="914"/>
                  </a:lnTo>
                  <a:lnTo>
                    <a:pt x="728" y="827"/>
                  </a:lnTo>
                  <a:lnTo>
                    <a:pt x="722" y="722"/>
                  </a:lnTo>
                  <a:lnTo>
                    <a:pt x="722" y="726"/>
                  </a:lnTo>
                  <a:lnTo>
                    <a:pt x="721" y="736"/>
                  </a:lnTo>
                  <a:lnTo>
                    <a:pt x="718" y="752"/>
                  </a:lnTo>
                  <a:lnTo>
                    <a:pt x="715" y="773"/>
                  </a:lnTo>
                  <a:lnTo>
                    <a:pt x="709" y="798"/>
                  </a:lnTo>
                  <a:lnTo>
                    <a:pt x="701" y="827"/>
                  </a:lnTo>
                  <a:lnTo>
                    <a:pt x="692" y="858"/>
                  </a:lnTo>
                  <a:lnTo>
                    <a:pt x="679" y="890"/>
                  </a:lnTo>
                  <a:lnTo>
                    <a:pt x="663" y="924"/>
                  </a:lnTo>
                  <a:lnTo>
                    <a:pt x="644" y="958"/>
                  </a:lnTo>
                  <a:lnTo>
                    <a:pt x="620" y="992"/>
                  </a:lnTo>
                  <a:lnTo>
                    <a:pt x="593" y="1023"/>
                  </a:lnTo>
                  <a:lnTo>
                    <a:pt x="561" y="1053"/>
                  </a:lnTo>
                  <a:lnTo>
                    <a:pt x="524" y="1078"/>
                  </a:lnTo>
                  <a:lnTo>
                    <a:pt x="482" y="1101"/>
                  </a:lnTo>
                  <a:lnTo>
                    <a:pt x="435" y="1118"/>
                  </a:lnTo>
                  <a:lnTo>
                    <a:pt x="437" y="1116"/>
                  </a:lnTo>
                  <a:lnTo>
                    <a:pt x="443" y="1111"/>
                  </a:lnTo>
                  <a:lnTo>
                    <a:pt x="452" y="1103"/>
                  </a:lnTo>
                  <a:lnTo>
                    <a:pt x="464" y="1092"/>
                  </a:lnTo>
                  <a:lnTo>
                    <a:pt x="478" y="1078"/>
                  </a:lnTo>
                  <a:lnTo>
                    <a:pt x="491" y="1062"/>
                  </a:lnTo>
                  <a:lnTo>
                    <a:pt x="508" y="1042"/>
                  </a:lnTo>
                  <a:lnTo>
                    <a:pt x="523" y="1022"/>
                  </a:lnTo>
                  <a:lnTo>
                    <a:pt x="538" y="997"/>
                  </a:lnTo>
                  <a:lnTo>
                    <a:pt x="550" y="973"/>
                  </a:lnTo>
                  <a:lnTo>
                    <a:pt x="562" y="946"/>
                  </a:lnTo>
                  <a:lnTo>
                    <a:pt x="571" y="918"/>
                  </a:lnTo>
                  <a:lnTo>
                    <a:pt x="577" y="888"/>
                  </a:lnTo>
                  <a:lnTo>
                    <a:pt x="578" y="857"/>
                  </a:lnTo>
                  <a:lnTo>
                    <a:pt x="576" y="826"/>
                  </a:lnTo>
                  <a:lnTo>
                    <a:pt x="567" y="794"/>
                  </a:lnTo>
                  <a:lnTo>
                    <a:pt x="566" y="797"/>
                  </a:lnTo>
                  <a:lnTo>
                    <a:pt x="562" y="805"/>
                  </a:lnTo>
                  <a:lnTo>
                    <a:pt x="556" y="818"/>
                  </a:lnTo>
                  <a:lnTo>
                    <a:pt x="546" y="834"/>
                  </a:lnTo>
                  <a:lnTo>
                    <a:pt x="533" y="853"/>
                  </a:lnTo>
                  <a:lnTo>
                    <a:pt x="518" y="874"/>
                  </a:lnTo>
                  <a:lnTo>
                    <a:pt x="500" y="897"/>
                  </a:lnTo>
                  <a:lnTo>
                    <a:pt x="478" y="920"/>
                  </a:lnTo>
                  <a:lnTo>
                    <a:pt x="452" y="943"/>
                  </a:lnTo>
                  <a:lnTo>
                    <a:pt x="424" y="964"/>
                  </a:lnTo>
                  <a:lnTo>
                    <a:pt x="391" y="984"/>
                  </a:lnTo>
                  <a:lnTo>
                    <a:pt x="356" y="1001"/>
                  </a:lnTo>
                  <a:lnTo>
                    <a:pt x="316" y="1014"/>
                  </a:lnTo>
                  <a:lnTo>
                    <a:pt x="273" y="1022"/>
                  </a:lnTo>
                  <a:lnTo>
                    <a:pt x="225" y="1025"/>
                  </a:lnTo>
                  <a:lnTo>
                    <a:pt x="175" y="1023"/>
                  </a:lnTo>
                  <a:lnTo>
                    <a:pt x="177" y="1025"/>
                  </a:lnTo>
                  <a:lnTo>
                    <a:pt x="183" y="1032"/>
                  </a:lnTo>
                  <a:lnTo>
                    <a:pt x="193" y="1041"/>
                  </a:lnTo>
                  <a:lnTo>
                    <a:pt x="208" y="1055"/>
                  </a:lnTo>
                  <a:lnTo>
                    <a:pt x="227" y="1070"/>
                  </a:lnTo>
                  <a:lnTo>
                    <a:pt x="251" y="1086"/>
                  </a:lnTo>
                  <a:lnTo>
                    <a:pt x="278" y="1104"/>
                  </a:lnTo>
                  <a:lnTo>
                    <a:pt x="311" y="1122"/>
                  </a:lnTo>
                  <a:lnTo>
                    <a:pt x="348" y="1139"/>
                  </a:lnTo>
                  <a:lnTo>
                    <a:pt x="389" y="1155"/>
                  </a:lnTo>
                  <a:lnTo>
                    <a:pt x="435" y="1170"/>
                  </a:lnTo>
                  <a:lnTo>
                    <a:pt x="486" y="1183"/>
                  </a:lnTo>
                  <a:lnTo>
                    <a:pt x="541" y="1192"/>
                  </a:lnTo>
                  <a:lnTo>
                    <a:pt x="601" y="1197"/>
                  </a:lnTo>
                  <a:lnTo>
                    <a:pt x="665" y="1198"/>
                  </a:lnTo>
                  <a:lnTo>
                    <a:pt x="736" y="1194"/>
                  </a:lnTo>
                  <a:lnTo>
                    <a:pt x="732" y="1195"/>
                  </a:lnTo>
                  <a:lnTo>
                    <a:pt x="722" y="1198"/>
                  </a:lnTo>
                  <a:lnTo>
                    <a:pt x="706" y="1202"/>
                  </a:lnTo>
                  <a:lnTo>
                    <a:pt x="684" y="1206"/>
                  </a:lnTo>
                  <a:lnTo>
                    <a:pt x="655" y="1209"/>
                  </a:lnTo>
                  <a:lnTo>
                    <a:pt x="620" y="1212"/>
                  </a:lnTo>
                  <a:lnTo>
                    <a:pt x="580" y="1213"/>
                  </a:lnTo>
                  <a:lnTo>
                    <a:pt x="535" y="1209"/>
                  </a:lnTo>
                  <a:lnTo>
                    <a:pt x="485" y="1205"/>
                  </a:lnTo>
                  <a:lnTo>
                    <a:pt x="428" y="1194"/>
                  </a:lnTo>
                  <a:lnTo>
                    <a:pt x="368" y="1179"/>
                  </a:lnTo>
                  <a:lnTo>
                    <a:pt x="303" y="1160"/>
                  </a:lnTo>
                  <a:lnTo>
                    <a:pt x="233" y="1133"/>
                  </a:lnTo>
                  <a:lnTo>
                    <a:pt x="160" y="1099"/>
                  </a:lnTo>
                  <a:lnTo>
                    <a:pt x="81" y="1057"/>
                  </a:lnTo>
                  <a:lnTo>
                    <a:pt x="0" y="10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3" name="Freeform 209"/>
            <p:cNvSpPr>
              <a:spLocks/>
            </p:cNvSpPr>
            <p:nvPr/>
          </p:nvSpPr>
          <p:spPr bwMode="auto">
            <a:xfrm>
              <a:off x="3362" y="3450"/>
              <a:ext cx="78" cy="115"/>
            </a:xfrm>
            <a:custGeom>
              <a:avLst/>
              <a:gdLst>
                <a:gd name="T0" fmla="*/ 0 w 155"/>
                <a:gd name="T1" fmla="*/ 0 h 230"/>
                <a:gd name="T2" fmla="*/ 1 w 155"/>
                <a:gd name="T3" fmla="*/ 1 h 230"/>
                <a:gd name="T4" fmla="*/ 1 w 155"/>
                <a:gd name="T5" fmla="*/ 1 h 230"/>
                <a:gd name="T6" fmla="*/ 1 w 155"/>
                <a:gd name="T7" fmla="*/ 1 h 230"/>
                <a:gd name="T8" fmla="*/ 1 w 155"/>
                <a:gd name="T9" fmla="*/ 1 h 230"/>
                <a:gd name="T10" fmla="*/ 1 w 155"/>
                <a:gd name="T11" fmla="*/ 1 h 230"/>
                <a:gd name="T12" fmla="*/ 2 w 155"/>
                <a:gd name="T13" fmla="*/ 1 h 230"/>
                <a:gd name="T14" fmla="*/ 2 w 155"/>
                <a:gd name="T15" fmla="*/ 1 h 230"/>
                <a:gd name="T16" fmla="*/ 2 w 155"/>
                <a:gd name="T17" fmla="*/ 1 h 230"/>
                <a:gd name="T18" fmla="*/ 3 w 155"/>
                <a:gd name="T19" fmla="*/ 2 h 230"/>
                <a:gd name="T20" fmla="*/ 3 w 155"/>
                <a:gd name="T21" fmla="*/ 2 h 230"/>
                <a:gd name="T22" fmla="*/ 3 w 155"/>
                <a:gd name="T23" fmla="*/ 2 h 230"/>
                <a:gd name="T24" fmla="*/ 3 w 155"/>
                <a:gd name="T25" fmla="*/ 2 h 230"/>
                <a:gd name="T26" fmla="*/ 3 w 155"/>
                <a:gd name="T27" fmla="*/ 3 h 230"/>
                <a:gd name="T28" fmla="*/ 3 w 155"/>
                <a:gd name="T29" fmla="*/ 3 h 230"/>
                <a:gd name="T30" fmla="*/ 2 w 155"/>
                <a:gd name="T31" fmla="*/ 4 h 230"/>
                <a:gd name="T32" fmla="*/ 2 w 155"/>
                <a:gd name="T33" fmla="*/ 4 h 230"/>
                <a:gd name="T34" fmla="*/ 2 w 155"/>
                <a:gd name="T35" fmla="*/ 4 h 230"/>
                <a:gd name="T36" fmla="*/ 2 w 155"/>
                <a:gd name="T37" fmla="*/ 4 h 230"/>
                <a:gd name="T38" fmla="*/ 2 w 155"/>
                <a:gd name="T39" fmla="*/ 3 h 230"/>
                <a:gd name="T40" fmla="*/ 2 w 155"/>
                <a:gd name="T41" fmla="*/ 3 h 230"/>
                <a:gd name="T42" fmla="*/ 2 w 155"/>
                <a:gd name="T43" fmla="*/ 2 h 230"/>
                <a:gd name="T44" fmla="*/ 2 w 155"/>
                <a:gd name="T45" fmla="*/ 2 h 230"/>
                <a:gd name="T46" fmla="*/ 1 w 155"/>
                <a:gd name="T47" fmla="*/ 1 h 230"/>
                <a:gd name="T48" fmla="*/ 0 w 155"/>
                <a:gd name="T49" fmla="*/ 0 h 23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5"/>
                <a:gd name="T76" fmla="*/ 0 h 230"/>
                <a:gd name="T77" fmla="*/ 155 w 155"/>
                <a:gd name="T78" fmla="*/ 230 h 23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5" h="230">
                  <a:moveTo>
                    <a:pt x="0" y="0"/>
                  </a:moveTo>
                  <a:lnTo>
                    <a:pt x="3" y="1"/>
                  </a:lnTo>
                  <a:lnTo>
                    <a:pt x="11" y="4"/>
                  </a:lnTo>
                  <a:lnTo>
                    <a:pt x="24" y="7"/>
                  </a:lnTo>
                  <a:lnTo>
                    <a:pt x="41" y="13"/>
                  </a:lnTo>
                  <a:lnTo>
                    <a:pt x="60" y="20"/>
                  </a:lnTo>
                  <a:lnTo>
                    <a:pt x="79" y="29"/>
                  </a:lnTo>
                  <a:lnTo>
                    <a:pt x="98" y="40"/>
                  </a:lnTo>
                  <a:lnTo>
                    <a:pt x="116" y="53"/>
                  </a:lnTo>
                  <a:lnTo>
                    <a:pt x="132" y="67"/>
                  </a:lnTo>
                  <a:lnTo>
                    <a:pt x="145" y="84"/>
                  </a:lnTo>
                  <a:lnTo>
                    <a:pt x="153" y="103"/>
                  </a:lnTo>
                  <a:lnTo>
                    <a:pt x="155" y="124"/>
                  </a:lnTo>
                  <a:lnTo>
                    <a:pt x="151" y="147"/>
                  </a:lnTo>
                  <a:lnTo>
                    <a:pt x="139" y="173"/>
                  </a:lnTo>
                  <a:lnTo>
                    <a:pt x="117" y="200"/>
                  </a:lnTo>
                  <a:lnTo>
                    <a:pt x="86" y="230"/>
                  </a:lnTo>
                  <a:lnTo>
                    <a:pt x="89" y="225"/>
                  </a:lnTo>
                  <a:lnTo>
                    <a:pt x="93" y="207"/>
                  </a:lnTo>
                  <a:lnTo>
                    <a:pt x="97" y="182"/>
                  </a:lnTo>
                  <a:lnTo>
                    <a:pt x="97" y="151"/>
                  </a:lnTo>
                  <a:lnTo>
                    <a:pt x="90" y="114"/>
                  </a:lnTo>
                  <a:lnTo>
                    <a:pt x="74" y="76"/>
                  </a:lnTo>
                  <a:lnTo>
                    <a:pt x="45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84" name="Freeform 210"/>
            <p:cNvSpPr>
              <a:spLocks/>
            </p:cNvSpPr>
            <p:nvPr/>
          </p:nvSpPr>
          <p:spPr bwMode="auto">
            <a:xfrm>
              <a:off x="2706" y="3642"/>
              <a:ext cx="93" cy="220"/>
            </a:xfrm>
            <a:custGeom>
              <a:avLst/>
              <a:gdLst>
                <a:gd name="T0" fmla="*/ 0 w 187"/>
                <a:gd name="T1" fmla="*/ 6 h 441"/>
                <a:gd name="T2" fmla="*/ 0 w 187"/>
                <a:gd name="T3" fmla="*/ 6 h 441"/>
                <a:gd name="T4" fmla="*/ 0 w 187"/>
                <a:gd name="T5" fmla="*/ 6 h 441"/>
                <a:gd name="T6" fmla="*/ 0 w 187"/>
                <a:gd name="T7" fmla="*/ 6 h 441"/>
                <a:gd name="T8" fmla="*/ 0 w 187"/>
                <a:gd name="T9" fmla="*/ 6 h 441"/>
                <a:gd name="T10" fmla="*/ 1 w 187"/>
                <a:gd name="T11" fmla="*/ 6 h 441"/>
                <a:gd name="T12" fmla="*/ 1 w 187"/>
                <a:gd name="T13" fmla="*/ 6 h 441"/>
                <a:gd name="T14" fmla="*/ 2 w 187"/>
                <a:gd name="T15" fmla="*/ 5 h 441"/>
                <a:gd name="T16" fmla="*/ 2 w 187"/>
                <a:gd name="T17" fmla="*/ 5 h 441"/>
                <a:gd name="T18" fmla="*/ 2 w 187"/>
                <a:gd name="T19" fmla="*/ 4 h 441"/>
                <a:gd name="T20" fmla="*/ 2 w 187"/>
                <a:gd name="T21" fmla="*/ 4 h 441"/>
                <a:gd name="T22" fmla="*/ 2 w 187"/>
                <a:gd name="T23" fmla="*/ 3 h 441"/>
                <a:gd name="T24" fmla="*/ 2 w 187"/>
                <a:gd name="T25" fmla="*/ 3 h 441"/>
                <a:gd name="T26" fmla="*/ 2 w 187"/>
                <a:gd name="T27" fmla="*/ 2 h 441"/>
                <a:gd name="T28" fmla="*/ 1 w 187"/>
                <a:gd name="T29" fmla="*/ 1 h 441"/>
                <a:gd name="T30" fmla="*/ 1 w 187"/>
                <a:gd name="T31" fmla="*/ 0 h 441"/>
                <a:gd name="T32" fmla="*/ 0 w 187"/>
                <a:gd name="T33" fmla="*/ 0 h 441"/>
                <a:gd name="T34" fmla="*/ 0 w 187"/>
                <a:gd name="T35" fmla="*/ 0 h 441"/>
                <a:gd name="T36" fmla="*/ 0 w 187"/>
                <a:gd name="T37" fmla="*/ 0 h 441"/>
                <a:gd name="T38" fmla="*/ 0 w 187"/>
                <a:gd name="T39" fmla="*/ 0 h 441"/>
                <a:gd name="T40" fmla="*/ 0 w 187"/>
                <a:gd name="T41" fmla="*/ 0 h 441"/>
                <a:gd name="T42" fmla="*/ 0 w 187"/>
                <a:gd name="T43" fmla="*/ 1 h 441"/>
                <a:gd name="T44" fmla="*/ 1 w 187"/>
                <a:gd name="T45" fmla="*/ 1 h 441"/>
                <a:gd name="T46" fmla="*/ 1 w 187"/>
                <a:gd name="T47" fmla="*/ 2 h 441"/>
                <a:gd name="T48" fmla="*/ 1 w 187"/>
                <a:gd name="T49" fmla="*/ 2 h 441"/>
                <a:gd name="T50" fmla="*/ 1 w 187"/>
                <a:gd name="T51" fmla="*/ 3 h 441"/>
                <a:gd name="T52" fmla="*/ 1 w 187"/>
                <a:gd name="T53" fmla="*/ 3 h 441"/>
                <a:gd name="T54" fmla="*/ 1 w 187"/>
                <a:gd name="T55" fmla="*/ 4 h 441"/>
                <a:gd name="T56" fmla="*/ 1 w 187"/>
                <a:gd name="T57" fmla="*/ 4 h 441"/>
                <a:gd name="T58" fmla="*/ 1 w 187"/>
                <a:gd name="T59" fmla="*/ 5 h 441"/>
                <a:gd name="T60" fmla="*/ 1 w 187"/>
                <a:gd name="T61" fmla="*/ 5 h 441"/>
                <a:gd name="T62" fmla="*/ 0 w 187"/>
                <a:gd name="T63" fmla="*/ 6 h 441"/>
                <a:gd name="T64" fmla="*/ 0 w 187"/>
                <a:gd name="T65" fmla="*/ 6 h 4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7"/>
                <a:gd name="T100" fmla="*/ 0 h 441"/>
                <a:gd name="T101" fmla="*/ 187 w 187"/>
                <a:gd name="T102" fmla="*/ 441 h 44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7" h="441">
                  <a:moveTo>
                    <a:pt x="6" y="441"/>
                  </a:moveTo>
                  <a:lnTo>
                    <a:pt x="10" y="440"/>
                  </a:lnTo>
                  <a:lnTo>
                    <a:pt x="23" y="436"/>
                  </a:lnTo>
                  <a:lnTo>
                    <a:pt x="41" y="429"/>
                  </a:lnTo>
                  <a:lnTo>
                    <a:pt x="63" y="419"/>
                  </a:lnTo>
                  <a:lnTo>
                    <a:pt x="89" y="406"/>
                  </a:lnTo>
                  <a:lnTo>
                    <a:pt x="114" y="390"/>
                  </a:lnTo>
                  <a:lnTo>
                    <a:pt x="138" y="370"/>
                  </a:lnTo>
                  <a:lnTo>
                    <a:pt x="159" y="346"/>
                  </a:lnTo>
                  <a:lnTo>
                    <a:pt x="175" y="319"/>
                  </a:lnTo>
                  <a:lnTo>
                    <a:pt x="185" y="288"/>
                  </a:lnTo>
                  <a:lnTo>
                    <a:pt x="187" y="252"/>
                  </a:lnTo>
                  <a:lnTo>
                    <a:pt x="177" y="210"/>
                  </a:lnTo>
                  <a:lnTo>
                    <a:pt x="155" y="166"/>
                  </a:lnTo>
                  <a:lnTo>
                    <a:pt x="120" y="116"/>
                  </a:lnTo>
                  <a:lnTo>
                    <a:pt x="69" y="61"/>
                  </a:lnTo>
                  <a:lnTo>
                    <a:pt x="0" y="0"/>
                  </a:lnTo>
                  <a:lnTo>
                    <a:pt x="2" y="3"/>
                  </a:lnTo>
                  <a:lnTo>
                    <a:pt x="10" y="12"/>
                  </a:lnTo>
                  <a:lnTo>
                    <a:pt x="22" y="27"/>
                  </a:lnTo>
                  <a:lnTo>
                    <a:pt x="37" y="47"/>
                  </a:lnTo>
                  <a:lnTo>
                    <a:pt x="52" y="71"/>
                  </a:lnTo>
                  <a:lnTo>
                    <a:pt x="68" y="99"/>
                  </a:lnTo>
                  <a:lnTo>
                    <a:pt x="84" y="130"/>
                  </a:lnTo>
                  <a:lnTo>
                    <a:pt x="98" y="163"/>
                  </a:lnTo>
                  <a:lnTo>
                    <a:pt x="108" y="198"/>
                  </a:lnTo>
                  <a:lnTo>
                    <a:pt x="115" y="233"/>
                  </a:lnTo>
                  <a:lnTo>
                    <a:pt x="116" y="270"/>
                  </a:lnTo>
                  <a:lnTo>
                    <a:pt x="112" y="307"/>
                  </a:lnTo>
                  <a:lnTo>
                    <a:pt x="99" y="343"/>
                  </a:lnTo>
                  <a:lnTo>
                    <a:pt x="78" y="377"/>
                  </a:lnTo>
                  <a:lnTo>
                    <a:pt x="47" y="411"/>
                  </a:lnTo>
                  <a:lnTo>
                    <a:pt x="6" y="4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76" name="Group 211"/>
          <p:cNvGrpSpPr>
            <a:grpSpLocks noChangeAspect="1"/>
          </p:cNvGrpSpPr>
          <p:nvPr/>
        </p:nvGrpSpPr>
        <p:grpSpPr bwMode="auto">
          <a:xfrm>
            <a:off x="5410200" y="3429000"/>
            <a:ext cx="1362075" cy="1368425"/>
            <a:chOff x="1461" y="1008"/>
            <a:chExt cx="2838" cy="2851"/>
          </a:xfrm>
        </p:grpSpPr>
        <p:sp>
          <p:nvSpPr>
            <p:cNvPr id="109612" name="AutoShape 212"/>
            <p:cNvSpPr>
              <a:spLocks noChangeAspect="1" noChangeArrowheads="1" noTextEdit="1"/>
            </p:cNvSpPr>
            <p:nvPr/>
          </p:nvSpPr>
          <p:spPr bwMode="auto">
            <a:xfrm>
              <a:off x="1461" y="1008"/>
              <a:ext cx="2838" cy="2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13" name="Freeform 213"/>
            <p:cNvSpPr>
              <a:spLocks/>
            </p:cNvSpPr>
            <p:nvPr/>
          </p:nvSpPr>
          <p:spPr bwMode="auto">
            <a:xfrm>
              <a:off x="1820" y="1324"/>
              <a:ext cx="2253" cy="1129"/>
            </a:xfrm>
            <a:custGeom>
              <a:avLst/>
              <a:gdLst>
                <a:gd name="T0" fmla="*/ 2 w 4505"/>
                <a:gd name="T1" fmla="*/ 36 h 2257"/>
                <a:gd name="T2" fmla="*/ 19 w 4505"/>
                <a:gd name="T3" fmla="*/ 30 h 2257"/>
                <a:gd name="T4" fmla="*/ 29 w 4505"/>
                <a:gd name="T5" fmla="*/ 14 h 2257"/>
                <a:gd name="T6" fmla="*/ 71 w 4505"/>
                <a:gd name="T7" fmla="*/ 15 h 2257"/>
                <a:gd name="T8" fmla="*/ 69 w 4505"/>
                <a:gd name="T9" fmla="*/ 14 h 2257"/>
                <a:gd name="T10" fmla="*/ 65 w 4505"/>
                <a:gd name="T11" fmla="*/ 11 h 2257"/>
                <a:gd name="T12" fmla="*/ 59 w 4505"/>
                <a:gd name="T13" fmla="*/ 8 h 2257"/>
                <a:gd name="T14" fmla="*/ 51 w 4505"/>
                <a:gd name="T15" fmla="*/ 5 h 2257"/>
                <a:gd name="T16" fmla="*/ 43 w 4505"/>
                <a:gd name="T17" fmla="*/ 2 h 2257"/>
                <a:gd name="T18" fmla="*/ 33 w 4505"/>
                <a:gd name="T19" fmla="*/ 0 h 2257"/>
                <a:gd name="T20" fmla="*/ 24 w 4505"/>
                <a:gd name="T21" fmla="*/ 1 h 2257"/>
                <a:gd name="T22" fmla="*/ 14 w 4505"/>
                <a:gd name="T23" fmla="*/ 4 h 2257"/>
                <a:gd name="T24" fmla="*/ 8 w 4505"/>
                <a:gd name="T25" fmla="*/ 8 h 2257"/>
                <a:gd name="T26" fmla="*/ 4 w 4505"/>
                <a:gd name="T27" fmla="*/ 13 h 2257"/>
                <a:gd name="T28" fmla="*/ 2 w 4505"/>
                <a:gd name="T29" fmla="*/ 18 h 2257"/>
                <a:gd name="T30" fmla="*/ 1 w 4505"/>
                <a:gd name="T31" fmla="*/ 23 h 2257"/>
                <a:gd name="T32" fmla="*/ 0 w 4505"/>
                <a:gd name="T33" fmla="*/ 28 h 2257"/>
                <a:gd name="T34" fmla="*/ 1 w 4505"/>
                <a:gd name="T35" fmla="*/ 32 h 2257"/>
                <a:gd name="T36" fmla="*/ 2 w 4505"/>
                <a:gd name="T37" fmla="*/ 35 h 2257"/>
                <a:gd name="T38" fmla="*/ 2 w 4505"/>
                <a:gd name="T39" fmla="*/ 36 h 225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05"/>
                <a:gd name="T61" fmla="*/ 0 h 2257"/>
                <a:gd name="T62" fmla="*/ 4505 w 4505"/>
                <a:gd name="T63" fmla="*/ 2257 h 225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05" h="2257">
                  <a:moveTo>
                    <a:pt x="92" y="2257"/>
                  </a:moveTo>
                  <a:lnTo>
                    <a:pt x="1195" y="1915"/>
                  </a:lnTo>
                  <a:lnTo>
                    <a:pt x="1812" y="888"/>
                  </a:lnTo>
                  <a:lnTo>
                    <a:pt x="4505" y="900"/>
                  </a:lnTo>
                  <a:lnTo>
                    <a:pt x="4410" y="838"/>
                  </a:lnTo>
                  <a:lnTo>
                    <a:pt x="4152" y="686"/>
                  </a:lnTo>
                  <a:lnTo>
                    <a:pt x="3757" y="484"/>
                  </a:lnTo>
                  <a:lnTo>
                    <a:pt x="3262" y="277"/>
                  </a:lnTo>
                  <a:lnTo>
                    <a:pt x="2693" y="99"/>
                  </a:lnTo>
                  <a:lnTo>
                    <a:pt x="2087" y="0"/>
                  </a:lnTo>
                  <a:lnTo>
                    <a:pt x="1474" y="15"/>
                  </a:lnTo>
                  <a:lnTo>
                    <a:pt x="887" y="195"/>
                  </a:lnTo>
                  <a:lnTo>
                    <a:pt x="481" y="473"/>
                  </a:lnTo>
                  <a:lnTo>
                    <a:pt x="217" y="795"/>
                  </a:lnTo>
                  <a:lnTo>
                    <a:pt x="66" y="1135"/>
                  </a:lnTo>
                  <a:lnTo>
                    <a:pt x="4" y="1470"/>
                  </a:lnTo>
                  <a:lnTo>
                    <a:pt x="0" y="1771"/>
                  </a:lnTo>
                  <a:lnTo>
                    <a:pt x="34" y="2020"/>
                  </a:lnTo>
                  <a:lnTo>
                    <a:pt x="71" y="2188"/>
                  </a:lnTo>
                  <a:lnTo>
                    <a:pt x="92" y="2257"/>
                  </a:lnTo>
                  <a:close/>
                </a:path>
              </a:pathLst>
            </a:custGeom>
            <a:solidFill>
              <a:srgbClr val="E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14" name="Freeform 214"/>
            <p:cNvSpPr>
              <a:spLocks/>
            </p:cNvSpPr>
            <p:nvPr/>
          </p:nvSpPr>
          <p:spPr bwMode="auto">
            <a:xfrm>
              <a:off x="1885" y="1820"/>
              <a:ext cx="2320" cy="2046"/>
            </a:xfrm>
            <a:custGeom>
              <a:avLst/>
              <a:gdLst>
                <a:gd name="T0" fmla="*/ 0 w 4642"/>
                <a:gd name="T1" fmla="*/ 22 h 4092"/>
                <a:gd name="T2" fmla="*/ 5 w 4642"/>
                <a:gd name="T3" fmla="*/ 56 h 4092"/>
                <a:gd name="T4" fmla="*/ 41 w 4642"/>
                <a:gd name="T5" fmla="*/ 64 h 4092"/>
                <a:gd name="T6" fmla="*/ 55 w 4642"/>
                <a:gd name="T7" fmla="*/ 57 h 4092"/>
                <a:gd name="T8" fmla="*/ 59 w 4642"/>
                <a:gd name="T9" fmla="*/ 21 h 4092"/>
                <a:gd name="T10" fmla="*/ 72 w 4642"/>
                <a:gd name="T11" fmla="*/ 4 h 4092"/>
                <a:gd name="T12" fmla="*/ 69 w 4642"/>
                <a:gd name="T13" fmla="*/ 0 h 4092"/>
                <a:gd name="T14" fmla="*/ 28 w 4642"/>
                <a:gd name="T15" fmla="*/ 1 h 4092"/>
                <a:gd name="T16" fmla="*/ 18 w 4642"/>
                <a:gd name="T17" fmla="*/ 16 h 4092"/>
                <a:gd name="T18" fmla="*/ 0 w 4642"/>
                <a:gd name="T19" fmla="*/ 22 h 40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42"/>
                <a:gd name="T31" fmla="*/ 0 h 4092"/>
                <a:gd name="T32" fmla="*/ 4642 w 4642"/>
                <a:gd name="T33" fmla="*/ 4092 h 40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42" h="4092">
                  <a:moveTo>
                    <a:pt x="0" y="1380"/>
                  </a:moveTo>
                  <a:lnTo>
                    <a:pt x="369" y="3583"/>
                  </a:lnTo>
                  <a:lnTo>
                    <a:pt x="2652" y="4092"/>
                  </a:lnTo>
                  <a:lnTo>
                    <a:pt x="3531" y="3634"/>
                  </a:lnTo>
                  <a:lnTo>
                    <a:pt x="3802" y="1337"/>
                  </a:lnTo>
                  <a:lnTo>
                    <a:pt x="4642" y="208"/>
                  </a:lnTo>
                  <a:lnTo>
                    <a:pt x="4472" y="0"/>
                  </a:lnTo>
                  <a:lnTo>
                    <a:pt x="1797" y="25"/>
                  </a:lnTo>
                  <a:lnTo>
                    <a:pt x="1186" y="973"/>
                  </a:lnTo>
                  <a:lnTo>
                    <a:pt x="0" y="1380"/>
                  </a:lnTo>
                  <a:close/>
                </a:path>
              </a:pathLst>
            </a:custGeom>
            <a:solidFill>
              <a:srgbClr val="FF00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15" name="Freeform 215"/>
            <p:cNvSpPr>
              <a:spLocks/>
            </p:cNvSpPr>
            <p:nvPr/>
          </p:nvSpPr>
          <p:spPr bwMode="auto">
            <a:xfrm>
              <a:off x="1924" y="1864"/>
              <a:ext cx="2226" cy="1965"/>
            </a:xfrm>
            <a:custGeom>
              <a:avLst/>
              <a:gdLst>
                <a:gd name="T0" fmla="*/ 0 w 4453"/>
                <a:gd name="T1" fmla="*/ 20 h 3931"/>
                <a:gd name="T2" fmla="*/ 5 w 4453"/>
                <a:gd name="T3" fmla="*/ 53 h 3931"/>
                <a:gd name="T4" fmla="*/ 39 w 4453"/>
                <a:gd name="T5" fmla="*/ 61 h 3931"/>
                <a:gd name="T6" fmla="*/ 52 w 4453"/>
                <a:gd name="T7" fmla="*/ 54 h 3931"/>
                <a:gd name="T8" fmla="*/ 56 w 4453"/>
                <a:gd name="T9" fmla="*/ 19 h 3931"/>
                <a:gd name="T10" fmla="*/ 69 w 4453"/>
                <a:gd name="T11" fmla="*/ 1 h 3931"/>
                <a:gd name="T12" fmla="*/ 68 w 4453"/>
                <a:gd name="T13" fmla="*/ 0 h 3931"/>
                <a:gd name="T14" fmla="*/ 27 w 4453"/>
                <a:gd name="T15" fmla="*/ 0 h 3931"/>
                <a:gd name="T16" fmla="*/ 18 w 4453"/>
                <a:gd name="T17" fmla="*/ 14 h 3931"/>
                <a:gd name="T18" fmla="*/ 0 w 4453"/>
                <a:gd name="T19" fmla="*/ 20 h 39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453"/>
                <a:gd name="T31" fmla="*/ 0 h 3931"/>
                <a:gd name="T32" fmla="*/ 4453 w 4453"/>
                <a:gd name="T33" fmla="*/ 3931 h 39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453" h="3931">
                  <a:moveTo>
                    <a:pt x="0" y="1337"/>
                  </a:moveTo>
                  <a:lnTo>
                    <a:pt x="346" y="3424"/>
                  </a:lnTo>
                  <a:lnTo>
                    <a:pt x="2556" y="3931"/>
                  </a:lnTo>
                  <a:lnTo>
                    <a:pt x="3357" y="3495"/>
                  </a:lnTo>
                  <a:lnTo>
                    <a:pt x="3635" y="1233"/>
                  </a:lnTo>
                  <a:lnTo>
                    <a:pt x="4453" y="122"/>
                  </a:lnTo>
                  <a:lnTo>
                    <a:pt x="4365" y="11"/>
                  </a:lnTo>
                  <a:lnTo>
                    <a:pt x="1758" y="0"/>
                  </a:lnTo>
                  <a:lnTo>
                    <a:pt x="1165" y="939"/>
                  </a:lnTo>
                  <a:lnTo>
                    <a:pt x="0" y="133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16" name="Freeform 216"/>
            <p:cNvSpPr>
              <a:spLocks/>
            </p:cNvSpPr>
            <p:nvPr/>
          </p:nvSpPr>
          <p:spPr bwMode="auto">
            <a:xfrm>
              <a:off x="3151" y="2532"/>
              <a:ext cx="538" cy="1219"/>
            </a:xfrm>
            <a:custGeom>
              <a:avLst/>
              <a:gdLst>
                <a:gd name="T0" fmla="*/ 16 w 1078"/>
                <a:gd name="T1" fmla="*/ 0 h 2437"/>
                <a:gd name="T2" fmla="*/ 12 w 1078"/>
                <a:gd name="T3" fmla="*/ 33 h 2437"/>
                <a:gd name="T4" fmla="*/ 2 w 1078"/>
                <a:gd name="T5" fmla="*/ 39 h 2437"/>
                <a:gd name="T6" fmla="*/ 0 w 1078"/>
                <a:gd name="T7" fmla="*/ 9 h 2437"/>
                <a:gd name="T8" fmla="*/ 16 w 1078"/>
                <a:gd name="T9" fmla="*/ 0 h 24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8"/>
                <a:gd name="T16" fmla="*/ 0 h 2437"/>
                <a:gd name="T17" fmla="*/ 1078 w 1078"/>
                <a:gd name="T18" fmla="*/ 2437 h 24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8" h="2437">
                  <a:moveTo>
                    <a:pt x="1078" y="0"/>
                  </a:moveTo>
                  <a:lnTo>
                    <a:pt x="797" y="2087"/>
                  </a:lnTo>
                  <a:lnTo>
                    <a:pt x="154" y="2437"/>
                  </a:lnTo>
                  <a:lnTo>
                    <a:pt x="0" y="520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rgbClr val="00E6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17" name="Freeform 217"/>
            <p:cNvSpPr>
              <a:spLocks/>
            </p:cNvSpPr>
            <p:nvPr/>
          </p:nvSpPr>
          <p:spPr bwMode="auto">
            <a:xfrm>
              <a:off x="1955" y="2552"/>
              <a:ext cx="1203" cy="1216"/>
            </a:xfrm>
            <a:custGeom>
              <a:avLst/>
              <a:gdLst>
                <a:gd name="T0" fmla="*/ 34 w 2407"/>
                <a:gd name="T1" fmla="*/ 7 h 2433"/>
                <a:gd name="T2" fmla="*/ 37 w 2407"/>
                <a:gd name="T3" fmla="*/ 38 h 2433"/>
                <a:gd name="T4" fmla="*/ 5 w 2407"/>
                <a:gd name="T5" fmla="*/ 30 h 2433"/>
                <a:gd name="T6" fmla="*/ 0 w 2407"/>
                <a:gd name="T7" fmla="*/ 0 h 2433"/>
                <a:gd name="T8" fmla="*/ 34 w 2407"/>
                <a:gd name="T9" fmla="*/ 7 h 24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7"/>
                <a:gd name="T16" fmla="*/ 0 h 2433"/>
                <a:gd name="T17" fmla="*/ 2407 w 2407"/>
                <a:gd name="T18" fmla="*/ 2433 h 24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7" h="2433">
                  <a:moveTo>
                    <a:pt x="2217" y="467"/>
                  </a:moveTo>
                  <a:lnTo>
                    <a:pt x="2407" y="2433"/>
                  </a:lnTo>
                  <a:lnTo>
                    <a:pt x="345" y="1971"/>
                  </a:lnTo>
                  <a:lnTo>
                    <a:pt x="0" y="0"/>
                  </a:lnTo>
                  <a:lnTo>
                    <a:pt x="2217" y="467"/>
                  </a:lnTo>
                  <a:close/>
                </a:path>
              </a:pathLst>
            </a:custGeom>
            <a:solidFill>
              <a:srgbClr val="8FF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18" name="Freeform 218"/>
            <p:cNvSpPr>
              <a:spLocks/>
            </p:cNvSpPr>
            <p:nvPr/>
          </p:nvSpPr>
          <p:spPr bwMode="auto">
            <a:xfrm>
              <a:off x="1976" y="2359"/>
              <a:ext cx="1710" cy="407"/>
            </a:xfrm>
            <a:custGeom>
              <a:avLst/>
              <a:gdLst>
                <a:gd name="T0" fmla="*/ 17 w 3419"/>
                <a:gd name="T1" fmla="*/ 0 h 814"/>
                <a:gd name="T2" fmla="*/ 0 w 3419"/>
                <a:gd name="T3" fmla="*/ 6 h 814"/>
                <a:gd name="T4" fmla="*/ 36 w 3419"/>
                <a:gd name="T5" fmla="*/ 13 h 814"/>
                <a:gd name="T6" fmla="*/ 54 w 3419"/>
                <a:gd name="T7" fmla="*/ 5 h 814"/>
                <a:gd name="T8" fmla="*/ 52 w 3419"/>
                <a:gd name="T9" fmla="*/ 5 h 814"/>
                <a:gd name="T10" fmla="*/ 35 w 3419"/>
                <a:gd name="T11" fmla="*/ 12 h 814"/>
                <a:gd name="T12" fmla="*/ 3 w 3419"/>
                <a:gd name="T13" fmla="*/ 6 h 814"/>
                <a:gd name="T14" fmla="*/ 19 w 3419"/>
                <a:gd name="T15" fmla="*/ 1 h 814"/>
                <a:gd name="T16" fmla="*/ 17 w 3419"/>
                <a:gd name="T17" fmla="*/ 0 h 8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419"/>
                <a:gd name="T28" fmla="*/ 0 h 814"/>
                <a:gd name="T29" fmla="*/ 3419 w 3419"/>
                <a:gd name="T30" fmla="*/ 814 h 8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419" h="814">
                  <a:moveTo>
                    <a:pt x="1066" y="0"/>
                  </a:moveTo>
                  <a:lnTo>
                    <a:pt x="0" y="363"/>
                  </a:lnTo>
                  <a:lnTo>
                    <a:pt x="2263" y="814"/>
                  </a:lnTo>
                  <a:lnTo>
                    <a:pt x="3419" y="307"/>
                  </a:lnTo>
                  <a:lnTo>
                    <a:pt x="3288" y="273"/>
                  </a:lnTo>
                  <a:lnTo>
                    <a:pt x="2222" y="733"/>
                  </a:lnTo>
                  <a:lnTo>
                    <a:pt x="186" y="354"/>
                  </a:lnTo>
                  <a:lnTo>
                    <a:pt x="1181" y="8"/>
                  </a:lnTo>
                  <a:lnTo>
                    <a:pt x="1066" y="0"/>
                  </a:lnTo>
                  <a:close/>
                </a:path>
              </a:pathLst>
            </a:custGeom>
            <a:solidFill>
              <a:srgbClr val="9EFF9E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19" name="Freeform 219"/>
            <p:cNvSpPr>
              <a:spLocks/>
            </p:cNvSpPr>
            <p:nvPr/>
          </p:nvSpPr>
          <p:spPr bwMode="auto">
            <a:xfrm>
              <a:off x="2534" y="1885"/>
              <a:ext cx="1543" cy="562"/>
            </a:xfrm>
            <a:custGeom>
              <a:avLst/>
              <a:gdLst>
                <a:gd name="T0" fmla="*/ 0 w 3086"/>
                <a:gd name="T1" fmla="*/ 14 h 1124"/>
                <a:gd name="T2" fmla="*/ 36 w 3086"/>
                <a:gd name="T3" fmla="*/ 18 h 1124"/>
                <a:gd name="T4" fmla="*/ 49 w 3086"/>
                <a:gd name="T5" fmla="*/ 1 h 1124"/>
                <a:gd name="T6" fmla="*/ 9 w 3086"/>
                <a:gd name="T7" fmla="*/ 0 h 1124"/>
                <a:gd name="T8" fmla="*/ 0 w 3086"/>
                <a:gd name="T9" fmla="*/ 14 h 1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6"/>
                <a:gd name="T16" fmla="*/ 0 h 1124"/>
                <a:gd name="T17" fmla="*/ 3086 w 3086"/>
                <a:gd name="T18" fmla="*/ 1124 h 11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6" h="1124">
                  <a:moveTo>
                    <a:pt x="0" y="907"/>
                  </a:moveTo>
                  <a:lnTo>
                    <a:pt x="2268" y="1124"/>
                  </a:lnTo>
                  <a:lnTo>
                    <a:pt x="3086" y="10"/>
                  </a:lnTo>
                  <a:lnTo>
                    <a:pt x="572" y="0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rgbClr val="DEFFDE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0" name="Freeform 220"/>
            <p:cNvSpPr>
              <a:spLocks/>
            </p:cNvSpPr>
            <p:nvPr/>
          </p:nvSpPr>
          <p:spPr bwMode="auto">
            <a:xfrm>
              <a:off x="2575" y="2386"/>
              <a:ext cx="993" cy="308"/>
            </a:xfrm>
            <a:custGeom>
              <a:avLst/>
              <a:gdLst>
                <a:gd name="T0" fmla="*/ 0 w 1987"/>
                <a:gd name="T1" fmla="*/ 0 h 615"/>
                <a:gd name="T2" fmla="*/ 0 w 1987"/>
                <a:gd name="T3" fmla="*/ 7 h 615"/>
                <a:gd name="T4" fmla="*/ 16 w 1987"/>
                <a:gd name="T5" fmla="*/ 10 h 615"/>
                <a:gd name="T6" fmla="*/ 31 w 1987"/>
                <a:gd name="T7" fmla="*/ 4 h 615"/>
                <a:gd name="T8" fmla="*/ 0 w 1987"/>
                <a:gd name="T9" fmla="*/ 0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87"/>
                <a:gd name="T16" fmla="*/ 0 h 615"/>
                <a:gd name="T17" fmla="*/ 1987 w 1987"/>
                <a:gd name="T18" fmla="*/ 615 h 6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87" h="615">
                  <a:moveTo>
                    <a:pt x="0" y="0"/>
                  </a:moveTo>
                  <a:lnTo>
                    <a:pt x="40" y="428"/>
                  </a:lnTo>
                  <a:lnTo>
                    <a:pt x="1025" y="615"/>
                  </a:lnTo>
                  <a:lnTo>
                    <a:pt x="1987" y="2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E6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1" name="Freeform 221"/>
            <p:cNvSpPr>
              <a:spLocks/>
            </p:cNvSpPr>
            <p:nvPr/>
          </p:nvSpPr>
          <p:spPr bwMode="auto">
            <a:xfrm>
              <a:off x="2154" y="2395"/>
              <a:ext cx="416" cy="210"/>
            </a:xfrm>
            <a:custGeom>
              <a:avLst/>
              <a:gdLst>
                <a:gd name="T0" fmla="*/ 13 w 832"/>
                <a:gd name="T1" fmla="*/ 0 h 421"/>
                <a:gd name="T2" fmla="*/ 13 w 832"/>
                <a:gd name="T3" fmla="*/ 6 h 421"/>
                <a:gd name="T4" fmla="*/ 0 w 832"/>
                <a:gd name="T5" fmla="*/ 4 h 421"/>
                <a:gd name="T6" fmla="*/ 13 w 832"/>
                <a:gd name="T7" fmla="*/ 0 h 4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2"/>
                <a:gd name="T13" fmla="*/ 0 h 421"/>
                <a:gd name="T14" fmla="*/ 832 w 832"/>
                <a:gd name="T15" fmla="*/ 421 h 4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2" h="421">
                  <a:moveTo>
                    <a:pt x="800" y="0"/>
                  </a:moveTo>
                  <a:lnTo>
                    <a:pt x="832" y="421"/>
                  </a:lnTo>
                  <a:lnTo>
                    <a:pt x="0" y="275"/>
                  </a:lnTo>
                  <a:lnTo>
                    <a:pt x="800" y="0"/>
                  </a:lnTo>
                  <a:close/>
                </a:path>
              </a:pathLst>
            </a:custGeom>
            <a:solidFill>
              <a:srgbClr val="00B3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2" name="Freeform 222"/>
            <p:cNvSpPr>
              <a:spLocks/>
            </p:cNvSpPr>
            <p:nvPr/>
          </p:nvSpPr>
          <p:spPr bwMode="auto">
            <a:xfrm>
              <a:off x="2210" y="3087"/>
              <a:ext cx="639" cy="390"/>
            </a:xfrm>
            <a:custGeom>
              <a:avLst/>
              <a:gdLst>
                <a:gd name="T0" fmla="*/ 10 w 1277"/>
                <a:gd name="T1" fmla="*/ 0 h 782"/>
                <a:gd name="T2" fmla="*/ 12 w 1277"/>
                <a:gd name="T3" fmla="*/ 1 h 782"/>
                <a:gd name="T4" fmla="*/ 14 w 1277"/>
                <a:gd name="T5" fmla="*/ 1 h 782"/>
                <a:gd name="T6" fmla="*/ 16 w 1277"/>
                <a:gd name="T7" fmla="*/ 2 h 782"/>
                <a:gd name="T8" fmla="*/ 17 w 1277"/>
                <a:gd name="T9" fmla="*/ 3 h 782"/>
                <a:gd name="T10" fmla="*/ 19 w 1277"/>
                <a:gd name="T11" fmla="*/ 4 h 782"/>
                <a:gd name="T12" fmla="*/ 20 w 1277"/>
                <a:gd name="T13" fmla="*/ 5 h 782"/>
                <a:gd name="T14" fmla="*/ 20 w 1277"/>
                <a:gd name="T15" fmla="*/ 7 h 782"/>
                <a:gd name="T16" fmla="*/ 20 w 1277"/>
                <a:gd name="T17" fmla="*/ 8 h 782"/>
                <a:gd name="T18" fmla="*/ 20 w 1277"/>
                <a:gd name="T19" fmla="*/ 9 h 782"/>
                <a:gd name="T20" fmla="*/ 20 w 1277"/>
                <a:gd name="T21" fmla="*/ 10 h 782"/>
                <a:gd name="T22" fmla="*/ 19 w 1277"/>
                <a:gd name="T23" fmla="*/ 11 h 782"/>
                <a:gd name="T24" fmla="*/ 17 w 1277"/>
                <a:gd name="T25" fmla="*/ 11 h 782"/>
                <a:gd name="T26" fmla="*/ 16 w 1277"/>
                <a:gd name="T27" fmla="*/ 12 h 782"/>
                <a:gd name="T28" fmla="*/ 14 w 1277"/>
                <a:gd name="T29" fmla="*/ 12 h 782"/>
                <a:gd name="T30" fmla="*/ 12 w 1277"/>
                <a:gd name="T31" fmla="*/ 12 h 782"/>
                <a:gd name="T32" fmla="*/ 10 w 1277"/>
                <a:gd name="T33" fmla="*/ 11 h 782"/>
                <a:gd name="T34" fmla="*/ 8 w 1277"/>
                <a:gd name="T35" fmla="*/ 11 h 782"/>
                <a:gd name="T36" fmla="*/ 7 w 1277"/>
                <a:gd name="T37" fmla="*/ 10 h 782"/>
                <a:gd name="T38" fmla="*/ 5 w 1277"/>
                <a:gd name="T39" fmla="*/ 9 h 782"/>
                <a:gd name="T40" fmla="*/ 3 w 1277"/>
                <a:gd name="T41" fmla="*/ 8 h 782"/>
                <a:gd name="T42" fmla="*/ 2 w 1277"/>
                <a:gd name="T43" fmla="*/ 7 h 782"/>
                <a:gd name="T44" fmla="*/ 1 w 1277"/>
                <a:gd name="T45" fmla="*/ 6 h 782"/>
                <a:gd name="T46" fmla="*/ 1 w 1277"/>
                <a:gd name="T47" fmla="*/ 5 h 782"/>
                <a:gd name="T48" fmla="*/ 0 w 1277"/>
                <a:gd name="T49" fmla="*/ 3 h 782"/>
                <a:gd name="T50" fmla="*/ 1 w 1277"/>
                <a:gd name="T51" fmla="*/ 2 h 782"/>
                <a:gd name="T52" fmla="*/ 1 w 1277"/>
                <a:gd name="T53" fmla="*/ 1 h 782"/>
                <a:gd name="T54" fmla="*/ 2 w 1277"/>
                <a:gd name="T55" fmla="*/ 1 h 782"/>
                <a:gd name="T56" fmla="*/ 3 w 1277"/>
                <a:gd name="T57" fmla="*/ 0 h 782"/>
                <a:gd name="T58" fmla="*/ 5 w 1277"/>
                <a:gd name="T59" fmla="*/ 0 h 782"/>
                <a:gd name="T60" fmla="*/ 7 w 1277"/>
                <a:gd name="T61" fmla="*/ 0 h 782"/>
                <a:gd name="T62" fmla="*/ 8 w 1277"/>
                <a:gd name="T63" fmla="*/ 0 h 782"/>
                <a:gd name="T64" fmla="*/ 10 w 1277"/>
                <a:gd name="T65" fmla="*/ 0 h 7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77"/>
                <a:gd name="T100" fmla="*/ 0 h 782"/>
                <a:gd name="T101" fmla="*/ 1277 w 1277"/>
                <a:gd name="T102" fmla="*/ 782 h 7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77" h="782">
                  <a:moveTo>
                    <a:pt x="640" y="28"/>
                  </a:moveTo>
                  <a:lnTo>
                    <a:pt x="765" y="64"/>
                  </a:lnTo>
                  <a:lnTo>
                    <a:pt x="885" y="112"/>
                  </a:lnTo>
                  <a:lnTo>
                    <a:pt x="993" y="169"/>
                  </a:lnTo>
                  <a:lnTo>
                    <a:pt x="1088" y="236"/>
                  </a:lnTo>
                  <a:lnTo>
                    <a:pt x="1165" y="305"/>
                  </a:lnTo>
                  <a:lnTo>
                    <a:pt x="1225" y="382"/>
                  </a:lnTo>
                  <a:lnTo>
                    <a:pt x="1262" y="458"/>
                  </a:lnTo>
                  <a:lnTo>
                    <a:pt x="1277" y="535"/>
                  </a:lnTo>
                  <a:lnTo>
                    <a:pt x="1262" y="604"/>
                  </a:lnTo>
                  <a:lnTo>
                    <a:pt x="1225" y="664"/>
                  </a:lnTo>
                  <a:lnTo>
                    <a:pt x="1165" y="713"/>
                  </a:lnTo>
                  <a:lnTo>
                    <a:pt x="1088" y="750"/>
                  </a:lnTo>
                  <a:lnTo>
                    <a:pt x="993" y="771"/>
                  </a:lnTo>
                  <a:lnTo>
                    <a:pt x="885" y="782"/>
                  </a:lnTo>
                  <a:lnTo>
                    <a:pt x="765" y="776"/>
                  </a:lnTo>
                  <a:lnTo>
                    <a:pt x="640" y="756"/>
                  </a:lnTo>
                  <a:lnTo>
                    <a:pt x="511" y="718"/>
                  </a:lnTo>
                  <a:lnTo>
                    <a:pt x="391" y="670"/>
                  </a:lnTo>
                  <a:lnTo>
                    <a:pt x="281" y="612"/>
                  </a:lnTo>
                  <a:lnTo>
                    <a:pt x="187" y="546"/>
                  </a:lnTo>
                  <a:lnTo>
                    <a:pt x="108" y="473"/>
                  </a:lnTo>
                  <a:lnTo>
                    <a:pt x="49" y="400"/>
                  </a:lnTo>
                  <a:lnTo>
                    <a:pt x="11" y="324"/>
                  </a:lnTo>
                  <a:lnTo>
                    <a:pt x="0" y="249"/>
                  </a:lnTo>
                  <a:lnTo>
                    <a:pt x="11" y="178"/>
                  </a:lnTo>
                  <a:lnTo>
                    <a:pt x="49" y="118"/>
                  </a:lnTo>
                  <a:lnTo>
                    <a:pt x="108" y="68"/>
                  </a:lnTo>
                  <a:lnTo>
                    <a:pt x="187" y="32"/>
                  </a:lnTo>
                  <a:lnTo>
                    <a:pt x="281" y="8"/>
                  </a:lnTo>
                  <a:lnTo>
                    <a:pt x="391" y="0"/>
                  </a:lnTo>
                  <a:lnTo>
                    <a:pt x="511" y="6"/>
                  </a:lnTo>
                  <a:lnTo>
                    <a:pt x="640" y="2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3" name="Freeform 223"/>
            <p:cNvSpPr>
              <a:spLocks/>
            </p:cNvSpPr>
            <p:nvPr/>
          </p:nvSpPr>
          <p:spPr bwMode="auto">
            <a:xfrm>
              <a:off x="2246" y="3108"/>
              <a:ext cx="567" cy="347"/>
            </a:xfrm>
            <a:custGeom>
              <a:avLst/>
              <a:gdLst>
                <a:gd name="T0" fmla="*/ 8 w 1135"/>
                <a:gd name="T1" fmla="*/ 1 h 694"/>
                <a:gd name="T2" fmla="*/ 10 w 1135"/>
                <a:gd name="T3" fmla="*/ 1 h 694"/>
                <a:gd name="T4" fmla="*/ 12 w 1135"/>
                <a:gd name="T5" fmla="*/ 2 h 694"/>
                <a:gd name="T6" fmla="*/ 13 w 1135"/>
                <a:gd name="T7" fmla="*/ 3 h 694"/>
                <a:gd name="T8" fmla="*/ 15 w 1135"/>
                <a:gd name="T9" fmla="*/ 4 h 694"/>
                <a:gd name="T10" fmla="*/ 16 w 1135"/>
                <a:gd name="T11" fmla="*/ 5 h 694"/>
                <a:gd name="T12" fmla="*/ 17 w 1135"/>
                <a:gd name="T13" fmla="*/ 6 h 694"/>
                <a:gd name="T14" fmla="*/ 17 w 1135"/>
                <a:gd name="T15" fmla="*/ 7 h 694"/>
                <a:gd name="T16" fmla="*/ 17 w 1135"/>
                <a:gd name="T17" fmla="*/ 8 h 694"/>
                <a:gd name="T18" fmla="*/ 17 w 1135"/>
                <a:gd name="T19" fmla="*/ 9 h 694"/>
                <a:gd name="T20" fmla="*/ 17 w 1135"/>
                <a:gd name="T21" fmla="*/ 10 h 694"/>
                <a:gd name="T22" fmla="*/ 16 w 1135"/>
                <a:gd name="T23" fmla="*/ 10 h 694"/>
                <a:gd name="T24" fmla="*/ 15 w 1135"/>
                <a:gd name="T25" fmla="*/ 11 h 694"/>
                <a:gd name="T26" fmla="*/ 13 w 1135"/>
                <a:gd name="T27" fmla="*/ 11 h 694"/>
                <a:gd name="T28" fmla="*/ 12 w 1135"/>
                <a:gd name="T29" fmla="*/ 11 h 694"/>
                <a:gd name="T30" fmla="*/ 10 w 1135"/>
                <a:gd name="T31" fmla="*/ 11 h 694"/>
                <a:gd name="T32" fmla="*/ 8 w 1135"/>
                <a:gd name="T33" fmla="*/ 11 h 694"/>
                <a:gd name="T34" fmla="*/ 7 w 1135"/>
                <a:gd name="T35" fmla="*/ 10 h 694"/>
                <a:gd name="T36" fmla="*/ 5 w 1135"/>
                <a:gd name="T37" fmla="*/ 10 h 694"/>
                <a:gd name="T38" fmla="*/ 3 w 1135"/>
                <a:gd name="T39" fmla="*/ 9 h 694"/>
                <a:gd name="T40" fmla="*/ 2 w 1135"/>
                <a:gd name="T41" fmla="*/ 8 h 694"/>
                <a:gd name="T42" fmla="*/ 1 w 1135"/>
                <a:gd name="T43" fmla="*/ 7 h 694"/>
                <a:gd name="T44" fmla="*/ 0 w 1135"/>
                <a:gd name="T45" fmla="*/ 6 h 694"/>
                <a:gd name="T46" fmla="*/ 0 w 1135"/>
                <a:gd name="T47" fmla="*/ 5 h 694"/>
                <a:gd name="T48" fmla="*/ 0 w 1135"/>
                <a:gd name="T49" fmla="*/ 4 h 694"/>
                <a:gd name="T50" fmla="*/ 0 w 1135"/>
                <a:gd name="T51" fmla="*/ 3 h 694"/>
                <a:gd name="T52" fmla="*/ 0 w 1135"/>
                <a:gd name="T53" fmla="*/ 2 h 694"/>
                <a:gd name="T54" fmla="*/ 1 w 1135"/>
                <a:gd name="T55" fmla="*/ 1 h 694"/>
                <a:gd name="T56" fmla="*/ 2 w 1135"/>
                <a:gd name="T57" fmla="*/ 1 h 694"/>
                <a:gd name="T58" fmla="*/ 3 w 1135"/>
                <a:gd name="T59" fmla="*/ 1 h 694"/>
                <a:gd name="T60" fmla="*/ 5 w 1135"/>
                <a:gd name="T61" fmla="*/ 0 h 694"/>
                <a:gd name="T62" fmla="*/ 7 w 1135"/>
                <a:gd name="T63" fmla="*/ 1 h 694"/>
                <a:gd name="T64" fmla="*/ 8 w 1135"/>
                <a:gd name="T65" fmla="*/ 1 h 6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35"/>
                <a:gd name="T100" fmla="*/ 0 h 694"/>
                <a:gd name="T101" fmla="*/ 1135 w 1135"/>
                <a:gd name="T102" fmla="*/ 694 h 6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35" h="694">
                  <a:moveTo>
                    <a:pt x="569" y="26"/>
                  </a:moveTo>
                  <a:lnTo>
                    <a:pt x="681" y="56"/>
                  </a:lnTo>
                  <a:lnTo>
                    <a:pt x="787" y="99"/>
                  </a:lnTo>
                  <a:lnTo>
                    <a:pt x="883" y="150"/>
                  </a:lnTo>
                  <a:lnTo>
                    <a:pt x="969" y="210"/>
                  </a:lnTo>
                  <a:lnTo>
                    <a:pt x="1036" y="271"/>
                  </a:lnTo>
                  <a:lnTo>
                    <a:pt x="1090" y="341"/>
                  </a:lnTo>
                  <a:lnTo>
                    <a:pt x="1122" y="408"/>
                  </a:lnTo>
                  <a:lnTo>
                    <a:pt x="1135" y="477"/>
                  </a:lnTo>
                  <a:lnTo>
                    <a:pt x="1122" y="537"/>
                  </a:lnTo>
                  <a:lnTo>
                    <a:pt x="1090" y="591"/>
                  </a:lnTo>
                  <a:lnTo>
                    <a:pt x="1036" y="632"/>
                  </a:lnTo>
                  <a:lnTo>
                    <a:pt x="969" y="666"/>
                  </a:lnTo>
                  <a:lnTo>
                    <a:pt x="883" y="685"/>
                  </a:lnTo>
                  <a:lnTo>
                    <a:pt x="787" y="694"/>
                  </a:lnTo>
                  <a:lnTo>
                    <a:pt x="681" y="688"/>
                  </a:lnTo>
                  <a:lnTo>
                    <a:pt x="569" y="672"/>
                  </a:lnTo>
                  <a:lnTo>
                    <a:pt x="453" y="638"/>
                  </a:lnTo>
                  <a:lnTo>
                    <a:pt x="346" y="595"/>
                  </a:lnTo>
                  <a:lnTo>
                    <a:pt x="249" y="544"/>
                  </a:lnTo>
                  <a:lnTo>
                    <a:pt x="167" y="487"/>
                  </a:lnTo>
                  <a:lnTo>
                    <a:pt x="95" y="421"/>
                  </a:lnTo>
                  <a:lnTo>
                    <a:pt x="43" y="356"/>
                  </a:lnTo>
                  <a:lnTo>
                    <a:pt x="9" y="286"/>
                  </a:lnTo>
                  <a:lnTo>
                    <a:pt x="0" y="221"/>
                  </a:lnTo>
                  <a:lnTo>
                    <a:pt x="9" y="157"/>
                  </a:lnTo>
                  <a:lnTo>
                    <a:pt x="43" y="105"/>
                  </a:lnTo>
                  <a:lnTo>
                    <a:pt x="95" y="62"/>
                  </a:lnTo>
                  <a:lnTo>
                    <a:pt x="167" y="30"/>
                  </a:lnTo>
                  <a:lnTo>
                    <a:pt x="249" y="8"/>
                  </a:lnTo>
                  <a:lnTo>
                    <a:pt x="346" y="0"/>
                  </a:lnTo>
                  <a:lnTo>
                    <a:pt x="453" y="6"/>
                  </a:lnTo>
                  <a:lnTo>
                    <a:pt x="569" y="26"/>
                  </a:lnTo>
                  <a:close/>
                </a:path>
              </a:pathLst>
            </a:custGeom>
            <a:solidFill>
              <a:srgbClr val="943326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4" name="Freeform 224"/>
            <p:cNvSpPr>
              <a:spLocks/>
            </p:cNvSpPr>
            <p:nvPr/>
          </p:nvSpPr>
          <p:spPr bwMode="auto">
            <a:xfrm>
              <a:off x="2239" y="3193"/>
              <a:ext cx="569" cy="165"/>
            </a:xfrm>
            <a:custGeom>
              <a:avLst/>
              <a:gdLst>
                <a:gd name="T0" fmla="*/ 0 w 1139"/>
                <a:gd name="T1" fmla="*/ 0 h 330"/>
                <a:gd name="T2" fmla="*/ 17 w 1139"/>
                <a:gd name="T3" fmla="*/ 4 h 330"/>
                <a:gd name="T4" fmla="*/ 17 w 1139"/>
                <a:gd name="T5" fmla="*/ 6 h 330"/>
                <a:gd name="T6" fmla="*/ 0 w 1139"/>
                <a:gd name="T7" fmla="*/ 2 h 330"/>
                <a:gd name="T8" fmla="*/ 0 w 1139"/>
                <a:gd name="T9" fmla="*/ 0 h 3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39"/>
                <a:gd name="T16" fmla="*/ 0 h 330"/>
                <a:gd name="T17" fmla="*/ 1139 w 1139"/>
                <a:gd name="T18" fmla="*/ 330 h 3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39" h="330">
                  <a:moveTo>
                    <a:pt x="0" y="0"/>
                  </a:moveTo>
                  <a:lnTo>
                    <a:pt x="1139" y="255"/>
                  </a:lnTo>
                  <a:lnTo>
                    <a:pt x="1139" y="330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5" name="Freeform 225"/>
            <p:cNvSpPr>
              <a:spLocks noEditPoints="1"/>
            </p:cNvSpPr>
            <p:nvPr/>
          </p:nvSpPr>
          <p:spPr bwMode="auto">
            <a:xfrm>
              <a:off x="2048" y="2694"/>
              <a:ext cx="932" cy="384"/>
            </a:xfrm>
            <a:custGeom>
              <a:avLst/>
              <a:gdLst>
                <a:gd name="T0" fmla="*/ 6 w 1863"/>
                <a:gd name="T1" fmla="*/ 7 h 768"/>
                <a:gd name="T2" fmla="*/ 4 w 1863"/>
                <a:gd name="T3" fmla="*/ 8 h 768"/>
                <a:gd name="T4" fmla="*/ 2 w 1863"/>
                <a:gd name="T5" fmla="*/ 7 h 768"/>
                <a:gd name="T6" fmla="*/ 1 w 1863"/>
                <a:gd name="T7" fmla="*/ 5 h 768"/>
                <a:gd name="T8" fmla="*/ 1 w 1863"/>
                <a:gd name="T9" fmla="*/ 3 h 768"/>
                <a:gd name="T10" fmla="*/ 1 w 1863"/>
                <a:gd name="T11" fmla="*/ 1 h 768"/>
                <a:gd name="T12" fmla="*/ 3 w 1863"/>
                <a:gd name="T13" fmla="*/ 0 h 768"/>
                <a:gd name="T14" fmla="*/ 5 w 1863"/>
                <a:gd name="T15" fmla="*/ 1 h 768"/>
                <a:gd name="T16" fmla="*/ 7 w 1863"/>
                <a:gd name="T17" fmla="*/ 3 h 768"/>
                <a:gd name="T18" fmla="*/ 5 w 1863"/>
                <a:gd name="T19" fmla="*/ 2 h 768"/>
                <a:gd name="T20" fmla="*/ 3 w 1863"/>
                <a:gd name="T21" fmla="*/ 1 h 768"/>
                <a:gd name="T22" fmla="*/ 2 w 1863"/>
                <a:gd name="T23" fmla="*/ 3 h 768"/>
                <a:gd name="T24" fmla="*/ 2 w 1863"/>
                <a:gd name="T25" fmla="*/ 4 h 768"/>
                <a:gd name="T26" fmla="*/ 2 w 1863"/>
                <a:gd name="T27" fmla="*/ 6 h 768"/>
                <a:gd name="T28" fmla="*/ 4 w 1863"/>
                <a:gd name="T29" fmla="*/ 7 h 768"/>
                <a:gd name="T30" fmla="*/ 5 w 1863"/>
                <a:gd name="T31" fmla="*/ 7 h 768"/>
                <a:gd name="T32" fmla="*/ 8 w 1863"/>
                <a:gd name="T33" fmla="*/ 5 h 768"/>
                <a:gd name="T34" fmla="*/ 9 w 1863"/>
                <a:gd name="T35" fmla="*/ 3 h 768"/>
                <a:gd name="T36" fmla="*/ 11 w 1863"/>
                <a:gd name="T37" fmla="*/ 4 h 768"/>
                <a:gd name="T38" fmla="*/ 13 w 1863"/>
                <a:gd name="T39" fmla="*/ 6 h 768"/>
                <a:gd name="T40" fmla="*/ 12 w 1863"/>
                <a:gd name="T41" fmla="*/ 8 h 768"/>
                <a:gd name="T42" fmla="*/ 11 w 1863"/>
                <a:gd name="T43" fmla="*/ 9 h 768"/>
                <a:gd name="T44" fmla="*/ 9 w 1863"/>
                <a:gd name="T45" fmla="*/ 8 h 768"/>
                <a:gd name="T46" fmla="*/ 8 w 1863"/>
                <a:gd name="T47" fmla="*/ 6 h 768"/>
                <a:gd name="T48" fmla="*/ 9 w 1863"/>
                <a:gd name="T49" fmla="*/ 8 h 768"/>
                <a:gd name="T50" fmla="*/ 11 w 1863"/>
                <a:gd name="T51" fmla="*/ 8 h 768"/>
                <a:gd name="T52" fmla="*/ 12 w 1863"/>
                <a:gd name="T53" fmla="*/ 7 h 768"/>
                <a:gd name="T54" fmla="*/ 11 w 1863"/>
                <a:gd name="T55" fmla="*/ 5 h 768"/>
                <a:gd name="T56" fmla="*/ 9 w 1863"/>
                <a:gd name="T57" fmla="*/ 5 h 768"/>
                <a:gd name="T58" fmla="*/ 14 w 1863"/>
                <a:gd name="T59" fmla="*/ 10 h 768"/>
                <a:gd name="T60" fmla="*/ 14 w 1863"/>
                <a:gd name="T61" fmla="*/ 3 h 768"/>
                <a:gd name="T62" fmla="*/ 16 w 1863"/>
                <a:gd name="T63" fmla="*/ 3 h 768"/>
                <a:gd name="T64" fmla="*/ 15 w 1863"/>
                <a:gd name="T65" fmla="*/ 3 h 768"/>
                <a:gd name="T66" fmla="*/ 15 w 1863"/>
                <a:gd name="T67" fmla="*/ 5 h 768"/>
                <a:gd name="T68" fmla="*/ 18 w 1863"/>
                <a:gd name="T69" fmla="*/ 5 h 768"/>
                <a:gd name="T70" fmla="*/ 19 w 1863"/>
                <a:gd name="T71" fmla="*/ 4 h 768"/>
                <a:gd name="T72" fmla="*/ 17 w 1863"/>
                <a:gd name="T73" fmla="*/ 3 h 768"/>
                <a:gd name="T74" fmla="*/ 17 w 1863"/>
                <a:gd name="T75" fmla="*/ 4 h 768"/>
                <a:gd name="T76" fmla="*/ 24 w 1863"/>
                <a:gd name="T77" fmla="*/ 10 h 768"/>
                <a:gd name="T78" fmla="*/ 22 w 1863"/>
                <a:gd name="T79" fmla="*/ 11 h 768"/>
                <a:gd name="T80" fmla="*/ 20 w 1863"/>
                <a:gd name="T81" fmla="*/ 11 h 768"/>
                <a:gd name="T82" fmla="*/ 19 w 1863"/>
                <a:gd name="T83" fmla="*/ 8 h 768"/>
                <a:gd name="T84" fmla="*/ 20 w 1863"/>
                <a:gd name="T85" fmla="*/ 6 h 768"/>
                <a:gd name="T86" fmla="*/ 22 w 1863"/>
                <a:gd name="T87" fmla="*/ 6 h 768"/>
                <a:gd name="T88" fmla="*/ 23 w 1863"/>
                <a:gd name="T89" fmla="*/ 7 h 768"/>
                <a:gd name="T90" fmla="*/ 20 w 1863"/>
                <a:gd name="T91" fmla="*/ 9 h 768"/>
                <a:gd name="T92" fmla="*/ 21 w 1863"/>
                <a:gd name="T93" fmla="*/ 10 h 768"/>
                <a:gd name="T94" fmla="*/ 23 w 1863"/>
                <a:gd name="T95" fmla="*/ 10 h 768"/>
                <a:gd name="T96" fmla="*/ 23 w 1863"/>
                <a:gd name="T97" fmla="*/ 7 h 768"/>
                <a:gd name="T98" fmla="*/ 21 w 1863"/>
                <a:gd name="T99" fmla="*/ 6 h 768"/>
                <a:gd name="T100" fmla="*/ 29 w 1863"/>
                <a:gd name="T101" fmla="*/ 11 h 768"/>
                <a:gd name="T102" fmla="*/ 28 w 1863"/>
                <a:gd name="T103" fmla="*/ 12 h 768"/>
                <a:gd name="T104" fmla="*/ 26 w 1863"/>
                <a:gd name="T105" fmla="*/ 12 h 768"/>
                <a:gd name="T106" fmla="*/ 25 w 1863"/>
                <a:gd name="T107" fmla="*/ 10 h 768"/>
                <a:gd name="T108" fmla="*/ 25 w 1863"/>
                <a:gd name="T109" fmla="*/ 8 h 768"/>
                <a:gd name="T110" fmla="*/ 27 w 1863"/>
                <a:gd name="T111" fmla="*/ 7 h 768"/>
                <a:gd name="T112" fmla="*/ 29 w 1863"/>
                <a:gd name="T113" fmla="*/ 7 h 768"/>
                <a:gd name="T114" fmla="*/ 30 w 1863"/>
                <a:gd name="T115" fmla="*/ 10 h 768"/>
                <a:gd name="T116" fmla="*/ 26 w 1863"/>
                <a:gd name="T117" fmla="*/ 11 h 768"/>
                <a:gd name="T118" fmla="*/ 27 w 1863"/>
                <a:gd name="T119" fmla="*/ 12 h 768"/>
                <a:gd name="T120" fmla="*/ 29 w 1863"/>
                <a:gd name="T121" fmla="*/ 9 h 768"/>
                <a:gd name="T122" fmla="*/ 28 w 1863"/>
                <a:gd name="T123" fmla="*/ 8 h 768"/>
                <a:gd name="T124" fmla="*/ 26 w 1863"/>
                <a:gd name="T125" fmla="*/ 8 h 7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63"/>
                <a:gd name="T190" fmla="*/ 0 h 768"/>
                <a:gd name="T191" fmla="*/ 1863 w 1863"/>
                <a:gd name="T192" fmla="*/ 768 h 76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63" h="768">
                  <a:moveTo>
                    <a:pt x="356" y="342"/>
                  </a:moveTo>
                  <a:lnTo>
                    <a:pt x="418" y="368"/>
                  </a:lnTo>
                  <a:lnTo>
                    <a:pt x="410" y="385"/>
                  </a:lnTo>
                  <a:lnTo>
                    <a:pt x="404" y="402"/>
                  </a:lnTo>
                  <a:lnTo>
                    <a:pt x="397" y="415"/>
                  </a:lnTo>
                  <a:lnTo>
                    <a:pt x="389" y="430"/>
                  </a:lnTo>
                  <a:lnTo>
                    <a:pt x="380" y="441"/>
                  </a:lnTo>
                  <a:lnTo>
                    <a:pt x="371" y="452"/>
                  </a:lnTo>
                  <a:lnTo>
                    <a:pt x="360" y="462"/>
                  </a:lnTo>
                  <a:lnTo>
                    <a:pt x="348" y="471"/>
                  </a:lnTo>
                  <a:lnTo>
                    <a:pt x="333" y="477"/>
                  </a:lnTo>
                  <a:lnTo>
                    <a:pt x="318" y="482"/>
                  </a:lnTo>
                  <a:lnTo>
                    <a:pt x="303" y="486"/>
                  </a:lnTo>
                  <a:lnTo>
                    <a:pt x="290" y="490"/>
                  </a:lnTo>
                  <a:lnTo>
                    <a:pt x="274" y="490"/>
                  </a:lnTo>
                  <a:lnTo>
                    <a:pt x="257" y="492"/>
                  </a:lnTo>
                  <a:lnTo>
                    <a:pt x="240" y="490"/>
                  </a:lnTo>
                  <a:lnTo>
                    <a:pt x="223" y="488"/>
                  </a:lnTo>
                  <a:lnTo>
                    <a:pt x="202" y="482"/>
                  </a:lnTo>
                  <a:lnTo>
                    <a:pt x="186" y="479"/>
                  </a:lnTo>
                  <a:lnTo>
                    <a:pt x="169" y="473"/>
                  </a:lnTo>
                  <a:lnTo>
                    <a:pt x="154" y="467"/>
                  </a:lnTo>
                  <a:lnTo>
                    <a:pt x="137" y="460"/>
                  </a:lnTo>
                  <a:lnTo>
                    <a:pt x="124" y="452"/>
                  </a:lnTo>
                  <a:lnTo>
                    <a:pt x="109" y="443"/>
                  </a:lnTo>
                  <a:lnTo>
                    <a:pt x="98" y="436"/>
                  </a:lnTo>
                  <a:lnTo>
                    <a:pt x="87" y="422"/>
                  </a:lnTo>
                  <a:lnTo>
                    <a:pt x="75" y="411"/>
                  </a:lnTo>
                  <a:lnTo>
                    <a:pt x="64" y="400"/>
                  </a:lnTo>
                  <a:lnTo>
                    <a:pt x="57" y="389"/>
                  </a:lnTo>
                  <a:lnTo>
                    <a:pt x="47" y="374"/>
                  </a:lnTo>
                  <a:lnTo>
                    <a:pt x="40" y="361"/>
                  </a:lnTo>
                  <a:lnTo>
                    <a:pt x="32" y="346"/>
                  </a:lnTo>
                  <a:lnTo>
                    <a:pt x="27" y="333"/>
                  </a:lnTo>
                  <a:lnTo>
                    <a:pt x="21" y="316"/>
                  </a:lnTo>
                  <a:lnTo>
                    <a:pt x="15" y="299"/>
                  </a:lnTo>
                  <a:lnTo>
                    <a:pt x="10" y="282"/>
                  </a:lnTo>
                  <a:lnTo>
                    <a:pt x="8" y="267"/>
                  </a:lnTo>
                  <a:lnTo>
                    <a:pt x="2" y="250"/>
                  </a:lnTo>
                  <a:lnTo>
                    <a:pt x="0" y="234"/>
                  </a:lnTo>
                  <a:lnTo>
                    <a:pt x="0" y="217"/>
                  </a:lnTo>
                  <a:lnTo>
                    <a:pt x="0" y="202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2" y="149"/>
                  </a:lnTo>
                  <a:lnTo>
                    <a:pt x="8" y="134"/>
                  </a:lnTo>
                  <a:lnTo>
                    <a:pt x="12" y="118"/>
                  </a:lnTo>
                  <a:lnTo>
                    <a:pt x="17" y="105"/>
                  </a:lnTo>
                  <a:lnTo>
                    <a:pt x="23" y="91"/>
                  </a:lnTo>
                  <a:lnTo>
                    <a:pt x="30" y="80"/>
                  </a:lnTo>
                  <a:lnTo>
                    <a:pt x="36" y="67"/>
                  </a:lnTo>
                  <a:lnTo>
                    <a:pt x="45" y="56"/>
                  </a:lnTo>
                  <a:lnTo>
                    <a:pt x="53" y="45"/>
                  </a:lnTo>
                  <a:lnTo>
                    <a:pt x="64" y="37"/>
                  </a:lnTo>
                  <a:lnTo>
                    <a:pt x="73" y="28"/>
                  </a:lnTo>
                  <a:lnTo>
                    <a:pt x="85" y="20"/>
                  </a:lnTo>
                  <a:lnTo>
                    <a:pt x="96" y="15"/>
                  </a:lnTo>
                  <a:lnTo>
                    <a:pt x="111" y="11"/>
                  </a:lnTo>
                  <a:lnTo>
                    <a:pt x="122" y="5"/>
                  </a:lnTo>
                  <a:lnTo>
                    <a:pt x="135" y="4"/>
                  </a:lnTo>
                  <a:lnTo>
                    <a:pt x="148" y="0"/>
                  </a:lnTo>
                  <a:lnTo>
                    <a:pt x="163" y="0"/>
                  </a:lnTo>
                  <a:lnTo>
                    <a:pt x="176" y="0"/>
                  </a:lnTo>
                  <a:lnTo>
                    <a:pt x="191" y="0"/>
                  </a:lnTo>
                  <a:lnTo>
                    <a:pt x="208" y="0"/>
                  </a:lnTo>
                  <a:lnTo>
                    <a:pt x="225" y="4"/>
                  </a:lnTo>
                  <a:lnTo>
                    <a:pt x="240" y="5"/>
                  </a:lnTo>
                  <a:lnTo>
                    <a:pt x="257" y="11"/>
                  </a:lnTo>
                  <a:lnTo>
                    <a:pt x="272" y="17"/>
                  </a:lnTo>
                  <a:lnTo>
                    <a:pt x="287" y="24"/>
                  </a:lnTo>
                  <a:lnTo>
                    <a:pt x="300" y="32"/>
                  </a:lnTo>
                  <a:lnTo>
                    <a:pt x="315" y="41"/>
                  </a:lnTo>
                  <a:lnTo>
                    <a:pt x="328" y="50"/>
                  </a:lnTo>
                  <a:lnTo>
                    <a:pt x="343" y="62"/>
                  </a:lnTo>
                  <a:lnTo>
                    <a:pt x="352" y="73"/>
                  </a:lnTo>
                  <a:lnTo>
                    <a:pt x="363" y="84"/>
                  </a:lnTo>
                  <a:lnTo>
                    <a:pt x="373" y="97"/>
                  </a:lnTo>
                  <a:lnTo>
                    <a:pt x="382" y="112"/>
                  </a:lnTo>
                  <a:lnTo>
                    <a:pt x="389" y="125"/>
                  </a:lnTo>
                  <a:lnTo>
                    <a:pt x="397" y="142"/>
                  </a:lnTo>
                  <a:lnTo>
                    <a:pt x="403" y="159"/>
                  </a:lnTo>
                  <a:lnTo>
                    <a:pt x="410" y="176"/>
                  </a:lnTo>
                  <a:lnTo>
                    <a:pt x="348" y="177"/>
                  </a:lnTo>
                  <a:lnTo>
                    <a:pt x="343" y="163"/>
                  </a:lnTo>
                  <a:lnTo>
                    <a:pt x="337" y="151"/>
                  </a:lnTo>
                  <a:lnTo>
                    <a:pt x="331" y="140"/>
                  </a:lnTo>
                  <a:lnTo>
                    <a:pt x="326" y="129"/>
                  </a:lnTo>
                  <a:lnTo>
                    <a:pt x="313" y="110"/>
                  </a:lnTo>
                  <a:lnTo>
                    <a:pt x="300" y="95"/>
                  </a:lnTo>
                  <a:lnTo>
                    <a:pt x="281" y="80"/>
                  </a:lnTo>
                  <a:lnTo>
                    <a:pt x="264" y="69"/>
                  </a:lnTo>
                  <a:lnTo>
                    <a:pt x="253" y="63"/>
                  </a:lnTo>
                  <a:lnTo>
                    <a:pt x="244" y="62"/>
                  </a:lnTo>
                  <a:lnTo>
                    <a:pt x="232" y="58"/>
                  </a:lnTo>
                  <a:lnTo>
                    <a:pt x="223" y="56"/>
                  </a:lnTo>
                  <a:lnTo>
                    <a:pt x="208" y="52"/>
                  </a:lnTo>
                  <a:lnTo>
                    <a:pt x="195" y="52"/>
                  </a:lnTo>
                  <a:lnTo>
                    <a:pt x="182" y="52"/>
                  </a:lnTo>
                  <a:lnTo>
                    <a:pt x="171" y="54"/>
                  </a:lnTo>
                  <a:lnTo>
                    <a:pt x="159" y="54"/>
                  </a:lnTo>
                  <a:lnTo>
                    <a:pt x="148" y="58"/>
                  </a:lnTo>
                  <a:lnTo>
                    <a:pt x="139" y="60"/>
                  </a:lnTo>
                  <a:lnTo>
                    <a:pt x="131" y="65"/>
                  </a:lnTo>
                  <a:lnTo>
                    <a:pt x="115" y="77"/>
                  </a:lnTo>
                  <a:lnTo>
                    <a:pt x="101" y="90"/>
                  </a:lnTo>
                  <a:lnTo>
                    <a:pt x="90" y="106"/>
                  </a:lnTo>
                  <a:lnTo>
                    <a:pt x="83" y="125"/>
                  </a:lnTo>
                  <a:lnTo>
                    <a:pt x="77" y="134"/>
                  </a:lnTo>
                  <a:lnTo>
                    <a:pt x="73" y="146"/>
                  </a:lnTo>
                  <a:lnTo>
                    <a:pt x="70" y="157"/>
                  </a:lnTo>
                  <a:lnTo>
                    <a:pt x="68" y="168"/>
                  </a:lnTo>
                  <a:lnTo>
                    <a:pt x="66" y="179"/>
                  </a:lnTo>
                  <a:lnTo>
                    <a:pt x="66" y="191"/>
                  </a:lnTo>
                  <a:lnTo>
                    <a:pt x="66" y="202"/>
                  </a:lnTo>
                  <a:lnTo>
                    <a:pt x="66" y="213"/>
                  </a:lnTo>
                  <a:lnTo>
                    <a:pt x="66" y="226"/>
                  </a:lnTo>
                  <a:lnTo>
                    <a:pt x="66" y="241"/>
                  </a:lnTo>
                  <a:lnTo>
                    <a:pt x="68" y="254"/>
                  </a:lnTo>
                  <a:lnTo>
                    <a:pt x="70" y="269"/>
                  </a:lnTo>
                  <a:lnTo>
                    <a:pt x="72" y="282"/>
                  </a:lnTo>
                  <a:lnTo>
                    <a:pt x="75" y="295"/>
                  </a:lnTo>
                  <a:lnTo>
                    <a:pt x="79" y="307"/>
                  </a:lnTo>
                  <a:lnTo>
                    <a:pt x="85" y="320"/>
                  </a:lnTo>
                  <a:lnTo>
                    <a:pt x="88" y="331"/>
                  </a:lnTo>
                  <a:lnTo>
                    <a:pt x="92" y="342"/>
                  </a:lnTo>
                  <a:lnTo>
                    <a:pt x="98" y="353"/>
                  </a:lnTo>
                  <a:lnTo>
                    <a:pt x="105" y="365"/>
                  </a:lnTo>
                  <a:lnTo>
                    <a:pt x="118" y="381"/>
                  </a:lnTo>
                  <a:lnTo>
                    <a:pt x="137" y="398"/>
                  </a:lnTo>
                  <a:lnTo>
                    <a:pt x="156" y="409"/>
                  </a:lnTo>
                  <a:lnTo>
                    <a:pt x="176" y="421"/>
                  </a:lnTo>
                  <a:lnTo>
                    <a:pt x="186" y="424"/>
                  </a:lnTo>
                  <a:lnTo>
                    <a:pt x="195" y="428"/>
                  </a:lnTo>
                  <a:lnTo>
                    <a:pt x="206" y="432"/>
                  </a:lnTo>
                  <a:lnTo>
                    <a:pt x="217" y="436"/>
                  </a:lnTo>
                  <a:lnTo>
                    <a:pt x="229" y="436"/>
                  </a:lnTo>
                  <a:lnTo>
                    <a:pt x="242" y="436"/>
                  </a:lnTo>
                  <a:lnTo>
                    <a:pt x="253" y="436"/>
                  </a:lnTo>
                  <a:lnTo>
                    <a:pt x="264" y="436"/>
                  </a:lnTo>
                  <a:lnTo>
                    <a:pt x="274" y="432"/>
                  </a:lnTo>
                  <a:lnTo>
                    <a:pt x="285" y="430"/>
                  </a:lnTo>
                  <a:lnTo>
                    <a:pt x="294" y="426"/>
                  </a:lnTo>
                  <a:lnTo>
                    <a:pt x="305" y="422"/>
                  </a:lnTo>
                  <a:lnTo>
                    <a:pt x="320" y="406"/>
                  </a:lnTo>
                  <a:lnTo>
                    <a:pt x="335" y="389"/>
                  </a:lnTo>
                  <a:lnTo>
                    <a:pt x="341" y="378"/>
                  </a:lnTo>
                  <a:lnTo>
                    <a:pt x="346" y="366"/>
                  </a:lnTo>
                  <a:lnTo>
                    <a:pt x="350" y="353"/>
                  </a:lnTo>
                  <a:lnTo>
                    <a:pt x="356" y="342"/>
                  </a:lnTo>
                  <a:close/>
                  <a:moveTo>
                    <a:pt x="464" y="355"/>
                  </a:moveTo>
                  <a:lnTo>
                    <a:pt x="464" y="331"/>
                  </a:lnTo>
                  <a:lnTo>
                    <a:pt x="466" y="310"/>
                  </a:lnTo>
                  <a:lnTo>
                    <a:pt x="470" y="292"/>
                  </a:lnTo>
                  <a:lnTo>
                    <a:pt x="477" y="275"/>
                  </a:lnTo>
                  <a:lnTo>
                    <a:pt x="483" y="258"/>
                  </a:lnTo>
                  <a:lnTo>
                    <a:pt x="494" y="247"/>
                  </a:lnTo>
                  <a:lnTo>
                    <a:pt x="504" y="234"/>
                  </a:lnTo>
                  <a:lnTo>
                    <a:pt x="517" y="224"/>
                  </a:lnTo>
                  <a:lnTo>
                    <a:pt x="528" y="217"/>
                  </a:lnTo>
                  <a:lnTo>
                    <a:pt x="539" y="211"/>
                  </a:lnTo>
                  <a:lnTo>
                    <a:pt x="550" y="206"/>
                  </a:lnTo>
                  <a:lnTo>
                    <a:pt x="565" y="206"/>
                  </a:lnTo>
                  <a:lnTo>
                    <a:pt x="576" y="202"/>
                  </a:lnTo>
                  <a:lnTo>
                    <a:pt x="591" y="204"/>
                  </a:lnTo>
                  <a:lnTo>
                    <a:pt x="606" y="204"/>
                  </a:lnTo>
                  <a:lnTo>
                    <a:pt x="623" y="209"/>
                  </a:lnTo>
                  <a:lnTo>
                    <a:pt x="638" y="211"/>
                  </a:lnTo>
                  <a:lnTo>
                    <a:pt x="655" y="217"/>
                  </a:lnTo>
                  <a:lnTo>
                    <a:pt x="670" y="222"/>
                  </a:lnTo>
                  <a:lnTo>
                    <a:pt x="687" y="232"/>
                  </a:lnTo>
                  <a:lnTo>
                    <a:pt x="700" y="239"/>
                  </a:lnTo>
                  <a:lnTo>
                    <a:pt x="713" y="250"/>
                  </a:lnTo>
                  <a:lnTo>
                    <a:pt x="726" y="260"/>
                  </a:lnTo>
                  <a:lnTo>
                    <a:pt x="739" y="275"/>
                  </a:lnTo>
                  <a:lnTo>
                    <a:pt x="747" y="286"/>
                  </a:lnTo>
                  <a:lnTo>
                    <a:pt x="756" y="301"/>
                  </a:lnTo>
                  <a:lnTo>
                    <a:pt x="764" y="318"/>
                  </a:lnTo>
                  <a:lnTo>
                    <a:pt x="771" y="335"/>
                  </a:lnTo>
                  <a:lnTo>
                    <a:pt x="775" y="351"/>
                  </a:lnTo>
                  <a:lnTo>
                    <a:pt x="778" y="368"/>
                  </a:lnTo>
                  <a:lnTo>
                    <a:pt x="780" y="387"/>
                  </a:lnTo>
                  <a:lnTo>
                    <a:pt x="782" y="409"/>
                  </a:lnTo>
                  <a:lnTo>
                    <a:pt x="780" y="424"/>
                  </a:lnTo>
                  <a:lnTo>
                    <a:pt x="780" y="439"/>
                  </a:lnTo>
                  <a:lnTo>
                    <a:pt x="778" y="452"/>
                  </a:lnTo>
                  <a:lnTo>
                    <a:pt x="777" y="467"/>
                  </a:lnTo>
                  <a:lnTo>
                    <a:pt x="773" y="479"/>
                  </a:lnTo>
                  <a:lnTo>
                    <a:pt x="769" y="490"/>
                  </a:lnTo>
                  <a:lnTo>
                    <a:pt x="765" y="499"/>
                  </a:lnTo>
                  <a:lnTo>
                    <a:pt x="764" y="510"/>
                  </a:lnTo>
                  <a:lnTo>
                    <a:pt x="752" y="525"/>
                  </a:lnTo>
                  <a:lnTo>
                    <a:pt x="739" y="538"/>
                  </a:lnTo>
                  <a:lnTo>
                    <a:pt x="722" y="548"/>
                  </a:lnTo>
                  <a:lnTo>
                    <a:pt x="706" y="557"/>
                  </a:lnTo>
                  <a:lnTo>
                    <a:pt x="685" y="561"/>
                  </a:lnTo>
                  <a:lnTo>
                    <a:pt x="666" y="566"/>
                  </a:lnTo>
                  <a:lnTo>
                    <a:pt x="655" y="565"/>
                  </a:lnTo>
                  <a:lnTo>
                    <a:pt x="644" y="565"/>
                  </a:lnTo>
                  <a:lnTo>
                    <a:pt x="633" y="565"/>
                  </a:lnTo>
                  <a:lnTo>
                    <a:pt x="623" y="565"/>
                  </a:lnTo>
                  <a:lnTo>
                    <a:pt x="605" y="559"/>
                  </a:lnTo>
                  <a:lnTo>
                    <a:pt x="588" y="553"/>
                  </a:lnTo>
                  <a:lnTo>
                    <a:pt x="573" y="546"/>
                  </a:lnTo>
                  <a:lnTo>
                    <a:pt x="558" y="538"/>
                  </a:lnTo>
                  <a:lnTo>
                    <a:pt x="543" y="527"/>
                  </a:lnTo>
                  <a:lnTo>
                    <a:pt x="530" y="518"/>
                  </a:lnTo>
                  <a:lnTo>
                    <a:pt x="519" y="507"/>
                  </a:lnTo>
                  <a:lnTo>
                    <a:pt x="509" y="495"/>
                  </a:lnTo>
                  <a:lnTo>
                    <a:pt x="498" y="480"/>
                  </a:lnTo>
                  <a:lnTo>
                    <a:pt x="489" y="465"/>
                  </a:lnTo>
                  <a:lnTo>
                    <a:pt x="481" y="449"/>
                  </a:lnTo>
                  <a:lnTo>
                    <a:pt x="475" y="434"/>
                  </a:lnTo>
                  <a:lnTo>
                    <a:pt x="470" y="413"/>
                  </a:lnTo>
                  <a:lnTo>
                    <a:pt x="466" y="394"/>
                  </a:lnTo>
                  <a:lnTo>
                    <a:pt x="464" y="374"/>
                  </a:lnTo>
                  <a:lnTo>
                    <a:pt x="464" y="355"/>
                  </a:lnTo>
                  <a:close/>
                  <a:moveTo>
                    <a:pt x="524" y="368"/>
                  </a:moveTo>
                  <a:lnTo>
                    <a:pt x="524" y="381"/>
                  </a:lnTo>
                  <a:lnTo>
                    <a:pt x="524" y="396"/>
                  </a:lnTo>
                  <a:lnTo>
                    <a:pt x="526" y="409"/>
                  </a:lnTo>
                  <a:lnTo>
                    <a:pt x="530" y="424"/>
                  </a:lnTo>
                  <a:lnTo>
                    <a:pt x="533" y="436"/>
                  </a:lnTo>
                  <a:lnTo>
                    <a:pt x="539" y="449"/>
                  </a:lnTo>
                  <a:lnTo>
                    <a:pt x="545" y="458"/>
                  </a:lnTo>
                  <a:lnTo>
                    <a:pt x="552" y="469"/>
                  </a:lnTo>
                  <a:lnTo>
                    <a:pt x="565" y="486"/>
                  </a:lnTo>
                  <a:lnTo>
                    <a:pt x="584" y="499"/>
                  </a:lnTo>
                  <a:lnTo>
                    <a:pt x="591" y="505"/>
                  </a:lnTo>
                  <a:lnTo>
                    <a:pt x="601" y="510"/>
                  </a:lnTo>
                  <a:lnTo>
                    <a:pt x="612" y="514"/>
                  </a:lnTo>
                  <a:lnTo>
                    <a:pt x="623" y="518"/>
                  </a:lnTo>
                  <a:lnTo>
                    <a:pt x="642" y="518"/>
                  </a:lnTo>
                  <a:lnTo>
                    <a:pt x="661" y="514"/>
                  </a:lnTo>
                  <a:lnTo>
                    <a:pt x="677" y="507"/>
                  </a:lnTo>
                  <a:lnTo>
                    <a:pt x="694" y="495"/>
                  </a:lnTo>
                  <a:lnTo>
                    <a:pt x="700" y="486"/>
                  </a:lnTo>
                  <a:lnTo>
                    <a:pt x="706" y="479"/>
                  </a:lnTo>
                  <a:lnTo>
                    <a:pt x="709" y="467"/>
                  </a:lnTo>
                  <a:lnTo>
                    <a:pt x="715" y="458"/>
                  </a:lnTo>
                  <a:lnTo>
                    <a:pt x="717" y="445"/>
                  </a:lnTo>
                  <a:lnTo>
                    <a:pt x="719" y="432"/>
                  </a:lnTo>
                  <a:lnTo>
                    <a:pt x="720" y="417"/>
                  </a:lnTo>
                  <a:lnTo>
                    <a:pt x="722" y="404"/>
                  </a:lnTo>
                  <a:lnTo>
                    <a:pt x="720" y="387"/>
                  </a:lnTo>
                  <a:lnTo>
                    <a:pt x="719" y="372"/>
                  </a:lnTo>
                  <a:lnTo>
                    <a:pt x="717" y="357"/>
                  </a:lnTo>
                  <a:lnTo>
                    <a:pt x="715" y="346"/>
                  </a:lnTo>
                  <a:lnTo>
                    <a:pt x="709" y="333"/>
                  </a:lnTo>
                  <a:lnTo>
                    <a:pt x="706" y="321"/>
                  </a:lnTo>
                  <a:lnTo>
                    <a:pt x="700" y="310"/>
                  </a:lnTo>
                  <a:lnTo>
                    <a:pt x="694" y="301"/>
                  </a:lnTo>
                  <a:lnTo>
                    <a:pt x="677" y="282"/>
                  </a:lnTo>
                  <a:lnTo>
                    <a:pt x="661" y="271"/>
                  </a:lnTo>
                  <a:lnTo>
                    <a:pt x="642" y="260"/>
                  </a:lnTo>
                  <a:lnTo>
                    <a:pt x="623" y="256"/>
                  </a:lnTo>
                  <a:lnTo>
                    <a:pt x="612" y="252"/>
                  </a:lnTo>
                  <a:lnTo>
                    <a:pt x="601" y="252"/>
                  </a:lnTo>
                  <a:lnTo>
                    <a:pt x="591" y="252"/>
                  </a:lnTo>
                  <a:lnTo>
                    <a:pt x="584" y="256"/>
                  </a:lnTo>
                  <a:lnTo>
                    <a:pt x="565" y="262"/>
                  </a:lnTo>
                  <a:lnTo>
                    <a:pt x="552" y="275"/>
                  </a:lnTo>
                  <a:lnTo>
                    <a:pt x="545" y="280"/>
                  </a:lnTo>
                  <a:lnTo>
                    <a:pt x="539" y="290"/>
                  </a:lnTo>
                  <a:lnTo>
                    <a:pt x="533" y="299"/>
                  </a:lnTo>
                  <a:lnTo>
                    <a:pt x="530" y="312"/>
                  </a:lnTo>
                  <a:lnTo>
                    <a:pt x="526" y="323"/>
                  </a:lnTo>
                  <a:lnTo>
                    <a:pt x="524" y="336"/>
                  </a:lnTo>
                  <a:lnTo>
                    <a:pt x="524" y="351"/>
                  </a:lnTo>
                  <a:lnTo>
                    <a:pt x="524" y="368"/>
                  </a:lnTo>
                  <a:close/>
                  <a:moveTo>
                    <a:pt x="866" y="600"/>
                  </a:moveTo>
                  <a:lnTo>
                    <a:pt x="866" y="307"/>
                  </a:lnTo>
                  <a:lnTo>
                    <a:pt x="814" y="297"/>
                  </a:lnTo>
                  <a:lnTo>
                    <a:pt x="814" y="250"/>
                  </a:lnTo>
                  <a:lnTo>
                    <a:pt x="866" y="262"/>
                  </a:lnTo>
                  <a:lnTo>
                    <a:pt x="866" y="224"/>
                  </a:lnTo>
                  <a:lnTo>
                    <a:pt x="866" y="207"/>
                  </a:lnTo>
                  <a:lnTo>
                    <a:pt x="866" y="194"/>
                  </a:lnTo>
                  <a:lnTo>
                    <a:pt x="866" y="183"/>
                  </a:lnTo>
                  <a:lnTo>
                    <a:pt x="870" y="176"/>
                  </a:lnTo>
                  <a:lnTo>
                    <a:pt x="876" y="164"/>
                  </a:lnTo>
                  <a:lnTo>
                    <a:pt x="881" y="155"/>
                  </a:lnTo>
                  <a:lnTo>
                    <a:pt x="889" y="148"/>
                  </a:lnTo>
                  <a:lnTo>
                    <a:pt x="898" y="144"/>
                  </a:lnTo>
                  <a:lnTo>
                    <a:pt x="909" y="138"/>
                  </a:lnTo>
                  <a:lnTo>
                    <a:pt x="922" y="136"/>
                  </a:lnTo>
                  <a:lnTo>
                    <a:pt x="939" y="136"/>
                  </a:lnTo>
                  <a:lnTo>
                    <a:pt x="958" y="140"/>
                  </a:lnTo>
                  <a:lnTo>
                    <a:pt x="969" y="142"/>
                  </a:lnTo>
                  <a:lnTo>
                    <a:pt x="982" y="146"/>
                  </a:lnTo>
                  <a:lnTo>
                    <a:pt x="995" y="151"/>
                  </a:lnTo>
                  <a:lnTo>
                    <a:pt x="1012" y="157"/>
                  </a:lnTo>
                  <a:lnTo>
                    <a:pt x="1003" y="206"/>
                  </a:lnTo>
                  <a:lnTo>
                    <a:pt x="984" y="198"/>
                  </a:lnTo>
                  <a:lnTo>
                    <a:pt x="969" y="196"/>
                  </a:lnTo>
                  <a:lnTo>
                    <a:pt x="956" y="192"/>
                  </a:lnTo>
                  <a:lnTo>
                    <a:pt x="945" y="194"/>
                  </a:lnTo>
                  <a:lnTo>
                    <a:pt x="937" y="194"/>
                  </a:lnTo>
                  <a:lnTo>
                    <a:pt x="932" y="198"/>
                  </a:lnTo>
                  <a:lnTo>
                    <a:pt x="926" y="204"/>
                  </a:lnTo>
                  <a:lnTo>
                    <a:pt x="924" y="213"/>
                  </a:lnTo>
                  <a:lnTo>
                    <a:pt x="922" y="224"/>
                  </a:lnTo>
                  <a:lnTo>
                    <a:pt x="922" y="239"/>
                  </a:lnTo>
                  <a:lnTo>
                    <a:pt x="922" y="271"/>
                  </a:lnTo>
                  <a:lnTo>
                    <a:pt x="986" y="284"/>
                  </a:lnTo>
                  <a:lnTo>
                    <a:pt x="986" y="329"/>
                  </a:lnTo>
                  <a:lnTo>
                    <a:pt x="922" y="316"/>
                  </a:lnTo>
                  <a:lnTo>
                    <a:pt x="922" y="611"/>
                  </a:lnTo>
                  <a:lnTo>
                    <a:pt x="866" y="600"/>
                  </a:lnTo>
                  <a:close/>
                  <a:moveTo>
                    <a:pt x="1035" y="634"/>
                  </a:moveTo>
                  <a:lnTo>
                    <a:pt x="1093" y="643"/>
                  </a:lnTo>
                  <a:lnTo>
                    <a:pt x="1093" y="348"/>
                  </a:lnTo>
                  <a:lnTo>
                    <a:pt x="1158" y="361"/>
                  </a:lnTo>
                  <a:lnTo>
                    <a:pt x="1158" y="316"/>
                  </a:lnTo>
                  <a:lnTo>
                    <a:pt x="1093" y="303"/>
                  </a:lnTo>
                  <a:lnTo>
                    <a:pt x="1093" y="273"/>
                  </a:lnTo>
                  <a:lnTo>
                    <a:pt x="1093" y="256"/>
                  </a:lnTo>
                  <a:lnTo>
                    <a:pt x="1095" y="245"/>
                  </a:lnTo>
                  <a:lnTo>
                    <a:pt x="1098" y="235"/>
                  </a:lnTo>
                  <a:lnTo>
                    <a:pt x="1104" y="232"/>
                  </a:lnTo>
                  <a:lnTo>
                    <a:pt x="1108" y="226"/>
                  </a:lnTo>
                  <a:lnTo>
                    <a:pt x="1117" y="224"/>
                  </a:lnTo>
                  <a:lnTo>
                    <a:pt x="1126" y="224"/>
                  </a:lnTo>
                  <a:lnTo>
                    <a:pt x="1141" y="228"/>
                  </a:lnTo>
                  <a:lnTo>
                    <a:pt x="1156" y="230"/>
                  </a:lnTo>
                  <a:lnTo>
                    <a:pt x="1175" y="237"/>
                  </a:lnTo>
                  <a:lnTo>
                    <a:pt x="1184" y="189"/>
                  </a:lnTo>
                  <a:lnTo>
                    <a:pt x="1167" y="181"/>
                  </a:lnTo>
                  <a:lnTo>
                    <a:pt x="1153" y="177"/>
                  </a:lnTo>
                  <a:lnTo>
                    <a:pt x="1139" y="174"/>
                  </a:lnTo>
                  <a:lnTo>
                    <a:pt x="1128" y="174"/>
                  </a:lnTo>
                  <a:lnTo>
                    <a:pt x="1109" y="168"/>
                  </a:lnTo>
                  <a:lnTo>
                    <a:pt x="1095" y="168"/>
                  </a:lnTo>
                  <a:lnTo>
                    <a:pt x="1080" y="170"/>
                  </a:lnTo>
                  <a:lnTo>
                    <a:pt x="1070" y="176"/>
                  </a:lnTo>
                  <a:lnTo>
                    <a:pt x="1059" y="181"/>
                  </a:lnTo>
                  <a:lnTo>
                    <a:pt x="1052" y="187"/>
                  </a:lnTo>
                  <a:lnTo>
                    <a:pt x="1044" y="194"/>
                  </a:lnTo>
                  <a:lnTo>
                    <a:pt x="1040" y="206"/>
                  </a:lnTo>
                  <a:lnTo>
                    <a:pt x="1037" y="213"/>
                  </a:lnTo>
                  <a:lnTo>
                    <a:pt x="1035" y="226"/>
                  </a:lnTo>
                  <a:lnTo>
                    <a:pt x="1035" y="239"/>
                  </a:lnTo>
                  <a:lnTo>
                    <a:pt x="1035" y="256"/>
                  </a:lnTo>
                  <a:lnTo>
                    <a:pt x="1035" y="292"/>
                  </a:lnTo>
                  <a:lnTo>
                    <a:pt x="984" y="282"/>
                  </a:lnTo>
                  <a:lnTo>
                    <a:pt x="984" y="327"/>
                  </a:lnTo>
                  <a:lnTo>
                    <a:pt x="1035" y="336"/>
                  </a:lnTo>
                  <a:lnTo>
                    <a:pt x="1035" y="634"/>
                  </a:lnTo>
                  <a:close/>
                  <a:moveTo>
                    <a:pt x="1435" y="598"/>
                  </a:moveTo>
                  <a:lnTo>
                    <a:pt x="1495" y="617"/>
                  </a:lnTo>
                  <a:lnTo>
                    <a:pt x="1489" y="626"/>
                  </a:lnTo>
                  <a:lnTo>
                    <a:pt x="1485" y="638"/>
                  </a:lnTo>
                  <a:lnTo>
                    <a:pt x="1480" y="647"/>
                  </a:lnTo>
                  <a:lnTo>
                    <a:pt x="1474" y="658"/>
                  </a:lnTo>
                  <a:lnTo>
                    <a:pt x="1459" y="673"/>
                  </a:lnTo>
                  <a:lnTo>
                    <a:pt x="1442" y="688"/>
                  </a:lnTo>
                  <a:lnTo>
                    <a:pt x="1431" y="692"/>
                  </a:lnTo>
                  <a:lnTo>
                    <a:pt x="1422" y="696"/>
                  </a:lnTo>
                  <a:lnTo>
                    <a:pt x="1411" y="697"/>
                  </a:lnTo>
                  <a:lnTo>
                    <a:pt x="1399" y="701"/>
                  </a:lnTo>
                  <a:lnTo>
                    <a:pt x="1386" y="699"/>
                  </a:lnTo>
                  <a:lnTo>
                    <a:pt x="1373" y="699"/>
                  </a:lnTo>
                  <a:lnTo>
                    <a:pt x="1358" y="697"/>
                  </a:lnTo>
                  <a:lnTo>
                    <a:pt x="1345" y="697"/>
                  </a:lnTo>
                  <a:lnTo>
                    <a:pt x="1325" y="692"/>
                  </a:lnTo>
                  <a:lnTo>
                    <a:pt x="1308" y="686"/>
                  </a:lnTo>
                  <a:lnTo>
                    <a:pt x="1291" y="679"/>
                  </a:lnTo>
                  <a:lnTo>
                    <a:pt x="1278" y="673"/>
                  </a:lnTo>
                  <a:lnTo>
                    <a:pt x="1263" y="664"/>
                  </a:lnTo>
                  <a:lnTo>
                    <a:pt x="1250" y="654"/>
                  </a:lnTo>
                  <a:lnTo>
                    <a:pt x="1239" y="643"/>
                  </a:lnTo>
                  <a:lnTo>
                    <a:pt x="1229" y="632"/>
                  </a:lnTo>
                  <a:lnTo>
                    <a:pt x="1216" y="615"/>
                  </a:lnTo>
                  <a:lnTo>
                    <a:pt x="1207" y="600"/>
                  </a:lnTo>
                  <a:lnTo>
                    <a:pt x="1199" y="583"/>
                  </a:lnTo>
                  <a:lnTo>
                    <a:pt x="1194" y="568"/>
                  </a:lnTo>
                  <a:lnTo>
                    <a:pt x="1188" y="550"/>
                  </a:lnTo>
                  <a:lnTo>
                    <a:pt x="1186" y="531"/>
                  </a:lnTo>
                  <a:lnTo>
                    <a:pt x="1184" y="512"/>
                  </a:lnTo>
                  <a:lnTo>
                    <a:pt x="1184" y="494"/>
                  </a:lnTo>
                  <a:lnTo>
                    <a:pt x="1184" y="471"/>
                  </a:lnTo>
                  <a:lnTo>
                    <a:pt x="1186" y="452"/>
                  </a:lnTo>
                  <a:lnTo>
                    <a:pt x="1188" y="434"/>
                  </a:lnTo>
                  <a:lnTo>
                    <a:pt x="1194" y="419"/>
                  </a:lnTo>
                  <a:lnTo>
                    <a:pt x="1199" y="402"/>
                  </a:lnTo>
                  <a:lnTo>
                    <a:pt x="1207" y="391"/>
                  </a:lnTo>
                  <a:lnTo>
                    <a:pt x="1216" y="378"/>
                  </a:lnTo>
                  <a:lnTo>
                    <a:pt x="1229" y="368"/>
                  </a:lnTo>
                  <a:lnTo>
                    <a:pt x="1239" y="357"/>
                  </a:lnTo>
                  <a:lnTo>
                    <a:pt x="1250" y="351"/>
                  </a:lnTo>
                  <a:lnTo>
                    <a:pt x="1263" y="344"/>
                  </a:lnTo>
                  <a:lnTo>
                    <a:pt x="1278" y="342"/>
                  </a:lnTo>
                  <a:lnTo>
                    <a:pt x="1291" y="338"/>
                  </a:lnTo>
                  <a:lnTo>
                    <a:pt x="1308" y="338"/>
                  </a:lnTo>
                  <a:lnTo>
                    <a:pt x="1325" y="338"/>
                  </a:lnTo>
                  <a:lnTo>
                    <a:pt x="1343" y="342"/>
                  </a:lnTo>
                  <a:lnTo>
                    <a:pt x="1358" y="344"/>
                  </a:lnTo>
                  <a:lnTo>
                    <a:pt x="1375" y="350"/>
                  </a:lnTo>
                  <a:lnTo>
                    <a:pt x="1388" y="355"/>
                  </a:lnTo>
                  <a:lnTo>
                    <a:pt x="1403" y="365"/>
                  </a:lnTo>
                  <a:lnTo>
                    <a:pt x="1416" y="372"/>
                  </a:lnTo>
                  <a:lnTo>
                    <a:pt x="1429" y="383"/>
                  </a:lnTo>
                  <a:lnTo>
                    <a:pt x="1441" y="394"/>
                  </a:lnTo>
                  <a:lnTo>
                    <a:pt x="1454" y="409"/>
                  </a:lnTo>
                  <a:lnTo>
                    <a:pt x="1463" y="422"/>
                  </a:lnTo>
                  <a:lnTo>
                    <a:pt x="1472" y="437"/>
                  </a:lnTo>
                  <a:lnTo>
                    <a:pt x="1478" y="454"/>
                  </a:lnTo>
                  <a:lnTo>
                    <a:pt x="1485" y="471"/>
                  </a:lnTo>
                  <a:lnTo>
                    <a:pt x="1489" y="488"/>
                  </a:lnTo>
                  <a:lnTo>
                    <a:pt x="1493" y="507"/>
                  </a:lnTo>
                  <a:lnTo>
                    <a:pt x="1495" y="525"/>
                  </a:lnTo>
                  <a:lnTo>
                    <a:pt x="1497" y="548"/>
                  </a:lnTo>
                  <a:lnTo>
                    <a:pt x="1497" y="555"/>
                  </a:lnTo>
                  <a:lnTo>
                    <a:pt x="1497" y="563"/>
                  </a:lnTo>
                  <a:lnTo>
                    <a:pt x="1242" y="518"/>
                  </a:lnTo>
                  <a:lnTo>
                    <a:pt x="1242" y="529"/>
                  </a:lnTo>
                  <a:lnTo>
                    <a:pt x="1246" y="542"/>
                  </a:lnTo>
                  <a:lnTo>
                    <a:pt x="1248" y="553"/>
                  </a:lnTo>
                  <a:lnTo>
                    <a:pt x="1252" y="566"/>
                  </a:lnTo>
                  <a:lnTo>
                    <a:pt x="1255" y="576"/>
                  </a:lnTo>
                  <a:lnTo>
                    <a:pt x="1261" y="587"/>
                  </a:lnTo>
                  <a:lnTo>
                    <a:pt x="1267" y="596"/>
                  </a:lnTo>
                  <a:lnTo>
                    <a:pt x="1274" y="608"/>
                  </a:lnTo>
                  <a:lnTo>
                    <a:pt x="1289" y="623"/>
                  </a:lnTo>
                  <a:lnTo>
                    <a:pt x="1306" y="636"/>
                  </a:lnTo>
                  <a:lnTo>
                    <a:pt x="1325" y="643"/>
                  </a:lnTo>
                  <a:lnTo>
                    <a:pt x="1345" y="651"/>
                  </a:lnTo>
                  <a:lnTo>
                    <a:pt x="1360" y="651"/>
                  </a:lnTo>
                  <a:lnTo>
                    <a:pt x="1375" y="651"/>
                  </a:lnTo>
                  <a:lnTo>
                    <a:pt x="1386" y="647"/>
                  </a:lnTo>
                  <a:lnTo>
                    <a:pt x="1399" y="643"/>
                  </a:lnTo>
                  <a:lnTo>
                    <a:pt x="1409" y="634"/>
                  </a:lnTo>
                  <a:lnTo>
                    <a:pt x="1420" y="624"/>
                  </a:lnTo>
                  <a:lnTo>
                    <a:pt x="1427" y="611"/>
                  </a:lnTo>
                  <a:lnTo>
                    <a:pt x="1435" y="598"/>
                  </a:lnTo>
                  <a:close/>
                  <a:moveTo>
                    <a:pt x="1248" y="469"/>
                  </a:moveTo>
                  <a:lnTo>
                    <a:pt x="1435" y="505"/>
                  </a:lnTo>
                  <a:lnTo>
                    <a:pt x="1433" y="494"/>
                  </a:lnTo>
                  <a:lnTo>
                    <a:pt x="1431" y="482"/>
                  </a:lnTo>
                  <a:lnTo>
                    <a:pt x="1429" y="473"/>
                  </a:lnTo>
                  <a:lnTo>
                    <a:pt x="1427" y="465"/>
                  </a:lnTo>
                  <a:lnTo>
                    <a:pt x="1420" y="449"/>
                  </a:lnTo>
                  <a:lnTo>
                    <a:pt x="1414" y="436"/>
                  </a:lnTo>
                  <a:lnTo>
                    <a:pt x="1399" y="417"/>
                  </a:lnTo>
                  <a:lnTo>
                    <a:pt x="1383" y="404"/>
                  </a:lnTo>
                  <a:lnTo>
                    <a:pt x="1373" y="398"/>
                  </a:lnTo>
                  <a:lnTo>
                    <a:pt x="1364" y="394"/>
                  </a:lnTo>
                  <a:lnTo>
                    <a:pt x="1353" y="391"/>
                  </a:lnTo>
                  <a:lnTo>
                    <a:pt x="1343" y="389"/>
                  </a:lnTo>
                  <a:lnTo>
                    <a:pt x="1323" y="387"/>
                  </a:lnTo>
                  <a:lnTo>
                    <a:pt x="1306" y="389"/>
                  </a:lnTo>
                  <a:lnTo>
                    <a:pt x="1289" y="393"/>
                  </a:lnTo>
                  <a:lnTo>
                    <a:pt x="1276" y="404"/>
                  </a:lnTo>
                  <a:lnTo>
                    <a:pt x="1263" y="413"/>
                  </a:lnTo>
                  <a:lnTo>
                    <a:pt x="1255" y="430"/>
                  </a:lnTo>
                  <a:lnTo>
                    <a:pt x="1250" y="437"/>
                  </a:lnTo>
                  <a:lnTo>
                    <a:pt x="1248" y="447"/>
                  </a:lnTo>
                  <a:lnTo>
                    <a:pt x="1248" y="458"/>
                  </a:lnTo>
                  <a:lnTo>
                    <a:pt x="1248" y="469"/>
                  </a:lnTo>
                  <a:close/>
                  <a:moveTo>
                    <a:pt x="1801" y="664"/>
                  </a:moveTo>
                  <a:lnTo>
                    <a:pt x="1859" y="682"/>
                  </a:lnTo>
                  <a:lnTo>
                    <a:pt x="1854" y="694"/>
                  </a:lnTo>
                  <a:lnTo>
                    <a:pt x="1848" y="705"/>
                  </a:lnTo>
                  <a:lnTo>
                    <a:pt x="1843" y="714"/>
                  </a:lnTo>
                  <a:lnTo>
                    <a:pt x="1837" y="725"/>
                  </a:lnTo>
                  <a:lnTo>
                    <a:pt x="1822" y="740"/>
                  </a:lnTo>
                  <a:lnTo>
                    <a:pt x="1805" y="755"/>
                  </a:lnTo>
                  <a:lnTo>
                    <a:pt x="1794" y="759"/>
                  </a:lnTo>
                  <a:lnTo>
                    <a:pt x="1785" y="763"/>
                  </a:lnTo>
                  <a:lnTo>
                    <a:pt x="1773" y="765"/>
                  </a:lnTo>
                  <a:lnTo>
                    <a:pt x="1764" y="768"/>
                  </a:lnTo>
                  <a:lnTo>
                    <a:pt x="1751" y="768"/>
                  </a:lnTo>
                  <a:lnTo>
                    <a:pt x="1738" y="768"/>
                  </a:lnTo>
                  <a:lnTo>
                    <a:pt x="1725" y="767"/>
                  </a:lnTo>
                  <a:lnTo>
                    <a:pt x="1712" y="767"/>
                  </a:lnTo>
                  <a:lnTo>
                    <a:pt x="1691" y="761"/>
                  </a:lnTo>
                  <a:lnTo>
                    <a:pt x="1674" y="755"/>
                  </a:lnTo>
                  <a:lnTo>
                    <a:pt x="1657" y="748"/>
                  </a:lnTo>
                  <a:lnTo>
                    <a:pt x="1642" y="740"/>
                  </a:lnTo>
                  <a:lnTo>
                    <a:pt x="1626" y="729"/>
                  </a:lnTo>
                  <a:lnTo>
                    <a:pt x="1614" y="720"/>
                  </a:lnTo>
                  <a:lnTo>
                    <a:pt x="1601" y="709"/>
                  </a:lnTo>
                  <a:lnTo>
                    <a:pt x="1592" y="697"/>
                  </a:lnTo>
                  <a:lnTo>
                    <a:pt x="1581" y="682"/>
                  </a:lnTo>
                  <a:lnTo>
                    <a:pt x="1571" y="667"/>
                  </a:lnTo>
                  <a:lnTo>
                    <a:pt x="1564" y="651"/>
                  </a:lnTo>
                  <a:lnTo>
                    <a:pt x="1558" y="636"/>
                  </a:lnTo>
                  <a:lnTo>
                    <a:pt x="1553" y="617"/>
                  </a:lnTo>
                  <a:lnTo>
                    <a:pt x="1551" y="600"/>
                  </a:lnTo>
                  <a:lnTo>
                    <a:pt x="1549" y="581"/>
                  </a:lnTo>
                  <a:lnTo>
                    <a:pt x="1549" y="563"/>
                  </a:lnTo>
                  <a:lnTo>
                    <a:pt x="1549" y="540"/>
                  </a:lnTo>
                  <a:lnTo>
                    <a:pt x="1551" y="520"/>
                  </a:lnTo>
                  <a:lnTo>
                    <a:pt x="1553" y="501"/>
                  </a:lnTo>
                  <a:lnTo>
                    <a:pt x="1558" y="486"/>
                  </a:lnTo>
                  <a:lnTo>
                    <a:pt x="1564" y="469"/>
                  </a:lnTo>
                  <a:lnTo>
                    <a:pt x="1571" y="458"/>
                  </a:lnTo>
                  <a:lnTo>
                    <a:pt x="1581" y="445"/>
                  </a:lnTo>
                  <a:lnTo>
                    <a:pt x="1592" y="436"/>
                  </a:lnTo>
                  <a:lnTo>
                    <a:pt x="1601" y="424"/>
                  </a:lnTo>
                  <a:lnTo>
                    <a:pt x="1614" y="419"/>
                  </a:lnTo>
                  <a:lnTo>
                    <a:pt x="1626" y="411"/>
                  </a:lnTo>
                  <a:lnTo>
                    <a:pt x="1642" y="408"/>
                  </a:lnTo>
                  <a:lnTo>
                    <a:pt x="1656" y="404"/>
                  </a:lnTo>
                  <a:lnTo>
                    <a:pt x="1672" y="404"/>
                  </a:lnTo>
                  <a:lnTo>
                    <a:pt x="1689" y="404"/>
                  </a:lnTo>
                  <a:lnTo>
                    <a:pt x="1706" y="409"/>
                  </a:lnTo>
                  <a:lnTo>
                    <a:pt x="1721" y="411"/>
                  </a:lnTo>
                  <a:lnTo>
                    <a:pt x="1738" y="417"/>
                  </a:lnTo>
                  <a:lnTo>
                    <a:pt x="1753" y="422"/>
                  </a:lnTo>
                  <a:lnTo>
                    <a:pt x="1768" y="432"/>
                  </a:lnTo>
                  <a:lnTo>
                    <a:pt x="1781" y="439"/>
                  </a:lnTo>
                  <a:lnTo>
                    <a:pt x="1794" y="451"/>
                  </a:lnTo>
                  <a:lnTo>
                    <a:pt x="1805" y="462"/>
                  </a:lnTo>
                  <a:lnTo>
                    <a:pt x="1818" y="477"/>
                  </a:lnTo>
                  <a:lnTo>
                    <a:pt x="1826" y="488"/>
                  </a:lnTo>
                  <a:lnTo>
                    <a:pt x="1835" y="505"/>
                  </a:lnTo>
                  <a:lnTo>
                    <a:pt x="1843" y="520"/>
                  </a:lnTo>
                  <a:lnTo>
                    <a:pt x="1850" y="538"/>
                  </a:lnTo>
                  <a:lnTo>
                    <a:pt x="1854" y="555"/>
                  </a:lnTo>
                  <a:lnTo>
                    <a:pt x="1859" y="574"/>
                  </a:lnTo>
                  <a:lnTo>
                    <a:pt x="1861" y="595"/>
                  </a:lnTo>
                  <a:lnTo>
                    <a:pt x="1863" y="617"/>
                  </a:lnTo>
                  <a:lnTo>
                    <a:pt x="1861" y="621"/>
                  </a:lnTo>
                  <a:lnTo>
                    <a:pt x="1859" y="632"/>
                  </a:lnTo>
                  <a:lnTo>
                    <a:pt x="1607" y="583"/>
                  </a:lnTo>
                  <a:lnTo>
                    <a:pt x="1607" y="596"/>
                  </a:lnTo>
                  <a:lnTo>
                    <a:pt x="1609" y="609"/>
                  </a:lnTo>
                  <a:lnTo>
                    <a:pt x="1611" y="621"/>
                  </a:lnTo>
                  <a:lnTo>
                    <a:pt x="1616" y="634"/>
                  </a:lnTo>
                  <a:lnTo>
                    <a:pt x="1620" y="645"/>
                  </a:lnTo>
                  <a:lnTo>
                    <a:pt x="1626" y="656"/>
                  </a:lnTo>
                  <a:lnTo>
                    <a:pt x="1631" y="666"/>
                  </a:lnTo>
                  <a:lnTo>
                    <a:pt x="1639" y="677"/>
                  </a:lnTo>
                  <a:lnTo>
                    <a:pt x="1654" y="690"/>
                  </a:lnTo>
                  <a:lnTo>
                    <a:pt x="1671" y="703"/>
                  </a:lnTo>
                  <a:lnTo>
                    <a:pt x="1680" y="707"/>
                  </a:lnTo>
                  <a:lnTo>
                    <a:pt x="1689" y="712"/>
                  </a:lnTo>
                  <a:lnTo>
                    <a:pt x="1700" y="716"/>
                  </a:lnTo>
                  <a:lnTo>
                    <a:pt x="1712" y="720"/>
                  </a:lnTo>
                  <a:lnTo>
                    <a:pt x="1725" y="720"/>
                  </a:lnTo>
                  <a:lnTo>
                    <a:pt x="1740" y="720"/>
                  </a:lnTo>
                  <a:lnTo>
                    <a:pt x="1753" y="716"/>
                  </a:lnTo>
                  <a:lnTo>
                    <a:pt x="1766" y="712"/>
                  </a:lnTo>
                  <a:lnTo>
                    <a:pt x="1775" y="703"/>
                  </a:lnTo>
                  <a:lnTo>
                    <a:pt x="1785" y="694"/>
                  </a:lnTo>
                  <a:lnTo>
                    <a:pt x="1792" y="679"/>
                  </a:lnTo>
                  <a:lnTo>
                    <a:pt x="1801" y="664"/>
                  </a:lnTo>
                  <a:close/>
                  <a:moveTo>
                    <a:pt x="1611" y="537"/>
                  </a:moveTo>
                  <a:lnTo>
                    <a:pt x="1801" y="572"/>
                  </a:lnTo>
                  <a:lnTo>
                    <a:pt x="1798" y="561"/>
                  </a:lnTo>
                  <a:lnTo>
                    <a:pt x="1796" y="550"/>
                  </a:lnTo>
                  <a:lnTo>
                    <a:pt x="1794" y="540"/>
                  </a:lnTo>
                  <a:lnTo>
                    <a:pt x="1792" y="533"/>
                  </a:lnTo>
                  <a:lnTo>
                    <a:pt x="1786" y="516"/>
                  </a:lnTo>
                  <a:lnTo>
                    <a:pt x="1779" y="503"/>
                  </a:lnTo>
                  <a:lnTo>
                    <a:pt x="1762" y="484"/>
                  </a:lnTo>
                  <a:lnTo>
                    <a:pt x="1745" y="471"/>
                  </a:lnTo>
                  <a:lnTo>
                    <a:pt x="1736" y="465"/>
                  </a:lnTo>
                  <a:lnTo>
                    <a:pt x="1727" y="462"/>
                  </a:lnTo>
                  <a:lnTo>
                    <a:pt x="1715" y="458"/>
                  </a:lnTo>
                  <a:lnTo>
                    <a:pt x="1706" y="458"/>
                  </a:lnTo>
                  <a:lnTo>
                    <a:pt x="1686" y="454"/>
                  </a:lnTo>
                  <a:lnTo>
                    <a:pt x="1669" y="456"/>
                  </a:lnTo>
                  <a:lnTo>
                    <a:pt x="1654" y="462"/>
                  </a:lnTo>
                  <a:lnTo>
                    <a:pt x="1639" y="471"/>
                  </a:lnTo>
                  <a:lnTo>
                    <a:pt x="1628" y="482"/>
                  </a:lnTo>
                  <a:lnTo>
                    <a:pt x="1618" y="497"/>
                  </a:lnTo>
                  <a:lnTo>
                    <a:pt x="1614" y="505"/>
                  </a:lnTo>
                  <a:lnTo>
                    <a:pt x="1613" y="514"/>
                  </a:lnTo>
                  <a:lnTo>
                    <a:pt x="1611" y="525"/>
                  </a:lnTo>
                  <a:lnTo>
                    <a:pt x="1611" y="5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26" name="Freeform 226"/>
            <p:cNvSpPr>
              <a:spLocks/>
            </p:cNvSpPr>
            <p:nvPr/>
          </p:nvSpPr>
          <p:spPr bwMode="auto">
            <a:xfrm>
              <a:off x="1985" y="2580"/>
              <a:ext cx="1142" cy="1149"/>
            </a:xfrm>
            <a:custGeom>
              <a:avLst/>
              <a:gdLst>
                <a:gd name="T0" fmla="*/ 35 w 2286"/>
                <a:gd name="T1" fmla="*/ 36 h 2298"/>
                <a:gd name="T2" fmla="*/ 2 w 2286"/>
                <a:gd name="T3" fmla="*/ 12 h 2298"/>
                <a:gd name="T4" fmla="*/ 3 w 2286"/>
                <a:gd name="T5" fmla="*/ 12 h 2298"/>
                <a:gd name="T6" fmla="*/ 4 w 2286"/>
                <a:gd name="T7" fmla="*/ 13 h 2298"/>
                <a:gd name="T8" fmla="*/ 6 w 2286"/>
                <a:gd name="T9" fmla="*/ 13 h 2298"/>
                <a:gd name="T10" fmla="*/ 7 w 2286"/>
                <a:gd name="T11" fmla="*/ 12 h 2298"/>
                <a:gd name="T12" fmla="*/ 8 w 2286"/>
                <a:gd name="T13" fmla="*/ 12 h 2298"/>
                <a:gd name="T14" fmla="*/ 8 w 2286"/>
                <a:gd name="T15" fmla="*/ 12 h 2298"/>
                <a:gd name="T16" fmla="*/ 9 w 2286"/>
                <a:gd name="T17" fmla="*/ 13 h 2298"/>
                <a:gd name="T18" fmla="*/ 11 w 2286"/>
                <a:gd name="T19" fmla="*/ 13 h 2298"/>
                <a:gd name="T20" fmla="*/ 12 w 2286"/>
                <a:gd name="T21" fmla="*/ 13 h 2298"/>
                <a:gd name="T22" fmla="*/ 14 w 2286"/>
                <a:gd name="T23" fmla="*/ 13 h 2298"/>
                <a:gd name="T24" fmla="*/ 12 w 2286"/>
                <a:gd name="T25" fmla="*/ 15 h 2298"/>
                <a:gd name="T26" fmla="*/ 9 w 2286"/>
                <a:gd name="T27" fmla="*/ 16 h 2298"/>
                <a:gd name="T28" fmla="*/ 6 w 2286"/>
                <a:gd name="T29" fmla="*/ 18 h 2298"/>
                <a:gd name="T30" fmla="*/ 6 w 2286"/>
                <a:gd name="T31" fmla="*/ 22 h 2298"/>
                <a:gd name="T32" fmla="*/ 8 w 2286"/>
                <a:gd name="T33" fmla="*/ 25 h 2298"/>
                <a:gd name="T34" fmla="*/ 14 w 2286"/>
                <a:gd name="T35" fmla="*/ 28 h 2298"/>
                <a:gd name="T36" fmla="*/ 22 w 2286"/>
                <a:gd name="T37" fmla="*/ 29 h 2298"/>
                <a:gd name="T38" fmla="*/ 27 w 2286"/>
                <a:gd name="T39" fmla="*/ 27 h 2298"/>
                <a:gd name="T40" fmla="*/ 27 w 2286"/>
                <a:gd name="T41" fmla="*/ 23 h 2298"/>
                <a:gd name="T42" fmla="*/ 25 w 2286"/>
                <a:gd name="T43" fmla="*/ 20 h 2298"/>
                <a:gd name="T44" fmla="*/ 23 w 2286"/>
                <a:gd name="T45" fmla="*/ 18 h 2298"/>
                <a:gd name="T46" fmla="*/ 21 w 2286"/>
                <a:gd name="T47" fmla="*/ 17 h 2298"/>
                <a:gd name="T48" fmla="*/ 18 w 2286"/>
                <a:gd name="T49" fmla="*/ 16 h 2298"/>
                <a:gd name="T50" fmla="*/ 17 w 2286"/>
                <a:gd name="T51" fmla="*/ 16 h 2298"/>
                <a:gd name="T52" fmla="*/ 28 w 2286"/>
                <a:gd name="T53" fmla="*/ 17 h 2298"/>
                <a:gd name="T54" fmla="*/ 30 w 2286"/>
                <a:gd name="T55" fmla="*/ 17 h 2298"/>
                <a:gd name="T56" fmla="*/ 31 w 2286"/>
                <a:gd name="T57" fmla="*/ 15 h 2298"/>
                <a:gd name="T58" fmla="*/ 31 w 2286"/>
                <a:gd name="T59" fmla="*/ 11 h 2298"/>
                <a:gd name="T60" fmla="*/ 30 w 2286"/>
                <a:gd name="T61" fmla="*/ 9 h 2298"/>
                <a:gd name="T62" fmla="*/ 27 w 2286"/>
                <a:gd name="T63" fmla="*/ 9 h 2298"/>
                <a:gd name="T64" fmla="*/ 24 w 2286"/>
                <a:gd name="T65" fmla="*/ 8 h 2298"/>
                <a:gd name="T66" fmla="*/ 21 w 2286"/>
                <a:gd name="T67" fmla="*/ 8 h 2298"/>
                <a:gd name="T68" fmla="*/ 21 w 2286"/>
                <a:gd name="T69" fmla="*/ 7 h 2298"/>
                <a:gd name="T70" fmla="*/ 21 w 2286"/>
                <a:gd name="T71" fmla="*/ 7 h 2298"/>
                <a:gd name="T72" fmla="*/ 20 w 2286"/>
                <a:gd name="T73" fmla="*/ 6 h 2298"/>
                <a:gd name="T74" fmla="*/ 16 w 2286"/>
                <a:gd name="T75" fmla="*/ 5 h 2298"/>
                <a:gd name="T76" fmla="*/ 14 w 2286"/>
                <a:gd name="T77" fmla="*/ 6 h 2298"/>
                <a:gd name="T78" fmla="*/ 14 w 2286"/>
                <a:gd name="T79" fmla="*/ 7 h 2298"/>
                <a:gd name="T80" fmla="*/ 9 w 2286"/>
                <a:gd name="T81" fmla="*/ 5 h 2298"/>
                <a:gd name="T82" fmla="*/ 7 w 2286"/>
                <a:gd name="T83" fmla="*/ 4 h 2298"/>
                <a:gd name="T84" fmla="*/ 5 w 2286"/>
                <a:gd name="T85" fmla="*/ 3 h 2298"/>
                <a:gd name="T86" fmla="*/ 2 w 2286"/>
                <a:gd name="T87" fmla="*/ 3 h 2298"/>
                <a:gd name="T88" fmla="*/ 1 w 2286"/>
                <a:gd name="T89" fmla="*/ 5 h 2298"/>
                <a:gd name="T90" fmla="*/ 0 w 2286"/>
                <a:gd name="T91" fmla="*/ 0 h 229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286"/>
                <a:gd name="T139" fmla="*/ 0 h 2298"/>
                <a:gd name="T140" fmla="*/ 2286 w 2286"/>
                <a:gd name="T141" fmla="*/ 2298 h 229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286" h="2298">
                  <a:moveTo>
                    <a:pt x="0" y="0"/>
                  </a:moveTo>
                  <a:lnTo>
                    <a:pt x="2108" y="463"/>
                  </a:lnTo>
                  <a:lnTo>
                    <a:pt x="2286" y="2298"/>
                  </a:lnTo>
                  <a:lnTo>
                    <a:pt x="324" y="1868"/>
                  </a:lnTo>
                  <a:lnTo>
                    <a:pt x="144" y="737"/>
                  </a:lnTo>
                  <a:lnTo>
                    <a:pt x="148" y="738"/>
                  </a:lnTo>
                  <a:lnTo>
                    <a:pt x="159" y="748"/>
                  </a:lnTo>
                  <a:lnTo>
                    <a:pt x="178" y="759"/>
                  </a:lnTo>
                  <a:lnTo>
                    <a:pt x="206" y="776"/>
                  </a:lnTo>
                  <a:lnTo>
                    <a:pt x="236" y="789"/>
                  </a:lnTo>
                  <a:lnTo>
                    <a:pt x="273" y="800"/>
                  </a:lnTo>
                  <a:lnTo>
                    <a:pt x="316" y="808"/>
                  </a:lnTo>
                  <a:lnTo>
                    <a:pt x="363" y="809"/>
                  </a:lnTo>
                  <a:lnTo>
                    <a:pt x="404" y="804"/>
                  </a:lnTo>
                  <a:lnTo>
                    <a:pt x="440" y="796"/>
                  </a:lnTo>
                  <a:lnTo>
                    <a:pt x="466" y="787"/>
                  </a:lnTo>
                  <a:lnTo>
                    <a:pt x="488" y="778"/>
                  </a:lnTo>
                  <a:lnTo>
                    <a:pt x="502" y="766"/>
                  </a:lnTo>
                  <a:lnTo>
                    <a:pt x="511" y="759"/>
                  </a:lnTo>
                  <a:lnTo>
                    <a:pt x="516" y="751"/>
                  </a:lnTo>
                  <a:lnTo>
                    <a:pt x="518" y="751"/>
                  </a:lnTo>
                  <a:lnTo>
                    <a:pt x="520" y="753"/>
                  </a:lnTo>
                  <a:lnTo>
                    <a:pt x="531" y="763"/>
                  </a:lnTo>
                  <a:lnTo>
                    <a:pt x="548" y="774"/>
                  </a:lnTo>
                  <a:lnTo>
                    <a:pt x="571" y="789"/>
                  </a:lnTo>
                  <a:lnTo>
                    <a:pt x="595" y="802"/>
                  </a:lnTo>
                  <a:lnTo>
                    <a:pt x="621" y="817"/>
                  </a:lnTo>
                  <a:lnTo>
                    <a:pt x="649" y="826"/>
                  </a:lnTo>
                  <a:lnTo>
                    <a:pt x="679" y="834"/>
                  </a:lnTo>
                  <a:lnTo>
                    <a:pt x="709" y="834"/>
                  </a:lnTo>
                  <a:lnTo>
                    <a:pt x="745" y="836"/>
                  </a:lnTo>
                  <a:lnTo>
                    <a:pt x="782" y="834"/>
                  </a:lnTo>
                  <a:lnTo>
                    <a:pt x="821" y="832"/>
                  </a:lnTo>
                  <a:lnTo>
                    <a:pt x="855" y="828"/>
                  </a:lnTo>
                  <a:lnTo>
                    <a:pt x="883" y="828"/>
                  </a:lnTo>
                  <a:lnTo>
                    <a:pt x="902" y="826"/>
                  </a:lnTo>
                  <a:lnTo>
                    <a:pt x="911" y="826"/>
                  </a:lnTo>
                  <a:lnTo>
                    <a:pt x="818" y="948"/>
                  </a:lnTo>
                  <a:lnTo>
                    <a:pt x="799" y="948"/>
                  </a:lnTo>
                  <a:lnTo>
                    <a:pt x="752" y="953"/>
                  </a:lnTo>
                  <a:lnTo>
                    <a:pt x="687" y="963"/>
                  </a:lnTo>
                  <a:lnTo>
                    <a:pt x="612" y="983"/>
                  </a:lnTo>
                  <a:lnTo>
                    <a:pt x="533" y="1013"/>
                  </a:lnTo>
                  <a:lnTo>
                    <a:pt x="466" y="1058"/>
                  </a:lnTo>
                  <a:lnTo>
                    <a:pt x="415" y="1116"/>
                  </a:lnTo>
                  <a:lnTo>
                    <a:pt x="395" y="1197"/>
                  </a:lnTo>
                  <a:lnTo>
                    <a:pt x="393" y="1281"/>
                  </a:lnTo>
                  <a:lnTo>
                    <a:pt x="402" y="1365"/>
                  </a:lnTo>
                  <a:lnTo>
                    <a:pt x="427" y="1445"/>
                  </a:lnTo>
                  <a:lnTo>
                    <a:pt x="475" y="1524"/>
                  </a:lnTo>
                  <a:lnTo>
                    <a:pt x="545" y="1597"/>
                  </a:lnTo>
                  <a:lnTo>
                    <a:pt x="644" y="1666"/>
                  </a:lnTo>
                  <a:lnTo>
                    <a:pt x="775" y="1731"/>
                  </a:lnTo>
                  <a:lnTo>
                    <a:pt x="945" y="1795"/>
                  </a:lnTo>
                  <a:lnTo>
                    <a:pt x="1126" y="1840"/>
                  </a:lnTo>
                  <a:lnTo>
                    <a:pt x="1293" y="1860"/>
                  </a:lnTo>
                  <a:lnTo>
                    <a:pt x="1442" y="1857"/>
                  </a:lnTo>
                  <a:lnTo>
                    <a:pt x="1573" y="1832"/>
                  </a:lnTo>
                  <a:lnTo>
                    <a:pt x="1676" y="1786"/>
                  </a:lnTo>
                  <a:lnTo>
                    <a:pt x="1753" y="1724"/>
                  </a:lnTo>
                  <a:lnTo>
                    <a:pt x="1798" y="1647"/>
                  </a:lnTo>
                  <a:lnTo>
                    <a:pt x="1809" y="1561"/>
                  </a:lnTo>
                  <a:lnTo>
                    <a:pt x="1790" y="1470"/>
                  </a:lnTo>
                  <a:lnTo>
                    <a:pt x="1755" y="1389"/>
                  </a:lnTo>
                  <a:lnTo>
                    <a:pt x="1708" y="1314"/>
                  </a:lnTo>
                  <a:lnTo>
                    <a:pt x="1655" y="1253"/>
                  </a:lnTo>
                  <a:lnTo>
                    <a:pt x="1596" y="1198"/>
                  </a:lnTo>
                  <a:lnTo>
                    <a:pt x="1539" y="1157"/>
                  </a:lnTo>
                  <a:lnTo>
                    <a:pt x="1487" y="1125"/>
                  </a:lnTo>
                  <a:lnTo>
                    <a:pt x="1446" y="1109"/>
                  </a:lnTo>
                  <a:lnTo>
                    <a:pt x="1403" y="1092"/>
                  </a:lnTo>
                  <a:lnTo>
                    <a:pt x="1356" y="1077"/>
                  </a:lnTo>
                  <a:lnTo>
                    <a:pt x="1304" y="1056"/>
                  </a:lnTo>
                  <a:lnTo>
                    <a:pt x="1255" y="1039"/>
                  </a:lnTo>
                  <a:lnTo>
                    <a:pt x="1208" y="1021"/>
                  </a:lnTo>
                  <a:lnTo>
                    <a:pt x="1173" y="1008"/>
                  </a:lnTo>
                  <a:lnTo>
                    <a:pt x="1147" y="998"/>
                  </a:lnTo>
                  <a:lnTo>
                    <a:pt x="1139" y="996"/>
                  </a:lnTo>
                  <a:lnTo>
                    <a:pt x="1180" y="914"/>
                  </a:lnTo>
                  <a:lnTo>
                    <a:pt x="1809" y="1045"/>
                  </a:lnTo>
                  <a:lnTo>
                    <a:pt x="1818" y="1049"/>
                  </a:lnTo>
                  <a:lnTo>
                    <a:pt x="1848" y="1058"/>
                  </a:lnTo>
                  <a:lnTo>
                    <a:pt x="1889" y="1066"/>
                  </a:lnTo>
                  <a:lnTo>
                    <a:pt x="1938" y="1068"/>
                  </a:lnTo>
                  <a:lnTo>
                    <a:pt x="1983" y="1053"/>
                  </a:lnTo>
                  <a:lnTo>
                    <a:pt x="2022" y="1023"/>
                  </a:lnTo>
                  <a:lnTo>
                    <a:pt x="2046" y="967"/>
                  </a:lnTo>
                  <a:lnTo>
                    <a:pt x="2052" y="882"/>
                  </a:lnTo>
                  <a:lnTo>
                    <a:pt x="2039" y="787"/>
                  </a:lnTo>
                  <a:lnTo>
                    <a:pt x="2022" y="712"/>
                  </a:lnTo>
                  <a:lnTo>
                    <a:pt x="1998" y="654"/>
                  </a:lnTo>
                  <a:lnTo>
                    <a:pt x="1968" y="609"/>
                  </a:lnTo>
                  <a:lnTo>
                    <a:pt x="1927" y="576"/>
                  </a:lnTo>
                  <a:lnTo>
                    <a:pt x="1880" y="553"/>
                  </a:lnTo>
                  <a:lnTo>
                    <a:pt x="1822" y="536"/>
                  </a:lnTo>
                  <a:lnTo>
                    <a:pt x="1753" y="527"/>
                  </a:lnTo>
                  <a:lnTo>
                    <a:pt x="1676" y="516"/>
                  </a:lnTo>
                  <a:lnTo>
                    <a:pt x="1607" y="506"/>
                  </a:lnTo>
                  <a:lnTo>
                    <a:pt x="1539" y="495"/>
                  </a:lnTo>
                  <a:lnTo>
                    <a:pt x="1483" y="488"/>
                  </a:lnTo>
                  <a:lnTo>
                    <a:pt x="1433" y="478"/>
                  </a:lnTo>
                  <a:lnTo>
                    <a:pt x="1395" y="473"/>
                  </a:lnTo>
                  <a:lnTo>
                    <a:pt x="1373" y="469"/>
                  </a:lnTo>
                  <a:lnTo>
                    <a:pt x="1366" y="469"/>
                  </a:lnTo>
                  <a:lnTo>
                    <a:pt x="1367" y="463"/>
                  </a:lnTo>
                  <a:lnTo>
                    <a:pt x="1371" y="452"/>
                  </a:lnTo>
                  <a:lnTo>
                    <a:pt x="1373" y="435"/>
                  </a:lnTo>
                  <a:lnTo>
                    <a:pt x="1371" y="415"/>
                  </a:lnTo>
                  <a:lnTo>
                    <a:pt x="1356" y="391"/>
                  </a:lnTo>
                  <a:lnTo>
                    <a:pt x="1330" y="368"/>
                  </a:lnTo>
                  <a:lnTo>
                    <a:pt x="1285" y="348"/>
                  </a:lnTo>
                  <a:lnTo>
                    <a:pt x="1220" y="333"/>
                  </a:lnTo>
                  <a:lnTo>
                    <a:pt x="1145" y="323"/>
                  </a:lnTo>
                  <a:lnTo>
                    <a:pt x="1081" y="325"/>
                  </a:lnTo>
                  <a:lnTo>
                    <a:pt x="1029" y="336"/>
                  </a:lnTo>
                  <a:lnTo>
                    <a:pt x="990" y="353"/>
                  </a:lnTo>
                  <a:lnTo>
                    <a:pt x="956" y="370"/>
                  </a:lnTo>
                  <a:lnTo>
                    <a:pt x="935" y="387"/>
                  </a:lnTo>
                  <a:lnTo>
                    <a:pt x="922" y="400"/>
                  </a:lnTo>
                  <a:lnTo>
                    <a:pt x="920" y="405"/>
                  </a:lnTo>
                  <a:lnTo>
                    <a:pt x="638" y="359"/>
                  </a:lnTo>
                  <a:lnTo>
                    <a:pt x="631" y="349"/>
                  </a:lnTo>
                  <a:lnTo>
                    <a:pt x="612" y="327"/>
                  </a:lnTo>
                  <a:lnTo>
                    <a:pt x="584" y="297"/>
                  </a:lnTo>
                  <a:lnTo>
                    <a:pt x="546" y="261"/>
                  </a:lnTo>
                  <a:lnTo>
                    <a:pt x="500" y="224"/>
                  </a:lnTo>
                  <a:lnTo>
                    <a:pt x="445" y="194"/>
                  </a:lnTo>
                  <a:lnTo>
                    <a:pt x="386" y="172"/>
                  </a:lnTo>
                  <a:lnTo>
                    <a:pt x="324" y="164"/>
                  </a:lnTo>
                  <a:lnTo>
                    <a:pt x="260" y="168"/>
                  </a:lnTo>
                  <a:lnTo>
                    <a:pt x="208" y="185"/>
                  </a:lnTo>
                  <a:lnTo>
                    <a:pt x="163" y="207"/>
                  </a:lnTo>
                  <a:lnTo>
                    <a:pt x="129" y="235"/>
                  </a:lnTo>
                  <a:lnTo>
                    <a:pt x="101" y="260"/>
                  </a:lnTo>
                  <a:lnTo>
                    <a:pt x="84" y="284"/>
                  </a:lnTo>
                  <a:lnTo>
                    <a:pt x="73" y="301"/>
                  </a:lnTo>
                  <a:lnTo>
                    <a:pt x="71" y="3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27" name="Freeform 227"/>
            <p:cNvSpPr>
              <a:spLocks/>
            </p:cNvSpPr>
            <p:nvPr/>
          </p:nvSpPr>
          <p:spPr bwMode="auto">
            <a:xfrm>
              <a:off x="2672" y="3329"/>
              <a:ext cx="399" cy="343"/>
            </a:xfrm>
            <a:custGeom>
              <a:avLst/>
              <a:gdLst>
                <a:gd name="T0" fmla="*/ 13 w 798"/>
                <a:gd name="T1" fmla="*/ 11 h 686"/>
                <a:gd name="T2" fmla="*/ 0 w 798"/>
                <a:gd name="T3" fmla="*/ 8 h 686"/>
                <a:gd name="T4" fmla="*/ 1 w 798"/>
                <a:gd name="T5" fmla="*/ 8 h 686"/>
                <a:gd name="T6" fmla="*/ 1 w 798"/>
                <a:gd name="T7" fmla="*/ 8 h 686"/>
                <a:gd name="T8" fmla="*/ 2 w 798"/>
                <a:gd name="T9" fmla="*/ 8 h 686"/>
                <a:gd name="T10" fmla="*/ 3 w 798"/>
                <a:gd name="T11" fmla="*/ 8 h 686"/>
                <a:gd name="T12" fmla="*/ 5 w 798"/>
                <a:gd name="T13" fmla="*/ 8 h 686"/>
                <a:gd name="T14" fmla="*/ 6 w 798"/>
                <a:gd name="T15" fmla="*/ 7 h 686"/>
                <a:gd name="T16" fmla="*/ 7 w 798"/>
                <a:gd name="T17" fmla="*/ 6 h 686"/>
                <a:gd name="T18" fmla="*/ 8 w 798"/>
                <a:gd name="T19" fmla="*/ 6 h 686"/>
                <a:gd name="T20" fmla="*/ 9 w 798"/>
                <a:gd name="T21" fmla="*/ 4 h 686"/>
                <a:gd name="T22" fmla="*/ 9 w 798"/>
                <a:gd name="T23" fmla="*/ 3 h 686"/>
                <a:gd name="T24" fmla="*/ 9 w 798"/>
                <a:gd name="T25" fmla="*/ 3 h 686"/>
                <a:gd name="T26" fmla="*/ 10 w 798"/>
                <a:gd name="T27" fmla="*/ 2 h 686"/>
                <a:gd name="T28" fmla="*/ 10 w 798"/>
                <a:gd name="T29" fmla="*/ 1 h 686"/>
                <a:gd name="T30" fmla="*/ 10 w 798"/>
                <a:gd name="T31" fmla="*/ 1 h 686"/>
                <a:gd name="T32" fmla="*/ 10 w 798"/>
                <a:gd name="T33" fmla="*/ 1 h 686"/>
                <a:gd name="T34" fmla="*/ 10 w 798"/>
                <a:gd name="T35" fmla="*/ 0 h 686"/>
                <a:gd name="T36" fmla="*/ 13 w 798"/>
                <a:gd name="T37" fmla="*/ 11 h 68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8"/>
                <a:gd name="T58" fmla="*/ 0 h 686"/>
                <a:gd name="T59" fmla="*/ 798 w 798"/>
                <a:gd name="T60" fmla="*/ 686 h 68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8" h="686">
                  <a:moveTo>
                    <a:pt x="798" y="686"/>
                  </a:moveTo>
                  <a:lnTo>
                    <a:pt x="0" y="491"/>
                  </a:lnTo>
                  <a:lnTo>
                    <a:pt x="13" y="491"/>
                  </a:lnTo>
                  <a:lnTo>
                    <a:pt x="54" y="495"/>
                  </a:lnTo>
                  <a:lnTo>
                    <a:pt x="112" y="493"/>
                  </a:lnTo>
                  <a:lnTo>
                    <a:pt x="185" y="490"/>
                  </a:lnTo>
                  <a:lnTo>
                    <a:pt x="262" y="473"/>
                  </a:lnTo>
                  <a:lnTo>
                    <a:pt x="340" y="443"/>
                  </a:lnTo>
                  <a:lnTo>
                    <a:pt x="413" y="396"/>
                  </a:lnTo>
                  <a:lnTo>
                    <a:pt x="475" y="331"/>
                  </a:lnTo>
                  <a:lnTo>
                    <a:pt x="518" y="254"/>
                  </a:lnTo>
                  <a:lnTo>
                    <a:pt x="550" y="189"/>
                  </a:lnTo>
                  <a:lnTo>
                    <a:pt x="570" y="131"/>
                  </a:lnTo>
                  <a:lnTo>
                    <a:pt x="585" y="86"/>
                  </a:lnTo>
                  <a:lnTo>
                    <a:pt x="593" y="46"/>
                  </a:lnTo>
                  <a:lnTo>
                    <a:pt x="596" y="20"/>
                  </a:lnTo>
                  <a:lnTo>
                    <a:pt x="596" y="3"/>
                  </a:lnTo>
                  <a:lnTo>
                    <a:pt x="596" y="0"/>
                  </a:lnTo>
                  <a:lnTo>
                    <a:pt x="798" y="6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28" name="Freeform 228"/>
            <p:cNvSpPr>
              <a:spLocks/>
            </p:cNvSpPr>
            <p:nvPr/>
          </p:nvSpPr>
          <p:spPr bwMode="auto">
            <a:xfrm>
              <a:off x="2138" y="3276"/>
              <a:ext cx="319" cy="267"/>
            </a:xfrm>
            <a:custGeom>
              <a:avLst/>
              <a:gdLst>
                <a:gd name="T0" fmla="*/ 0 w 638"/>
                <a:gd name="T1" fmla="*/ 0 h 535"/>
                <a:gd name="T2" fmla="*/ 2 w 638"/>
                <a:gd name="T3" fmla="*/ 6 h 535"/>
                <a:gd name="T4" fmla="*/ 10 w 638"/>
                <a:gd name="T5" fmla="*/ 8 h 535"/>
                <a:gd name="T6" fmla="*/ 10 w 638"/>
                <a:gd name="T7" fmla="*/ 8 h 535"/>
                <a:gd name="T8" fmla="*/ 9 w 638"/>
                <a:gd name="T9" fmla="*/ 7 h 535"/>
                <a:gd name="T10" fmla="*/ 7 w 638"/>
                <a:gd name="T11" fmla="*/ 7 h 535"/>
                <a:gd name="T12" fmla="*/ 6 w 638"/>
                <a:gd name="T13" fmla="*/ 6 h 535"/>
                <a:gd name="T14" fmla="*/ 4 w 638"/>
                <a:gd name="T15" fmla="*/ 5 h 535"/>
                <a:gd name="T16" fmla="*/ 3 w 638"/>
                <a:gd name="T17" fmla="*/ 4 h 535"/>
                <a:gd name="T18" fmla="*/ 1 w 638"/>
                <a:gd name="T19" fmla="*/ 2 h 535"/>
                <a:gd name="T20" fmla="*/ 0 w 638"/>
                <a:gd name="T21" fmla="*/ 0 h 5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38"/>
                <a:gd name="T34" fmla="*/ 0 h 535"/>
                <a:gd name="T35" fmla="*/ 638 w 638"/>
                <a:gd name="T36" fmla="*/ 535 h 53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38" h="535">
                  <a:moveTo>
                    <a:pt x="0" y="0"/>
                  </a:moveTo>
                  <a:lnTo>
                    <a:pt x="73" y="413"/>
                  </a:lnTo>
                  <a:lnTo>
                    <a:pt x="638" y="535"/>
                  </a:lnTo>
                  <a:lnTo>
                    <a:pt x="613" y="527"/>
                  </a:lnTo>
                  <a:lnTo>
                    <a:pt x="552" y="509"/>
                  </a:lnTo>
                  <a:lnTo>
                    <a:pt x="462" y="473"/>
                  </a:lnTo>
                  <a:lnTo>
                    <a:pt x="357" y="421"/>
                  </a:lnTo>
                  <a:lnTo>
                    <a:pt x="247" y="348"/>
                  </a:lnTo>
                  <a:lnTo>
                    <a:pt x="142" y="256"/>
                  </a:lnTo>
                  <a:lnTo>
                    <a:pt x="56" y="1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29" name="Freeform 229"/>
            <p:cNvSpPr>
              <a:spLocks/>
            </p:cNvSpPr>
            <p:nvPr/>
          </p:nvSpPr>
          <p:spPr bwMode="auto">
            <a:xfrm>
              <a:off x="3188" y="2585"/>
              <a:ext cx="457" cy="1115"/>
            </a:xfrm>
            <a:custGeom>
              <a:avLst/>
              <a:gdLst>
                <a:gd name="T0" fmla="*/ 0 w 915"/>
                <a:gd name="T1" fmla="*/ 7 h 2231"/>
                <a:gd name="T2" fmla="*/ 14 w 915"/>
                <a:gd name="T3" fmla="*/ 0 h 2231"/>
                <a:gd name="T4" fmla="*/ 1 w 915"/>
                <a:gd name="T5" fmla="*/ 8 h 2231"/>
                <a:gd name="T6" fmla="*/ 13 w 915"/>
                <a:gd name="T7" fmla="*/ 3 h 2231"/>
                <a:gd name="T8" fmla="*/ 2 w 915"/>
                <a:gd name="T9" fmla="*/ 10 h 2231"/>
                <a:gd name="T10" fmla="*/ 13 w 915"/>
                <a:gd name="T11" fmla="*/ 7 h 2231"/>
                <a:gd name="T12" fmla="*/ 2 w 915"/>
                <a:gd name="T13" fmla="*/ 12 h 2231"/>
                <a:gd name="T14" fmla="*/ 12 w 915"/>
                <a:gd name="T15" fmla="*/ 10 h 2231"/>
                <a:gd name="T16" fmla="*/ 2 w 915"/>
                <a:gd name="T17" fmla="*/ 14 h 2231"/>
                <a:gd name="T18" fmla="*/ 12 w 915"/>
                <a:gd name="T19" fmla="*/ 13 h 2231"/>
                <a:gd name="T20" fmla="*/ 3 w 915"/>
                <a:gd name="T21" fmla="*/ 17 h 2231"/>
                <a:gd name="T22" fmla="*/ 11 w 915"/>
                <a:gd name="T23" fmla="*/ 16 h 2231"/>
                <a:gd name="T24" fmla="*/ 3 w 915"/>
                <a:gd name="T25" fmla="*/ 19 h 2231"/>
                <a:gd name="T26" fmla="*/ 11 w 915"/>
                <a:gd name="T27" fmla="*/ 19 h 2231"/>
                <a:gd name="T28" fmla="*/ 3 w 915"/>
                <a:gd name="T29" fmla="*/ 22 h 2231"/>
                <a:gd name="T30" fmla="*/ 11 w 915"/>
                <a:gd name="T31" fmla="*/ 22 h 2231"/>
                <a:gd name="T32" fmla="*/ 3 w 915"/>
                <a:gd name="T33" fmla="*/ 25 h 2231"/>
                <a:gd name="T34" fmla="*/ 10 w 915"/>
                <a:gd name="T35" fmla="*/ 25 h 2231"/>
                <a:gd name="T36" fmla="*/ 4 w 915"/>
                <a:gd name="T37" fmla="*/ 28 h 2231"/>
                <a:gd name="T38" fmla="*/ 10 w 915"/>
                <a:gd name="T39" fmla="*/ 27 h 2231"/>
                <a:gd name="T40" fmla="*/ 4 w 915"/>
                <a:gd name="T41" fmla="*/ 31 h 2231"/>
                <a:gd name="T42" fmla="*/ 10 w 915"/>
                <a:gd name="T43" fmla="*/ 30 h 2231"/>
                <a:gd name="T44" fmla="*/ 2 w 915"/>
                <a:gd name="T45" fmla="*/ 34 h 2231"/>
                <a:gd name="T46" fmla="*/ 0 w 915"/>
                <a:gd name="T47" fmla="*/ 7 h 223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15"/>
                <a:gd name="T73" fmla="*/ 0 h 2231"/>
                <a:gd name="T74" fmla="*/ 915 w 915"/>
                <a:gd name="T75" fmla="*/ 2231 h 223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15" h="2231">
                  <a:moveTo>
                    <a:pt x="0" y="454"/>
                  </a:moveTo>
                  <a:lnTo>
                    <a:pt x="915" y="0"/>
                  </a:lnTo>
                  <a:lnTo>
                    <a:pt x="97" y="535"/>
                  </a:lnTo>
                  <a:lnTo>
                    <a:pt x="864" y="243"/>
                  </a:lnTo>
                  <a:lnTo>
                    <a:pt x="129" y="645"/>
                  </a:lnTo>
                  <a:lnTo>
                    <a:pt x="842" y="477"/>
                  </a:lnTo>
                  <a:lnTo>
                    <a:pt x="146" y="784"/>
                  </a:lnTo>
                  <a:lnTo>
                    <a:pt x="808" y="686"/>
                  </a:lnTo>
                  <a:lnTo>
                    <a:pt x="169" y="931"/>
                  </a:lnTo>
                  <a:lnTo>
                    <a:pt x="793" y="864"/>
                  </a:lnTo>
                  <a:lnTo>
                    <a:pt x="202" y="1092"/>
                  </a:lnTo>
                  <a:lnTo>
                    <a:pt x="754" y="1059"/>
                  </a:lnTo>
                  <a:lnTo>
                    <a:pt x="219" y="1260"/>
                  </a:lnTo>
                  <a:lnTo>
                    <a:pt x="737" y="1227"/>
                  </a:lnTo>
                  <a:lnTo>
                    <a:pt x="227" y="1438"/>
                  </a:lnTo>
                  <a:lnTo>
                    <a:pt x="713" y="1416"/>
                  </a:lnTo>
                  <a:lnTo>
                    <a:pt x="236" y="1618"/>
                  </a:lnTo>
                  <a:lnTo>
                    <a:pt x="696" y="1610"/>
                  </a:lnTo>
                  <a:lnTo>
                    <a:pt x="292" y="1842"/>
                  </a:lnTo>
                  <a:lnTo>
                    <a:pt x="662" y="1786"/>
                  </a:lnTo>
                  <a:lnTo>
                    <a:pt x="316" y="1990"/>
                  </a:lnTo>
                  <a:lnTo>
                    <a:pt x="649" y="1964"/>
                  </a:lnTo>
                  <a:lnTo>
                    <a:pt x="129" y="2231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00B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30" name="Freeform 230"/>
            <p:cNvSpPr>
              <a:spLocks/>
            </p:cNvSpPr>
            <p:nvPr/>
          </p:nvSpPr>
          <p:spPr bwMode="auto">
            <a:xfrm>
              <a:off x="2643" y="1906"/>
              <a:ext cx="1390" cy="509"/>
            </a:xfrm>
            <a:custGeom>
              <a:avLst/>
              <a:gdLst>
                <a:gd name="T0" fmla="*/ 43 w 2781"/>
                <a:gd name="T1" fmla="*/ 0 h 1020"/>
                <a:gd name="T2" fmla="*/ 6 w 2781"/>
                <a:gd name="T3" fmla="*/ 0 h 1020"/>
                <a:gd name="T4" fmla="*/ 32 w 2781"/>
                <a:gd name="T5" fmla="*/ 1 h 1020"/>
                <a:gd name="T6" fmla="*/ 4 w 2781"/>
                <a:gd name="T7" fmla="*/ 2 h 1020"/>
                <a:gd name="T8" fmla="*/ 32 w 2781"/>
                <a:gd name="T9" fmla="*/ 2 h 1020"/>
                <a:gd name="T10" fmla="*/ 1 w 2781"/>
                <a:gd name="T11" fmla="*/ 7 h 1020"/>
                <a:gd name="T12" fmla="*/ 33 w 2781"/>
                <a:gd name="T13" fmla="*/ 3 h 1020"/>
                <a:gd name="T14" fmla="*/ 0 w 2781"/>
                <a:gd name="T15" fmla="*/ 10 h 1020"/>
                <a:gd name="T16" fmla="*/ 33 w 2781"/>
                <a:gd name="T17" fmla="*/ 4 h 1020"/>
                <a:gd name="T18" fmla="*/ 5 w 2781"/>
                <a:gd name="T19" fmla="*/ 12 h 1020"/>
                <a:gd name="T20" fmla="*/ 34 w 2781"/>
                <a:gd name="T21" fmla="*/ 5 h 1020"/>
                <a:gd name="T22" fmla="*/ 15 w 2781"/>
                <a:gd name="T23" fmla="*/ 14 h 1020"/>
                <a:gd name="T24" fmla="*/ 35 w 2781"/>
                <a:gd name="T25" fmla="*/ 6 h 1020"/>
                <a:gd name="T26" fmla="*/ 23 w 2781"/>
                <a:gd name="T27" fmla="*/ 15 h 1020"/>
                <a:gd name="T28" fmla="*/ 36 w 2781"/>
                <a:gd name="T29" fmla="*/ 7 h 1020"/>
                <a:gd name="T30" fmla="*/ 31 w 2781"/>
                <a:gd name="T31" fmla="*/ 15 h 1020"/>
                <a:gd name="T32" fmla="*/ 43 w 2781"/>
                <a:gd name="T33" fmla="*/ 0 h 10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81"/>
                <a:gd name="T52" fmla="*/ 0 h 1020"/>
                <a:gd name="T53" fmla="*/ 2781 w 2781"/>
                <a:gd name="T54" fmla="*/ 1020 h 10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81" h="1020">
                  <a:moveTo>
                    <a:pt x="2781" y="10"/>
                  </a:moveTo>
                  <a:lnTo>
                    <a:pt x="387" y="0"/>
                  </a:lnTo>
                  <a:lnTo>
                    <a:pt x="2109" y="66"/>
                  </a:lnTo>
                  <a:lnTo>
                    <a:pt x="299" y="187"/>
                  </a:lnTo>
                  <a:lnTo>
                    <a:pt x="2102" y="161"/>
                  </a:lnTo>
                  <a:lnTo>
                    <a:pt x="121" y="477"/>
                  </a:lnTo>
                  <a:lnTo>
                    <a:pt x="2134" y="236"/>
                  </a:lnTo>
                  <a:lnTo>
                    <a:pt x="0" y="679"/>
                  </a:lnTo>
                  <a:lnTo>
                    <a:pt x="2149" y="300"/>
                  </a:lnTo>
                  <a:lnTo>
                    <a:pt x="323" y="827"/>
                  </a:lnTo>
                  <a:lnTo>
                    <a:pt x="2207" y="372"/>
                  </a:lnTo>
                  <a:lnTo>
                    <a:pt x="1019" y="907"/>
                  </a:lnTo>
                  <a:lnTo>
                    <a:pt x="2246" y="430"/>
                  </a:lnTo>
                  <a:lnTo>
                    <a:pt x="1511" y="962"/>
                  </a:lnTo>
                  <a:lnTo>
                    <a:pt x="2338" y="453"/>
                  </a:lnTo>
                  <a:lnTo>
                    <a:pt x="1995" y="1020"/>
                  </a:lnTo>
                  <a:lnTo>
                    <a:pt x="2781" y="10"/>
                  </a:lnTo>
                  <a:close/>
                </a:path>
              </a:pathLst>
            </a:custGeom>
            <a:solidFill>
              <a:srgbClr val="70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31" name="Freeform 231"/>
            <p:cNvSpPr>
              <a:spLocks/>
            </p:cNvSpPr>
            <p:nvPr/>
          </p:nvSpPr>
          <p:spPr bwMode="auto">
            <a:xfrm>
              <a:off x="2156" y="2194"/>
              <a:ext cx="482" cy="290"/>
            </a:xfrm>
            <a:custGeom>
              <a:avLst/>
              <a:gdLst>
                <a:gd name="T0" fmla="*/ 7 w 965"/>
                <a:gd name="T1" fmla="*/ 0 h 580"/>
                <a:gd name="T2" fmla="*/ 9 w 965"/>
                <a:gd name="T3" fmla="*/ 1 h 580"/>
                <a:gd name="T4" fmla="*/ 10 w 965"/>
                <a:gd name="T5" fmla="*/ 1 h 580"/>
                <a:gd name="T6" fmla="*/ 11 w 965"/>
                <a:gd name="T7" fmla="*/ 1 h 580"/>
                <a:gd name="T8" fmla="*/ 12 w 965"/>
                <a:gd name="T9" fmla="*/ 2 h 580"/>
                <a:gd name="T10" fmla="*/ 13 w 965"/>
                <a:gd name="T11" fmla="*/ 2 h 580"/>
                <a:gd name="T12" fmla="*/ 14 w 965"/>
                <a:gd name="T13" fmla="*/ 3 h 580"/>
                <a:gd name="T14" fmla="*/ 14 w 965"/>
                <a:gd name="T15" fmla="*/ 4 h 580"/>
                <a:gd name="T16" fmla="*/ 15 w 965"/>
                <a:gd name="T17" fmla="*/ 5 h 580"/>
                <a:gd name="T18" fmla="*/ 14 w 965"/>
                <a:gd name="T19" fmla="*/ 6 h 580"/>
                <a:gd name="T20" fmla="*/ 14 w 965"/>
                <a:gd name="T21" fmla="*/ 7 h 580"/>
                <a:gd name="T22" fmla="*/ 13 w 965"/>
                <a:gd name="T23" fmla="*/ 7 h 580"/>
                <a:gd name="T24" fmla="*/ 12 w 965"/>
                <a:gd name="T25" fmla="*/ 8 h 580"/>
                <a:gd name="T26" fmla="*/ 11 w 965"/>
                <a:gd name="T27" fmla="*/ 9 h 580"/>
                <a:gd name="T28" fmla="*/ 10 w 965"/>
                <a:gd name="T29" fmla="*/ 9 h 580"/>
                <a:gd name="T30" fmla="*/ 9 w 965"/>
                <a:gd name="T31" fmla="*/ 9 h 580"/>
                <a:gd name="T32" fmla="*/ 7 w 965"/>
                <a:gd name="T33" fmla="*/ 9 h 580"/>
                <a:gd name="T34" fmla="*/ 5 w 965"/>
                <a:gd name="T35" fmla="*/ 9 h 580"/>
                <a:gd name="T36" fmla="*/ 4 w 965"/>
                <a:gd name="T37" fmla="*/ 9 h 580"/>
                <a:gd name="T38" fmla="*/ 3 w 965"/>
                <a:gd name="T39" fmla="*/ 9 h 580"/>
                <a:gd name="T40" fmla="*/ 2 w 965"/>
                <a:gd name="T41" fmla="*/ 8 h 580"/>
                <a:gd name="T42" fmla="*/ 1 w 965"/>
                <a:gd name="T43" fmla="*/ 7 h 580"/>
                <a:gd name="T44" fmla="*/ 0 w 965"/>
                <a:gd name="T45" fmla="*/ 7 h 580"/>
                <a:gd name="T46" fmla="*/ 0 w 965"/>
                <a:gd name="T47" fmla="*/ 6 h 580"/>
                <a:gd name="T48" fmla="*/ 0 w 965"/>
                <a:gd name="T49" fmla="*/ 5 h 580"/>
                <a:gd name="T50" fmla="*/ 0 w 965"/>
                <a:gd name="T51" fmla="*/ 4 h 580"/>
                <a:gd name="T52" fmla="*/ 0 w 965"/>
                <a:gd name="T53" fmla="*/ 3 h 580"/>
                <a:gd name="T54" fmla="*/ 1 w 965"/>
                <a:gd name="T55" fmla="*/ 2 h 580"/>
                <a:gd name="T56" fmla="*/ 2 w 965"/>
                <a:gd name="T57" fmla="*/ 2 h 580"/>
                <a:gd name="T58" fmla="*/ 3 w 965"/>
                <a:gd name="T59" fmla="*/ 1 h 580"/>
                <a:gd name="T60" fmla="*/ 4 w 965"/>
                <a:gd name="T61" fmla="*/ 1 h 580"/>
                <a:gd name="T62" fmla="*/ 5 w 965"/>
                <a:gd name="T63" fmla="*/ 1 h 580"/>
                <a:gd name="T64" fmla="*/ 7 w 965"/>
                <a:gd name="T65" fmla="*/ 0 h 5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65"/>
                <a:gd name="T100" fmla="*/ 0 h 580"/>
                <a:gd name="T101" fmla="*/ 965 w 965"/>
                <a:gd name="T102" fmla="*/ 580 h 5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65" h="580">
                  <a:moveTo>
                    <a:pt x="480" y="0"/>
                  </a:moveTo>
                  <a:lnTo>
                    <a:pt x="576" y="6"/>
                  </a:lnTo>
                  <a:lnTo>
                    <a:pt x="667" y="23"/>
                  </a:lnTo>
                  <a:lnTo>
                    <a:pt x="749" y="47"/>
                  </a:lnTo>
                  <a:lnTo>
                    <a:pt x="822" y="84"/>
                  </a:lnTo>
                  <a:lnTo>
                    <a:pt x="880" y="126"/>
                  </a:lnTo>
                  <a:lnTo>
                    <a:pt x="925" y="176"/>
                  </a:lnTo>
                  <a:lnTo>
                    <a:pt x="953" y="230"/>
                  </a:lnTo>
                  <a:lnTo>
                    <a:pt x="965" y="290"/>
                  </a:lnTo>
                  <a:lnTo>
                    <a:pt x="953" y="348"/>
                  </a:lnTo>
                  <a:lnTo>
                    <a:pt x="925" y="402"/>
                  </a:lnTo>
                  <a:lnTo>
                    <a:pt x="880" y="451"/>
                  </a:lnTo>
                  <a:lnTo>
                    <a:pt x="822" y="496"/>
                  </a:lnTo>
                  <a:lnTo>
                    <a:pt x="749" y="530"/>
                  </a:lnTo>
                  <a:lnTo>
                    <a:pt x="667" y="558"/>
                  </a:lnTo>
                  <a:lnTo>
                    <a:pt x="576" y="573"/>
                  </a:lnTo>
                  <a:lnTo>
                    <a:pt x="480" y="580"/>
                  </a:lnTo>
                  <a:lnTo>
                    <a:pt x="381" y="573"/>
                  </a:lnTo>
                  <a:lnTo>
                    <a:pt x="291" y="558"/>
                  </a:lnTo>
                  <a:lnTo>
                    <a:pt x="209" y="530"/>
                  </a:lnTo>
                  <a:lnTo>
                    <a:pt x="140" y="496"/>
                  </a:lnTo>
                  <a:lnTo>
                    <a:pt x="78" y="451"/>
                  </a:lnTo>
                  <a:lnTo>
                    <a:pt x="35" y="402"/>
                  </a:lnTo>
                  <a:lnTo>
                    <a:pt x="9" y="348"/>
                  </a:lnTo>
                  <a:lnTo>
                    <a:pt x="0" y="290"/>
                  </a:lnTo>
                  <a:lnTo>
                    <a:pt x="9" y="230"/>
                  </a:lnTo>
                  <a:lnTo>
                    <a:pt x="35" y="176"/>
                  </a:lnTo>
                  <a:lnTo>
                    <a:pt x="78" y="126"/>
                  </a:lnTo>
                  <a:lnTo>
                    <a:pt x="140" y="84"/>
                  </a:lnTo>
                  <a:lnTo>
                    <a:pt x="209" y="47"/>
                  </a:lnTo>
                  <a:lnTo>
                    <a:pt x="291" y="23"/>
                  </a:lnTo>
                  <a:lnTo>
                    <a:pt x="381" y="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32" name="Freeform 232"/>
            <p:cNvSpPr>
              <a:spLocks/>
            </p:cNvSpPr>
            <p:nvPr/>
          </p:nvSpPr>
          <p:spPr bwMode="auto">
            <a:xfrm>
              <a:off x="2180" y="2210"/>
              <a:ext cx="434" cy="259"/>
            </a:xfrm>
            <a:custGeom>
              <a:avLst/>
              <a:gdLst>
                <a:gd name="T0" fmla="*/ 7 w 868"/>
                <a:gd name="T1" fmla="*/ 0 h 518"/>
                <a:gd name="T2" fmla="*/ 9 w 868"/>
                <a:gd name="T3" fmla="*/ 1 h 518"/>
                <a:gd name="T4" fmla="*/ 10 w 868"/>
                <a:gd name="T5" fmla="*/ 1 h 518"/>
                <a:gd name="T6" fmla="*/ 11 w 868"/>
                <a:gd name="T7" fmla="*/ 1 h 518"/>
                <a:gd name="T8" fmla="*/ 12 w 868"/>
                <a:gd name="T9" fmla="*/ 1 h 518"/>
                <a:gd name="T10" fmla="*/ 13 w 868"/>
                <a:gd name="T11" fmla="*/ 2 h 518"/>
                <a:gd name="T12" fmla="*/ 13 w 868"/>
                <a:gd name="T13" fmla="*/ 3 h 518"/>
                <a:gd name="T14" fmla="*/ 14 w 868"/>
                <a:gd name="T15" fmla="*/ 3 h 518"/>
                <a:gd name="T16" fmla="*/ 14 w 868"/>
                <a:gd name="T17" fmla="*/ 4 h 518"/>
                <a:gd name="T18" fmla="*/ 14 w 868"/>
                <a:gd name="T19" fmla="*/ 5 h 518"/>
                <a:gd name="T20" fmla="*/ 13 w 868"/>
                <a:gd name="T21" fmla="*/ 6 h 518"/>
                <a:gd name="T22" fmla="*/ 13 w 868"/>
                <a:gd name="T23" fmla="*/ 7 h 518"/>
                <a:gd name="T24" fmla="*/ 12 w 868"/>
                <a:gd name="T25" fmla="*/ 7 h 518"/>
                <a:gd name="T26" fmla="*/ 11 w 868"/>
                <a:gd name="T27" fmla="*/ 8 h 518"/>
                <a:gd name="T28" fmla="*/ 10 w 868"/>
                <a:gd name="T29" fmla="*/ 8 h 518"/>
                <a:gd name="T30" fmla="*/ 9 w 868"/>
                <a:gd name="T31" fmla="*/ 8 h 518"/>
                <a:gd name="T32" fmla="*/ 7 w 868"/>
                <a:gd name="T33" fmla="*/ 8 h 518"/>
                <a:gd name="T34" fmla="*/ 6 w 868"/>
                <a:gd name="T35" fmla="*/ 8 h 518"/>
                <a:gd name="T36" fmla="*/ 5 w 868"/>
                <a:gd name="T37" fmla="*/ 8 h 518"/>
                <a:gd name="T38" fmla="*/ 3 w 868"/>
                <a:gd name="T39" fmla="*/ 8 h 518"/>
                <a:gd name="T40" fmla="*/ 2 w 868"/>
                <a:gd name="T41" fmla="*/ 7 h 518"/>
                <a:gd name="T42" fmla="*/ 2 w 868"/>
                <a:gd name="T43" fmla="*/ 7 h 518"/>
                <a:gd name="T44" fmla="*/ 1 w 868"/>
                <a:gd name="T45" fmla="*/ 6 h 518"/>
                <a:gd name="T46" fmla="*/ 1 w 868"/>
                <a:gd name="T47" fmla="*/ 5 h 518"/>
                <a:gd name="T48" fmla="*/ 0 w 868"/>
                <a:gd name="T49" fmla="*/ 4 h 518"/>
                <a:gd name="T50" fmla="*/ 1 w 868"/>
                <a:gd name="T51" fmla="*/ 3 h 518"/>
                <a:gd name="T52" fmla="*/ 1 w 868"/>
                <a:gd name="T53" fmla="*/ 3 h 518"/>
                <a:gd name="T54" fmla="*/ 2 w 868"/>
                <a:gd name="T55" fmla="*/ 2 h 518"/>
                <a:gd name="T56" fmla="*/ 2 w 868"/>
                <a:gd name="T57" fmla="*/ 1 h 518"/>
                <a:gd name="T58" fmla="*/ 3 w 868"/>
                <a:gd name="T59" fmla="*/ 1 h 518"/>
                <a:gd name="T60" fmla="*/ 5 w 868"/>
                <a:gd name="T61" fmla="*/ 1 h 518"/>
                <a:gd name="T62" fmla="*/ 6 w 868"/>
                <a:gd name="T63" fmla="*/ 1 h 518"/>
                <a:gd name="T64" fmla="*/ 7 w 868"/>
                <a:gd name="T65" fmla="*/ 0 h 5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8"/>
                <a:gd name="T100" fmla="*/ 0 h 518"/>
                <a:gd name="T101" fmla="*/ 868 w 868"/>
                <a:gd name="T102" fmla="*/ 518 h 5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8" h="518">
                  <a:moveTo>
                    <a:pt x="432" y="0"/>
                  </a:moveTo>
                  <a:lnTo>
                    <a:pt x="518" y="4"/>
                  </a:lnTo>
                  <a:lnTo>
                    <a:pt x="600" y="19"/>
                  </a:lnTo>
                  <a:lnTo>
                    <a:pt x="673" y="41"/>
                  </a:lnTo>
                  <a:lnTo>
                    <a:pt x="739" y="75"/>
                  </a:lnTo>
                  <a:lnTo>
                    <a:pt x="791" y="112"/>
                  </a:lnTo>
                  <a:lnTo>
                    <a:pt x="832" y="157"/>
                  </a:lnTo>
                  <a:lnTo>
                    <a:pt x="859" y="204"/>
                  </a:lnTo>
                  <a:lnTo>
                    <a:pt x="868" y="258"/>
                  </a:lnTo>
                  <a:lnTo>
                    <a:pt x="859" y="309"/>
                  </a:lnTo>
                  <a:lnTo>
                    <a:pt x="832" y="359"/>
                  </a:lnTo>
                  <a:lnTo>
                    <a:pt x="791" y="402"/>
                  </a:lnTo>
                  <a:lnTo>
                    <a:pt x="739" y="441"/>
                  </a:lnTo>
                  <a:lnTo>
                    <a:pt x="673" y="471"/>
                  </a:lnTo>
                  <a:lnTo>
                    <a:pt x="600" y="496"/>
                  </a:lnTo>
                  <a:lnTo>
                    <a:pt x="518" y="513"/>
                  </a:lnTo>
                  <a:lnTo>
                    <a:pt x="432" y="518"/>
                  </a:lnTo>
                  <a:lnTo>
                    <a:pt x="344" y="513"/>
                  </a:lnTo>
                  <a:lnTo>
                    <a:pt x="262" y="496"/>
                  </a:lnTo>
                  <a:lnTo>
                    <a:pt x="189" y="471"/>
                  </a:lnTo>
                  <a:lnTo>
                    <a:pt x="125" y="441"/>
                  </a:lnTo>
                  <a:lnTo>
                    <a:pt x="71" y="402"/>
                  </a:lnTo>
                  <a:lnTo>
                    <a:pt x="34" y="359"/>
                  </a:lnTo>
                  <a:lnTo>
                    <a:pt x="8" y="309"/>
                  </a:lnTo>
                  <a:lnTo>
                    <a:pt x="0" y="258"/>
                  </a:lnTo>
                  <a:lnTo>
                    <a:pt x="8" y="204"/>
                  </a:lnTo>
                  <a:lnTo>
                    <a:pt x="34" y="157"/>
                  </a:lnTo>
                  <a:lnTo>
                    <a:pt x="71" y="112"/>
                  </a:lnTo>
                  <a:lnTo>
                    <a:pt x="125" y="75"/>
                  </a:lnTo>
                  <a:lnTo>
                    <a:pt x="189" y="41"/>
                  </a:lnTo>
                  <a:lnTo>
                    <a:pt x="262" y="19"/>
                  </a:lnTo>
                  <a:lnTo>
                    <a:pt x="344" y="4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943326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33" name="Freeform 233"/>
            <p:cNvSpPr>
              <a:spLocks/>
            </p:cNvSpPr>
            <p:nvPr/>
          </p:nvSpPr>
          <p:spPr bwMode="auto">
            <a:xfrm>
              <a:off x="2214" y="2224"/>
              <a:ext cx="365" cy="163"/>
            </a:xfrm>
            <a:custGeom>
              <a:avLst/>
              <a:gdLst>
                <a:gd name="T0" fmla="*/ 5 w 732"/>
                <a:gd name="T1" fmla="*/ 0 h 327"/>
                <a:gd name="T2" fmla="*/ 6 w 732"/>
                <a:gd name="T3" fmla="*/ 0 h 327"/>
                <a:gd name="T4" fmla="*/ 7 w 732"/>
                <a:gd name="T5" fmla="*/ 0 h 327"/>
                <a:gd name="T6" fmla="*/ 8 w 732"/>
                <a:gd name="T7" fmla="*/ 0 h 327"/>
                <a:gd name="T8" fmla="*/ 9 w 732"/>
                <a:gd name="T9" fmla="*/ 0 h 327"/>
                <a:gd name="T10" fmla="*/ 10 w 732"/>
                <a:gd name="T11" fmla="*/ 1 h 327"/>
                <a:gd name="T12" fmla="*/ 10 w 732"/>
                <a:gd name="T13" fmla="*/ 1 h 327"/>
                <a:gd name="T14" fmla="*/ 11 w 732"/>
                <a:gd name="T15" fmla="*/ 2 h 327"/>
                <a:gd name="T16" fmla="*/ 11 w 732"/>
                <a:gd name="T17" fmla="*/ 2 h 327"/>
                <a:gd name="T18" fmla="*/ 11 w 732"/>
                <a:gd name="T19" fmla="*/ 3 h 327"/>
                <a:gd name="T20" fmla="*/ 10 w 732"/>
                <a:gd name="T21" fmla="*/ 3 h 327"/>
                <a:gd name="T22" fmla="*/ 10 w 732"/>
                <a:gd name="T23" fmla="*/ 3 h 327"/>
                <a:gd name="T24" fmla="*/ 9 w 732"/>
                <a:gd name="T25" fmla="*/ 4 h 327"/>
                <a:gd name="T26" fmla="*/ 8 w 732"/>
                <a:gd name="T27" fmla="*/ 4 h 327"/>
                <a:gd name="T28" fmla="*/ 7 w 732"/>
                <a:gd name="T29" fmla="*/ 4 h 327"/>
                <a:gd name="T30" fmla="*/ 6 w 732"/>
                <a:gd name="T31" fmla="*/ 5 h 327"/>
                <a:gd name="T32" fmla="*/ 5 w 732"/>
                <a:gd name="T33" fmla="*/ 5 h 327"/>
                <a:gd name="T34" fmla="*/ 4 w 732"/>
                <a:gd name="T35" fmla="*/ 5 h 327"/>
                <a:gd name="T36" fmla="*/ 3 w 732"/>
                <a:gd name="T37" fmla="*/ 4 h 327"/>
                <a:gd name="T38" fmla="*/ 2 w 732"/>
                <a:gd name="T39" fmla="*/ 4 h 327"/>
                <a:gd name="T40" fmla="*/ 1 w 732"/>
                <a:gd name="T41" fmla="*/ 4 h 327"/>
                <a:gd name="T42" fmla="*/ 0 w 732"/>
                <a:gd name="T43" fmla="*/ 3 h 327"/>
                <a:gd name="T44" fmla="*/ 0 w 732"/>
                <a:gd name="T45" fmla="*/ 3 h 327"/>
                <a:gd name="T46" fmla="*/ 0 w 732"/>
                <a:gd name="T47" fmla="*/ 3 h 327"/>
                <a:gd name="T48" fmla="*/ 0 w 732"/>
                <a:gd name="T49" fmla="*/ 2 h 327"/>
                <a:gd name="T50" fmla="*/ 0 w 732"/>
                <a:gd name="T51" fmla="*/ 2 h 327"/>
                <a:gd name="T52" fmla="*/ 0 w 732"/>
                <a:gd name="T53" fmla="*/ 1 h 327"/>
                <a:gd name="T54" fmla="*/ 0 w 732"/>
                <a:gd name="T55" fmla="*/ 1 h 327"/>
                <a:gd name="T56" fmla="*/ 1 w 732"/>
                <a:gd name="T57" fmla="*/ 0 h 327"/>
                <a:gd name="T58" fmla="*/ 2 w 732"/>
                <a:gd name="T59" fmla="*/ 0 h 327"/>
                <a:gd name="T60" fmla="*/ 3 w 732"/>
                <a:gd name="T61" fmla="*/ 0 h 327"/>
                <a:gd name="T62" fmla="*/ 4 w 732"/>
                <a:gd name="T63" fmla="*/ 0 h 327"/>
                <a:gd name="T64" fmla="*/ 5 w 732"/>
                <a:gd name="T65" fmla="*/ 0 h 3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32"/>
                <a:gd name="T100" fmla="*/ 0 h 327"/>
                <a:gd name="T101" fmla="*/ 732 w 732"/>
                <a:gd name="T102" fmla="*/ 327 h 3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32" h="327">
                  <a:moveTo>
                    <a:pt x="365" y="0"/>
                  </a:moveTo>
                  <a:lnTo>
                    <a:pt x="438" y="2"/>
                  </a:lnTo>
                  <a:lnTo>
                    <a:pt x="507" y="11"/>
                  </a:lnTo>
                  <a:lnTo>
                    <a:pt x="567" y="26"/>
                  </a:lnTo>
                  <a:lnTo>
                    <a:pt x="623" y="47"/>
                  </a:lnTo>
                  <a:lnTo>
                    <a:pt x="668" y="69"/>
                  </a:lnTo>
                  <a:lnTo>
                    <a:pt x="702" y="99"/>
                  </a:lnTo>
                  <a:lnTo>
                    <a:pt x="722" y="129"/>
                  </a:lnTo>
                  <a:lnTo>
                    <a:pt x="732" y="165"/>
                  </a:lnTo>
                  <a:lnTo>
                    <a:pt x="722" y="197"/>
                  </a:lnTo>
                  <a:lnTo>
                    <a:pt x="702" y="226"/>
                  </a:lnTo>
                  <a:lnTo>
                    <a:pt x="668" y="253"/>
                  </a:lnTo>
                  <a:lnTo>
                    <a:pt x="623" y="279"/>
                  </a:lnTo>
                  <a:lnTo>
                    <a:pt x="567" y="298"/>
                  </a:lnTo>
                  <a:lnTo>
                    <a:pt x="507" y="314"/>
                  </a:lnTo>
                  <a:lnTo>
                    <a:pt x="438" y="324"/>
                  </a:lnTo>
                  <a:lnTo>
                    <a:pt x="365" y="327"/>
                  </a:lnTo>
                  <a:lnTo>
                    <a:pt x="290" y="324"/>
                  </a:lnTo>
                  <a:lnTo>
                    <a:pt x="221" y="314"/>
                  </a:lnTo>
                  <a:lnTo>
                    <a:pt x="159" y="298"/>
                  </a:lnTo>
                  <a:lnTo>
                    <a:pt x="107" y="279"/>
                  </a:lnTo>
                  <a:lnTo>
                    <a:pt x="62" y="253"/>
                  </a:lnTo>
                  <a:lnTo>
                    <a:pt x="29" y="226"/>
                  </a:lnTo>
                  <a:lnTo>
                    <a:pt x="6" y="197"/>
                  </a:lnTo>
                  <a:lnTo>
                    <a:pt x="0" y="165"/>
                  </a:lnTo>
                  <a:lnTo>
                    <a:pt x="6" y="129"/>
                  </a:lnTo>
                  <a:lnTo>
                    <a:pt x="29" y="99"/>
                  </a:lnTo>
                  <a:lnTo>
                    <a:pt x="62" y="69"/>
                  </a:lnTo>
                  <a:lnTo>
                    <a:pt x="107" y="47"/>
                  </a:lnTo>
                  <a:lnTo>
                    <a:pt x="159" y="26"/>
                  </a:lnTo>
                  <a:lnTo>
                    <a:pt x="221" y="11"/>
                  </a:lnTo>
                  <a:lnTo>
                    <a:pt x="290" y="2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B86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34" name="Freeform 234"/>
            <p:cNvSpPr>
              <a:spLocks/>
            </p:cNvSpPr>
            <p:nvPr/>
          </p:nvSpPr>
          <p:spPr bwMode="auto">
            <a:xfrm>
              <a:off x="2172" y="2267"/>
              <a:ext cx="466" cy="53"/>
            </a:xfrm>
            <a:custGeom>
              <a:avLst/>
              <a:gdLst>
                <a:gd name="T0" fmla="*/ 0 w 934"/>
                <a:gd name="T1" fmla="*/ 1 h 107"/>
                <a:gd name="T2" fmla="*/ 0 w 934"/>
                <a:gd name="T3" fmla="*/ 1 h 107"/>
                <a:gd name="T4" fmla="*/ 0 w 934"/>
                <a:gd name="T5" fmla="*/ 1 h 107"/>
                <a:gd name="T6" fmla="*/ 0 w 934"/>
                <a:gd name="T7" fmla="*/ 1 h 107"/>
                <a:gd name="T8" fmla="*/ 1 w 934"/>
                <a:gd name="T9" fmla="*/ 0 h 107"/>
                <a:gd name="T10" fmla="*/ 2 w 934"/>
                <a:gd name="T11" fmla="*/ 0 h 107"/>
                <a:gd name="T12" fmla="*/ 3 w 934"/>
                <a:gd name="T13" fmla="*/ 0 h 107"/>
                <a:gd name="T14" fmla="*/ 4 w 934"/>
                <a:gd name="T15" fmla="*/ 0 h 107"/>
                <a:gd name="T16" fmla="*/ 6 w 934"/>
                <a:gd name="T17" fmla="*/ 0 h 107"/>
                <a:gd name="T18" fmla="*/ 8 w 934"/>
                <a:gd name="T19" fmla="*/ 0 h 107"/>
                <a:gd name="T20" fmla="*/ 9 w 934"/>
                <a:gd name="T21" fmla="*/ 0 h 107"/>
                <a:gd name="T22" fmla="*/ 11 w 934"/>
                <a:gd name="T23" fmla="*/ 0 h 107"/>
                <a:gd name="T24" fmla="*/ 12 w 934"/>
                <a:gd name="T25" fmla="*/ 0 h 107"/>
                <a:gd name="T26" fmla="*/ 13 w 934"/>
                <a:gd name="T27" fmla="*/ 1 h 107"/>
                <a:gd name="T28" fmla="*/ 14 w 934"/>
                <a:gd name="T29" fmla="*/ 1 h 107"/>
                <a:gd name="T30" fmla="*/ 14 w 934"/>
                <a:gd name="T31" fmla="*/ 1 h 107"/>
                <a:gd name="T32" fmla="*/ 14 w 934"/>
                <a:gd name="T33" fmla="*/ 1 h 107"/>
                <a:gd name="T34" fmla="*/ 14 w 934"/>
                <a:gd name="T35" fmla="*/ 1 h 107"/>
                <a:gd name="T36" fmla="*/ 13 w 934"/>
                <a:gd name="T37" fmla="*/ 1 h 107"/>
                <a:gd name="T38" fmla="*/ 13 w 934"/>
                <a:gd name="T39" fmla="*/ 1 h 107"/>
                <a:gd name="T40" fmla="*/ 12 w 934"/>
                <a:gd name="T41" fmla="*/ 1 h 107"/>
                <a:gd name="T42" fmla="*/ 11 w 934"/>
                <a:gd name="T43" fmla="*/ 0 h 107"/>
                <a:gd name="T44" fmla="*/ 9 w 934"/>
                <a:gd name="T45" fmla="*/ 0 h 107"/>
                <a:gd name="T46" fmla="*/ 8 w 934"/>
                <a:gd name="T47" fmla="*/ 0 h 107"/>
                <a:gd name="T48" fmla="*/ 6 w 934"/>
                <a:gd name="T49" fmla="*/ 0 h 107"/>
                <a:gd name="T50" fmla="*/ 5 w 934"/>
                <a:gd name="T51" fmla="*/ 0 h 107"/>
                <a:gd name="T52" fmla="*/ 3 w 934"/>
                <a:gd name="T53" fmla="*/ 0 h 107"/>
                <a:gd name="T54" fmla="*/ 2 w 934"/>
                <a:gd name="T55" fmla="*/ 0 h 107"/>
                <a:gd name="T56" fmla="*/ 1 w 934"/>
                <a:gd name="T57" fmla="*/ 1 h 107"/>
                <a:gd name="T58" fmla="*/ 0 w 934"/>
                <a:gd name="T59" fmla="*/ 1 h 107"/>
                <a:gd name="T60" fmla="*/ 0 w 934"/>
                <a:gd name="T61" fmla="*/ 1 h 107"/>
                <a:gd name="T62" fmla="*/ 0 w 934"/>
                <a:gd name="T63" fmla="*/ 1 h 107"/>
                <a:gd name="T64" fmla="*/ 0 w 934"/>
                <a:gd name="T65" fmla="*/ 1 h 107"/>
                <a:gd name="T66" fmla="*/ 0 w 934"/>
                <a:gd name="T67" fmla="*/ 1 h 1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34"/>
                <a:gd name="T103" fmla="*/ 0 h 107"/>
                <a:gd name="T104" fmla="*/ 934 w 934"/>
                <a:gd name="T105" fmla="*/ 107 h 1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34" h="107">
                  <a:moveTo>
                    <a:pt x="0" y="99"/>
                  </a:moveTo>
                  <a:lnTo>
                    <a:pt x="4" y="94"/>
                  </a:lnTo>
                  <a:lnTo>
                    <a:pt x="19" y="81"/>
                  </a:lnTo>
                  <a:lnTo>
                    <a:pt x="47" y="64"/>
                  </a:lnTo>
                  <a:lnTo>
                    <a:pt x="90" y="47"/>
                  </a:lnTo>
                  <a:lnTo>
                    <a:pt x="146" y="26"/>
                  </a:lnTo>
                  <a:lnTo>
                    <a:pt x="219" y="11"/>
                  </a:lnTo>
                  <a:lnTo>
                    <a:pt x="309" y="0"/>
                  </a:lnTo>
                  <a:lnTo>
                    <a:pt x="421" y="0"/>
                  </a:lnTo>
                  <a:lnTo>
                    <a:pt x="533" y="6"/>
                  </a:lnTo>
                  <a:lnTo>
                    <a:pt x="634" y="19"/>
                  </a:lnTo>
                  <a:lnTo>
                    <a:pt x="720" y="36"/>
                  </a:lnTo>
                  <a:lnTo>
                    <a:pt x="795" y="56"/>
                  </a:lnTo>
                  <a:lnTo>
                    <a:pt x="853" y="73"/>
                  </a:lnTo>
                  <a:lnTo>
                    <a:pt x="898" y="90"/>
                  </a:lnTo>
                  <a:lnTo>
                    <a:pt x="924" y="101"/>
                  </a:lnTo>
                  <a:lnTo>
                    <a:pt x="934" y="107"/>
                  </a:lnTo>
                  <a:lnTo>
                    <a:pt x="922" y="103"/>
                  </a:lnTo>
                  <a:lnTo>
                    <a:pt x="892" y="94"/>
                  </a:lnTo>
                  <a:lnTo>
                    <a:pt x="844" y="82"/>
                  </a:lnTo>
                  <a:lnTo>
                    <a:pt x="782" y="69"/>
                  </a:lnTo>
                  <a:lnTo>
                    <a:pt x="705" y="54"/>
                  </a:lnTo>
                  <a:lnTo>
                    <a:pt x="621" y="43"/>
                  </a:lnTo>
                  <a:lnTo>
                    <a:pt x="528" y="32"/>
                  </a:lnTo>
                  <a:lnTo>
                    <a:pt x="429" y="28"/>
                  </a:lnTo>
                  <a:lnTo>
                    <a:pt x="329" y="28"/>
                  </a:lnTo>
                  <a:lnTo>
                    <a:pt x="243" y="36"/>
                  </a:lnTo>
                  <a:lnTo>
                    <a:pt x="171" y="47"/>
                  </a:lnTo>
                  <a:lnTo>
                    <a:pt x="111" y="64"/>
                  </a:lnTo>
                  <a:lnTo>
                    <a:pt x="60" y="77"/>
                  </a:lnTo>
                  <a:lnTo>
                    <a:pt x="27" y="92"/>
                  </a:lnTo>
                  <a:lnTo>
                    <a:pt x="6" y="101"/>
                  </a:lnTo>
                  <a:lnTo>
                    <a:pt x="0" y="107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35" name="Freeform 235"/>
            <p:cNvSpPr>
              <a:spLocks/>
            </p:cNvSpPr>
            <p:nvPr/>
          </p:nvSpPr>
          <p:spPr bwMode="auto">
            <a:xfrm>
              <a:off x="2237" y="2289"/>
              <a:ext cx="242" cy="58"/>
            </a:xfrm>
            <a:custGeom>
              <a:avLst/>
              <a:gdLst>
                <a:gd name="T0" fmla="*/ 0 w 485"/>
                <a:gd name="T1" fmla="*/ 1 h 116"/>
                <a:gd name="T2" fmla="*/ 0 w 485"/>
                <a:gd name="T3" fmla="*/ 1 h 116"/>
                <a:gd name="T4" fmla="*/ 0 w 485"/>
                <a:gd name="T5" fmla="*/ 1 h 116"/>
                <a:gd name="T6" fmla="*/ 0 w 485"/>
                <a:gd name="T7" fmla="*/ 1 h 116"/>
                <a:gd name="T8" fmla="*/ 1 w 485"/>
                <a:gd name="T9" fmla="*/ 1 h 116"/>
                <a:gd name="T10" fmla="*/ 2 w 485"/>
                <a:gd name="T11" fmla="*/ 1 h 116"/>
                <a:gd name="T12" fmla="*/ 2 w 485"/>
                <a:gd name="T13" fmla="*/ 1 h 116"/>
                <a:gd name="T14" fmla="*/ 3 w 485"/>
                <a:gd name="T15" fmla="*/ 0 h 116"/>
                <a:gd name="T16" fmla="*/ 4 w 485"/>
                <a:gd name="T17" fmla="*/ 1 h 116"/>
                <a:gd name="T18" fmla="*/ 4 w 485"/>
                <a:gd name="T19" fmla="*/ 1 h 116"/>
                <a:gd name="T20" fmla="*/ 5 w 485"/>
                <a:gd name="T21" fmla="*/ 1 h 116"/>
                <a:gd name="T22" fmla="*/ 6 w 485"/>
                <a:gd name="T23" fmla="*/ 1 h 116"/>
                <a:gd name="T24" fmla="*/ 6 w 485"/>
                <a:gd name="T25" fmla="*/ 1 h 116"/>
                <a:gd name="T26" fmla="*/ 7 w 485"/>
                <a:gd name="T27" fmla="*/ 1 h 116"/>
                <a:gd name="T28" fmla="*/ 7 w 485"/>
                <a:gd name="T29" fmla="*/ 1 h 116"/>
                <a:gd name="T30" fmla="*/ 7 w 485"/>
                <a:gd name="T31" fmla="*/ 1 h 116"/>
                <a:gd name="T32" fmla="*/ 7 w 485"/>
                <a:gd name="T33" fmla="*/ 1 h 116"/>
                <a:gd name="T34" fmla="*/ 7 w 485"/>
                <a:gd name="T35" fmla="*/ 1 h 116"/>
                <a:gd name="T36" fmla="*/ 6 w 485"/>
                <a:gd name="T37" fmla="*/ 1 h 116"/>
                <a:gd name="T38" fmla="*/ 5 w 485"/>
                <a:gd name="T39" fmla="*/ 2 h 116"/>
                <a:gd name="T40" fmla="*/ 4 w 485"/>
                <a:gd name="T41" fmla="*/ 2 h 116"/>
                <a:gd name="T42" fmla="*/ 3 w 485"/>
                <a:gd name="T43" fmla="*/ 2 h 116"/>
                <a:gd name="T44" fmla="*/ 2 w 485"/>
                <a:gd name="T45" fmla="*/ 2 h 116"/>
                <a:gd name="T46" fmla="*/ 1 w 485"/>
                <a:gd name="T47" fmla="*/ 2 h 116"/>
                <a:gd name="T48" fmla="*/ 0 w 485"/>
                <a:gd name="T49" fmla="*/ 1 h 11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5"/>
                <a:gd name="T76" fmla="*/ 0 h 116"/>
                <a:gd name="T77" fmla="*/ 485 w 485"/>
                <a:gd name="T78" fmla="*/ 116 h 11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5" h="116">
                  <a:moveTo>
                    <a:pt x="0" y="37"/>
                  </a:moveTo>
                  <a:lnTo>
                    <a:pt x="6" y="34"/>
                  </a:lnTo>
                  <a:lnTo>
                    <a:pt x="25" y="30"/>
                  </a:lnTo>
                  <a:lnTo>
                    <a:pt x="51" y="23"/>
                  </a:lnTo>
                  <a:lnTo>
                    <a:pt x="88" y="17"/>
                  </a:lnTo>
                  <a:lnTo>
                    <a:pt x="129" y="9"/>
                  </a:lnTo>
                  <a:lnTo>
                    <a:pt x="176" y="4"/>
                  </a:lnTo>
                  <a:lnTo>
                    <a:pt x="225" y="0"/>
                  </a:lnTo>
                  <a:lnTo>
                    <a:pt x="273" y="4"/>
                  </a:lnTo>
                  <a:lnTo>
                    <a:pt x="318" y="6"/>
                  </a:lnTo>
                  <a:lnTo>
                    <a:pt x="359" y="9"/>
                  </a:lnTo>
                  <a:lnTo>
                    <a:pt x="395" y="13"/>
                  </a:lnTo>
                  <a:lnTo>
                    <a:pt x="427" y="19"/>
                  </a:lnTo>
                  <a:lnTo>
                    <a:pt x="449" y="23"/>
                  </a:lnTo>
                  <a:lnTo>
                    <a:pt x="468" y="26"/>
                  </a:lnTo>
                  <a:lnTo>
                    <a:pt x="479" y="28"/>
                  </a:lnTo>
                  <a:lnTo>
                    <a:pt x="485" y="30"/>
                  </a:lnTo>
                  <a:lnTo>
                    <a:pt x="470" y="41"/>
                  </a:lnTo>
                  <a:lnTo>
                    <a:pt x="432" y="64"/>
                  </a:lnTo>
                  <a:lnTo>
                    <a:pt x="376" y="86"/>
                  </a:lnTo>
                  <a:lnTo>
                    <a:pt x="309" y="107"/>
                  </a:lnTo>
                  <a:lnTo>
                    <a:pt x="230" y="116"/>
                  </a:lnTo>
                  <a:lnTo>
                    <a:pt x="150" y="112"/>
                  </a:lnTo>
                  <a:lnTo>
                    <a:pt x="71" y="86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36" name="Freeform 236"/>
            <p:cNvSpPr>
              <a:spLocks/>
            </p:cNvSpPr>
            <p:nvPr/>
          </p:nvSpPr>
          <p:spPr bwMode="auto">
            <a:xfrm>
              <a:off x="2255" y="2227"/>
              <a:ext cx="239" cy="39"/>
            </a:xfrm>
            <a:custGeom>
              <a:avLst/>
              <a:gdLst>
                <a:gd name="T0" fmla="*/ 0 w 479"/>
                <a:gd name="T1" fmla="*/ 2 h 76"/>
                <a:gd name="T2" fmla="*/ 0 w 479"/>
                <a:gd name="T3" fmla="*/ 2 h 76"/>
                <a:gd name="T4" fmla="*/ 0 w 479"/>
                <a:gd name="T5" fmla="*/ 1 h 76"/>
                <a:gd name="T6" fmla="*/ 0 w 479"/>
                <a:gd name="T7" fmla="*/ 1 h 76"/>
                <a:gd name="T8" fmla="*/ 0 w 479"/>
                <a:gd name="T9" fmla="*/ 1 h 76"/>
                <a:gd name="T10" fmla="*/ 1 w 479"/>
                <a:gd name="T11" fmla="*/ 1 h 76"/>
                <a:gd name="T12" fmla="*/ 1 w 479"/>
                <a:gd name="T13" fmla="*/ 1 h 76"/>
                <a:gd name="T14" fmla="*/ 2 w 479"/>
                <a:gd name="T15" fmla="*/ 1 h 76"/>
                <a:gd name="T16" fmla="*/ 3 w 479"/>
                <a:gd name="T17" fmla="*/ 1 h 76"/>
                <a:gd name="T18" fmla="*/ 4 w 479"/>
                <a:gd name="T19" fmla="*/ 0 h 76"/>
                <a:gd name="T20" fmla="*/ 4 w 479"/>
                <a:gd name="T21" fmla="*/ 1 h 76"/>
                <a:gd name="T22" fmla="*/ 5 w 479"/>
                <a:gd name="T23" fmla="*/ 1 h 76"/>
                <a:gd name="T24" fmla="*/ 5 w 479"/>
                <a:gd name="T25" fmla="*/ 1 h 76"/>
                <a:gd name="T26" fmla="*/ 6 w 479"/>
                <a:gd name="T27" fmla="*/ 1 h 76"/>
                <a:gd name="T28" fmla="*/ 6 w 479"/>
                <a:gd name="T29" fmla="*/ 1 h 76"/>
                <a:gd name="T30" fmla="*/ 7 w 479"/>
                <a:gd name="T31" fmla="*/ 1 h 76"/>
                <a:gd name="T32" fmla="*/ 7 w 479"/>
                <a:gd name="T33" fmla="*/ 2 h 76"/>
                <a:gd name="T34" fmla="*/ 6 w 479"/>
                <a:gd name="T35" fmla="*/ 2 h 76"/>
                <a:gd name="T36" fmla="*/ 5 w 479"/>
                <a:gd name="T37" fmla="*/ 1 h 76"/>
                <a:gd name="T38" fmla="*/ 4 w 479"/>
                <a:gd name="T39" fmla="*/ 1 h 76"/>
                <a:gd name="T40" fmla="*/ 3 w 479"/>
                <a:gd name="T41" fmla="*/ 1 h 76"/>
                <a:gd name="T42" fmla="*/ 2 w 479"/>
                <a:gd name="T43" fmla="*/ 1 h 76"/>
                <a:gd name="T44" fmla="*/ 1 w 479"/>
                <a:gd name="T45" fmla="*/ 1 h 76"/>
                <a:gd name="T46" fmla="*/ 0 w 479"/>
                <a:gd name="T47" fmla="*/ 2 h 76"/>
                <a:gd name="T48" fmla="*/ 0 w 479"/>
                <a:gd name="T49" fmla="*/ 2 h 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79"/>
                <a:gd name="T76" fmla="*/ 0 h 76"/>
                <a:gd name="T77" fmla="*/ 479 w 479"/>
                <a:gd name="T78" fmla="*/ 76 h 7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79" h="76">
                  <a:moveTo>
                    <a:pt x="0" y="76"/>
                  </a:moveTo>
                  <a:lnTo>
                    <a:pt x="2" y="73"/>
                  </a:lnTo>
                  <a:lnTo>
                    <a:pt x="13" y="63"/>
                  </a:lnTo>
                  <a:lnTo>
                    <a:pt x="30" y="52"/>
                  </a:lnTo>
                  <a:lnTo>
                    <a:pt x="56" y="41"/>
                  </a:lnTo>
                  <a:lnTo>
                    <a:pt x="86" y="26"/>
                  </a:lnTo>
                  <a:lnTo>
                    <a:pt x="125" y="15"/>
                  </a:lnTo>
                  <a:lnTo>
                    <a:pt x="170" y="5"/>
                  </a:lnTo>
                  <a:lnTo>
                    <a:pt x="224" y="2"/>
                  </a:lnTo>
                  <a:lnTo>
                    <a:pt x="275" y="0"/>
                  </a:lnTo>
                  <a:lnTo>
                    <a:pt x="316" y="2"/>
                  </a:lnTo>
                  <a:lnTo>
                    <a:pt x="351" y="7"/>
                  </a:lnTo>
                  <a:lnTo>
                    <a:pt x="381" y="15"/>
                  </a:lnTo>
                  <a:lnTo>
                    <a:pt x="406" y="24"/>
                  </a:lnTo>
                  <a:lnTo>
                    <a:pt x="430" y="39"/>
                  </a:lnTo>
                  <a:lnTo>
                    <a:pt x="454" y="54"/>
                  </a:lnTo>
                  <a:lnTo>
                    <a:pt x="479" y="76"/>
                  </a:lnTo>
                  <a:lnTo>
                    <a:pt x="424" y="65"/>
                  </a:lnTo>
                  <a:lnTo>
                    <a:pt x="361" y="59"/>
                  </a:lnTo>
                  <a:lnTo>
                    <a:pt x="290" y="56"/>
                  </a:lnTo>
                  <a:lnTo>
                    <a:pt x="220" y="56"/>
                  </a:lnTo>
                  <a:lnTo>
                    <a:pt x="151" y="54"/>
                  </a:lnTo>
                  <a:lnTo>
                    <a:pt x="90" y="59"/>
                  </a:lnTo>
                  <a:lnTo>
                    <a:pt x="35" y="65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37" name="Freeform 237"/>
            <p:cNvSpPr>
              <a:spLocks/>
            </p:cNvSpPr>
            <p:nvPr/>
          </p:nvSpPr>
          <p:spPr bwMode="auto">
            <a:xfrm>
              <a:off x="2189" y="1680"/>
              <a:ext cx="436" cy="358"/>
            </a:xfrm>
            <a:custGeom>
              <a:avLst/>
              <a:gdLst>
                <a:gd name="T0" fmla="*/ 10 w 871"/>
                <a:gd name="T1" fmla="*/ 2 h 714"/>
                <a:gd name="T2" fmla="*/ 11 w 871"/>
                <a:gd name="T3" fmla="*/ 3 h 714"/>
                <a:gd name="T4" fmla="*/ 12 w 871"/>
                <a:gd name="T5" fmla="*/ 4 h 714"/>
                <a:gd name="T6" fmla="*/ 13 w 871"/>
                <a:gd name="T7" fmla="*/ 5 h 714"/>
                <a:gd name="T8" fmla="*/ 14 w 871"/>
                <a:gd name="T9" fmla="*/ 6 h 714"/>
                <a:gd name="T10" fmla="*/ 14 w 871"/>
                <a:gd name="T11" fmla="*/ 7 h 714"/>
                <a:gd name="T12" fmla="*/ 14 w 871"/>
                <a:gd name="T13" fmla="*/ 8 h 714"/>
                <a:gd name="T14" fmla="*/ 14 w 871"/>
                <a:gd name="T15" fmla="*/ 9 h 714"/>
                <a:gd name="T16" fmla="*/ 14 w 871"/>
                <a:gd name="T17" fmla="*/ 10 h 714"/>
                <a:gd name="T18" fmla="*/ 13 w 871"/>
                <a:gd name="T19" fmla="*/ 11 h 714"/>
                <a:gd name="T20" fmla="*/ 12 w 871"/>
                <a:gd name="T21" fmla="*/ 11 h 714"/>
                <a:gd name="T22" fmla="*/ 11 w 871"/>
                <a:gd name="T23" fmla="*/ 12 h 714"/>
                <a:gd name="T24" fmla="*/ 10 w 871"/>
                <a:gd name="T25" fmla="*/ 12 h 714"/>
                <a:gd name="T26" fmla="*/ 9 w 871"/>
                <a:gd name="T27" fmla="*/ 11 h 714"/>
                <a:gd name="T28" fmla="*/ 8 w 871"/>
                <a:gd name="T29" fmla="*/ 11 h 714"/>
                <a:gd name="T30" fmla="*/ 6 w 871"/>
                <a:gd name="T31" fmla="*/ 11 h 714"/>
                <a:gd name="T32" fmla="*/ 5 w 871"/>
                <a:gd name="T33" fmla="*/ 10 h 714"/>
                <a:gd name="T34" fmla="*/ 4 w 871"/>
                <a:gd name="T35" fmla="*/ 9 h 714"/>
                <a:gd name="T36" fmla="*/ 3 w 871"/>
                <a:gd name="T37" fmla="*/ 8 h 714"/>
                <a:gd name="T38" fmla="*/ 2 w 871"/>
                <a:gd name="T39" fmla="*/ 7 h 714"/>
                <a:gd name="T40" fmla="*/ 1 w 871"/>
                <a:gd name="T41" fmla="*/ 6 h 714"/>
                <a:gd name="T42" fmla="*/ 1 w 871"/>
                <a:gd name="T43" fmla="*/ 5 h 714"/>
                <a:gd name="T44" fmla="*/ 0 w 871"/>
                <a:gd name="T45" fmla="*/ 4 h 714"/>
                <a:gd name="T46" fmla="*/ 1 w 871"/>
                <a:gd name="T47" fmla="*/ 3 h 714"/>
                <a:gd name="T48" fmla="*/ 1 w 871"/>
                <a:gd name="T49" fmla="*/ 2 h 714"/>
                <a:gd name="T50" fmla="*/ 2 w 871"/>
                <a:gd name="T51" fmla="*/ 1 h 714"/>
                <a:gd name="T52" fmla="*/ 2 w 871"/>
                <a:gd name="T53" fmla="*/ 1 h 714"/>
                <a:gd name="T54" fmla="*/ 3 w 871"/>
                <a:gd name="T55" fmla="*/ 1 h 714"/>
                <a:gd name="T56" fmla="*/ 5 w 871"/>
                <a:gd name="T57" fmla="*/ 0 h 714"/>
                <a:gd name="T58" fmla="*/ 6 w 871"/>
                <a:gd name="T59" fmla="*/ 1 h 714"/>
                <a:gd name="T60" fmla="*/ 7 w 871"/>
                <a:gd name="T61" fmla="*/ 1 h 714"/>
                <a:gd name="T62" fmla="*/ 8 w 871"/>
                <a:gd name="T63" fmla="*/ 1 h 714"/>
                <a:gd name="T64" fmla="*/ 10 w 871"/>
                <a:gd name="T65" fmla="*/ 2 h 7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1"/>
                <a:gd name="T100" fmla="*/ 0 h 714"/>
                <a:gd name="T101" fmla="*/ 871 w 871"/>
                <a:gd name="T102" fmla="*/ 714 h 7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1" h="714">
                  <a:moveTo>
                    <a:pt x="595" y="114"/>
                  </a:moveTo>
                  <a:lnTo>
                    <a:pt x="671" y="170"/>
                  </a:lnTo>
                  <a:lnTo>
                    <a:pt x="739" y="233"/>
                  </a:lnTo>
                  <a:lnTo>
                    <a:pt x="791" y="299"/>
                  </a:lnTo>
                  <a:lnTo>
                    <a:pt x="834" y="368"/>
                  </a:lnTo>
                  <a:lnTo>
                    <a:pt x="860" y="435"/>
                  </a:lnTo>
                  <a:lnTo>
                    <a:pt x="871" y="501"/>
                  </a:lnTo>
                  <a:lnTo>
                    <a:pt x="866" y="563"/>
                  </a:lnTo>
                  <a:lnTo>
                    <a:pt x="843" y="619"/>
                  </a:lnTo>
                  <a:lnTo>
                    <a:pt x="800" y="662"/>
                  </a:lnTo>
                  <a:lnTo>
                    <a:pt x="748" y="692"/>
                  </a:lnTo>
                  <a:lnTo>
                    <a:pt x="682" y="708"/>
                  </a:lnTo>
                  <a:lnTo>
                    <a:pt x="611" y="714"/>
                  </a:lnTo>
                  <a:lnTo>
                    <a:pt x="531" y="703"/>
                  </a:lnTo>
                  <a:lnTo>
                    <a:pt x="449" y="682"/>
                  </a:lnTo>
                  <a:lnTo>
                    <a:pt x="365" y="647"/>
                  </a:lnTo>
                  <a:lnTo>
                    <a:pt x="280" y="602"/>
                  </a:lnTo>
                  <a:lnTo>
                    <a:pt x="200" y="542"/>
                  </a:lnTo>
                  <a:lnTo>
                    <a:pt x="133" y="480"/>
                  </a:lnTo>
                  <a:lnTo>
                    <a:pt x="78" y="413"/>
                  </a:lnTo>
                  <a:lnTo>
                    <a:pt x="37" y="346"/>
                  </a:lnTo>
                  <a:lnTo>
                    <a:pt x="9" y="276"/>
                  </a:lnTo>
                  <a:lnTo>
                    <a:pt x="0" y="211"/>
                  </a:lnTo>
                  <a:lnTo>
                    <a:pt x="5" y="151"/>
                  </a:lnTo>
                  <a:lnTo>
                    <a:pt x="30" y="97"/>
                  </a:lnTo>
                  <a:lnTo>
                    <a:pt x="67" y="50"/>
                  </a:lnTo>
                  <a:lnTo>
                    <a:pt x="121" y="20"/>
                  </a:lnTo>
                  <a:lnTo>
                    <a:pt x="185" y="1"/>
                  </a:lnTo>
                  <a:lnTo>
                    <a:pt x="260" y="0"/>
                  </a:lnTo>
                  <a:lnTo>
                    <a:pt x="337" y="7"/>
                  </a:lnTo>
                  <a:lnTo>
                    <a:pt x="421" y="30"/>
                  </a:lnTo>
                  <a:lnTo>
                    <a:pt x="507" y="63"/>
                  </a:lnTo>
                  <a:lnTo>
                    <a:pt x="595" y="11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38" name="Freeform 238"/>
            <p:cNvSpPr>
              <a:spLocks/>
            </p:cNvSpPr>
            <p:nvPr/>
          </p:nvSpPr>
          <p:spPr bwMode="auto">
            <a:xfrm>
              <a:off x="2212" y="1699"/>
              <a:ext cx="391" cy="320"/>
            </a:xfrm>
            <a:custGeom>
              <a:avLst/>
              <a:gdLst>
                <a:gd name="T0" fmla="*/ 9 w 781"/>
                <a:gd name="T1" fmla="*/ 2 h 640"/>
                <a:gd name="T2" fmla="*/ 10 w 781"/>
                <a:gd name="T3" fmla="*/ 3 h 640"/>
                <a:gd name="T4" fmla="*/ 11 w 781"/>
                <a:gd name="T5" fmla="*/ 4 h 640"/>
                <a:gd name="T6" fmla="*/ 12 w 781"/>
                <a:gd name="T7" fmla="*/ 5 h 640"/>
                <a:gd name="T8" fmla="*/ 12 w 781"/>
                <a:gd name="T9" fmla="*/ 5 h 640"/>
                <a:gd name="T10" fmla="*/ 13 w 781"/>
                <a:gd name="T11" fmla="*/ 6 h 640"/>
                <a:gd name="T12" fmla="*/ 13 w 781"/>
                <a:gd name="T13" fmla="*/ 7 h 640"/>
                <a:gd name="T14" fmla="*/ 13 w 781"/>
                <a:gd name="T15" fmla="*/ 8 h 640"/>
                <a:gd name="T16" fmla="*/ 12 w 781"/>
                <a:gd name="T17" fmla="*/ 9 h 640"/>
                <a:gd name="T18" fmla="*/ 12 w 781"/>
                <a:gd name="T19" fmla="*/ 10 h 640"/>
                <a:gd name="T20" fmla="*/ 11 w 781"/>
                <a:gd name="T21" fmla="*/ 10 h 640"/>
                <a:gd name="T22" fmla="*/ 10 w 781"/>
                <a:gd name="T23" fmla="*/ 10 h 640"/>
                <a:gd name="T24" fmla="*/ 9 w 781"/>
                <a:gd name="T25" fmla="*/ 10 h 640"/>
                <a:gd name="T26" fmla="*/ 8 w 781"/>
                <a:gd name="T27" fmla="*/ 10 h 640"/>
                <a:gd name="T28" fmla="*/ 7 w 781"/>
                <a:gd name="T29" fmla="*/ 10 h 640"/>
                <a:gd name="T30" fmla="*/ 6 w 781"/>
                <a:gd name="T31" fmla="*/ 10 h 640"/>
                <a:gd name="T32" fmla="*/ 4 w 781"/>
                <a:gd name="T33" fmla="*/ 9 h 640"/>
                <a:gd name="T34" fmla="*/ 3 w 781"/>
                <a:gd name="T35" fmla="*/ 8 h 640"/>
                <a:gd name="T36" fmla="*/ 2 w 781"/>
                <a:gd name="T37" fmla="*/ 7 h 640"/>
                <a:gd name="T38" fmla="*/ 2 w 781"/>
                <a:gd name="T39" fmla="*/ 6 h 640"/>
                <a:gd name="T40" fmla="*/ 1 w 781"/>
                <a:gd name="T41" fmla="*/ 5 h 640"/>
                <a:gd name="T42" fmla="*/ 1 w 781"/>
                <a:gd name="T43" fmla="*/ 4 h 640"/>
                <a:gd name="T44" fmla="*/ 0 w 781"/>
                <a:gd name="T45" fmla="*/ 3 h 640"/>
                <a:gd name="T46" fmla="*/ 1 w 781"/>
                <a:gd name="T47" fmla="*/ 3 h 640"/>
                <a:gd name="T48" fmla="*/ 1 w 781"/>
                <a:gd name="T49" fmla="*/ 2 h 640"/>
                <a:gd name="T50" fmla="*/ 1 w 781"/>
                <a:gd name="T51" fmla="*/ 1 h 640"/>
                <a:gd name="T52" fmla="*/ 2 w 781"/>
                <a:gd name="T53" fmla="*/ 1 h 640"/>
                <a:gd name="T54" fmla="*/ 3 w 781"/>
                <a:gd name="T55" fmla="*/ 1 h 640"/>
                <a:gd name="T56" fmla="*/ 4 w 781"/>
                <a:gd name="T57" fmla="*/ 0 h 640"/>
                <a:gd name="T58" fmla="*/ 5 w 781"/>
                <a:gd name="T59" fmla="*/ 1 h 640"/>
                <a:gd name="T60" fmla="*/ 6 w 781"/>
                <a:gd name="T61" fmla="*/ 1 h 640"/>
                <a:gd name="T62" fmla="*/ 8 w 781"/>
                <a:gd name="T63" fmla="*/ 1 h 640"/>
                <a:gd name="T64" fmla="*/ 9 w 781"/>
                <a:gd name="T65" fmla="*/ 2 h 6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81"/>
                <a:gd name="T100" fmla="*/ 0 h 640"/>
                <a:gd name="T101" fmla="*/ 781 w 781"/>
                <a:gd name="T102" fmla="*/ 640 h 6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81" h="640">
                  <a:moveTo>
                    <a:pt x="533" y="103"/>
                  </a:moveTo>
                  <a:lnTo>
                    <a:pt x="600" y="153"/>
                  </a:lnTo>
                  <a:lnTo>
                    <a:pt x="662" y="209"/>
                  </a:lnTo>
                  <a:lnTo>
                    <a:pt x="710" y="269"/>
                  </a:lnTo>
                  <a:lnTo>
                    <a:pt x="748" y="331"/>
                  </a:lnTo>
                  <a:lnTo>
                    <a:pt x="770" y="389"/>
                  </a:lnTo>
                  <a:lnTo>
                    <a:pt x="781" y="449"/>
                  </a:lnTo>
                  <a:lnTo>
                    <a:pt x="776" y="503"/>
                  </a:lnTo>
                  <a:lnTo>
                    <a:pt x="755" y="554"/>
                  </a:lnTo>
                  <a:lnTo>
                    <a:pt x="718" y="591"/>
                  </a:lnTo>
                  <a:lnTo>
                    <a:pt x="671" y="619"/>
                  </a:lnTo>
                  <a:lnTo>
                    <a:pt x="611" y="634"/>
                  </a:lnTo>
                  <a:lnTo>
                    <a:pt x="548" y="640"/>
                  </a:lnTo>
                  <a:lnTo>
                    <a:pt x="477" y="630"/>
                  </a:lnTo>
                  <a:lnTo>
                    <a:pt x="402" y="612"/>
                  </a:lnTo>
                  <a:lnTo>
                    <a:pt x="327" y="580"/>
                  </a:lnTo>
                  <a:lnTo>
                    <a:pt x="252" y="539"/>
                  </a:lnTo>
                  <a:lnTo>
                    <a:pt x="179" y="486"/>
                  </a:lnTo>
                  <a:lnTo>
                    <a:pt x="119" y="430"/>
                  </a:lnTo>
                  <a:lnTo>
                    <a:pt x="71" y="368"/>
                  </a:lnTo>
                  <a:lnTo>
                    <a:pt x="35" y="309"/>
                  </a:lnTo>
                  <a:lnTo>
                    <a:pt x="9" y="247"/>
                  </a:lnTo>
                  <a:lnTo>
                    <a:pt x="0" y="189"/>
                  </a:lnTo>
                  <a:lnTo>
                    <a:pt x="5" y="133"/>
                  </a:lnTo>
                  <a:lnTo>
                    <a:pt x="28" y="86"/>
                  </a:lnTo>
                  <a:lnTo>
                    <a:pt x="61" y="47"/>
                  </a:lnTo>
                  <a:lnTo>
                    <a:pt x="110" y="19"/>
                  </a:lnTo>
                  <a:lnTo>
                    <a:pt x="166" y="4"/>
                  </a:lnTo>
                  <a:lnTo>
                    <a:pt x="232" y="0"/>
                  </a:lnTo>
                  <a:lnTo>
                    <a:pt x="301" y="8"/>
                  </a:lnTo>
                  <a:lnTo>
                    <a:pt x="378" y="28"/>
                  </a:lnTo>
                  <a:lnTo>
                    <a:pt x="454" y="58"/>
                  </a:lnTo>
                  <a:lnTo>
                    <a:pt x="533" y="103"/>
                  </a:lnTo>
                  <a:close/>
                </a:path>
              </a:pathLst>
            </a:custGeom>
            <a:solidFill>
              <a:srgbClr val="943326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39" name="Freeform 239"/>
            <p:cNvSpPr>
              <a:spLocks/>
            </p:cNvSpPr>
            <p:nvPr/>
          </p:nvSpPr>
          <p:spPr bwMode="auto">
            <a:xfrm>
              <a:off x="2265" y="1709"/>
              <a:ext cx="319" cy="241"/>
            </a:xfrm>
            <a:custGeom>
              <a:avLst/>
              <a:gdLst>
                <a:gd name="T0" fmla="*/ 7 w 638"/>
                <a:gd name="T1" fmla="*/ 2 h 480"/>
                <a:gd name="T2" fmla="*/ 8 w 638"/>
                <a:gd name="T3" fmla="*/ 3 h 480"/>
                <a:gd name="T4" fmla="*/ 9 w 638"/>
                <a:gd name="T5" fmla="*/ 3 h 480"/>
                <a:gd name="T6" fmla="*/ 9 w 638"/>
                <a:gd name="T7" fmla="*/ 4 h 480"/>
                <a:gd name="T8" fmla="*/ 10 w 638"/>
                <a:gd name="T9" fmla="*/ 5 h 480"/>
                <a:gd name="T10" fmla="*/ 10 w 638"/>
                <a:gd name="T11" fmla="*/ 6 h 480"/>
                <a:gd name="T12" fmla="*/ 10 w 638"/>
                <a:gd name="T13" fmla="*/ 6 h 480"/>
                <a:gd name="T14" fmla="*/ 10 w 638"/>
                <a:gd name="T15" fmla="*/ 7 h 480"/>
                <a:gd name="T16" fmla="*/ 10 w 638"/>
                <a:gd name="T17" fmla="*/ 7 h 480"/>
                <a:gd name="T18" fmla="*/ 10 w 638"/>
                <a:gd name="T19" fmla="*/ 8 h 480"/>
                <a:gd name="T20" fmla="*/ 9 w 638"/>
                <a:gd name="T21" fmla="*/ 8 h 480"/>
                <a:gd name="T22" fmla="*/ 9 w 638"/>
                <a:gd name="T23" fmla="*/ 8 h 480"/>
                <a:gd name="T24" fmla="*/ 8 w 638"/>
                <a:gd name="T25" fmla="*/ 8 h 480"/>
                <a:gd name="T26" fmla="*/ 7 w 638"/>
                <a:gd name="T27" fmla="*/ 8 h 480"/>
                <a:gd name="T28" fmla="*/ 6 w 638"/>
                <a:gd name="T29" fmla="*/ 7 h 480"/>
                <a:gd name="T30" fmla="*/ 5 w 638"/>
                <a:gd name="T31" fmla="*/ 7 h 480"/>
                <a:gd name="T32" fmla="*/ 4 w 638"/>
                <a:gd name="T33" fmla="*/ 6 h 480"/>
                <a:gd name="T34" fmla="*/ 3 w 638"/>
                <a:gd name="T35" fmla="*/ 6 h 480"/>
                <a:gd name="T36" fmla="*/ 2 w 638"/>
                <a:gd name="T37" fmla="*/ 5 h 480"/>
                <a:gd name="T38" fmla="*/ 2 w 638"/>
                <a:gd name="T39" fmla="*/ 4 h 480"/>
                <a:gd name="T40" fmla="*/ 1 w 638"/>
                <a:gd name="T41" fmla="*/ 4 h 480"/>
                <a:gd name="T42" fmla="*/ 1 w 638"/>
                <a:gd name="T43" fmla="*/ 3 h 480"/>
                <a:gd name="T44" fmla="*/ 1 w 638"/>
                <a:gd name="T45" fmla="*/ 2 h 480"/>
                <a:gd name="T46" fmla="*/ 0 w 638"/>
                <a:gd name="T47" fmla="*/ 2 h 480"/>
                <a:gd name="T48" fmla="*/ 1 w 638"/>
                <a:gd name="T49" fmla="*/ 1 h 480"/>
                <a:gd name="T50" fmla="*/ 1 w 638"/>
                <a:gd name="T51" fmla="*/ 1 h 480"/>
                <a:gd name="T52" fmla="*/ 2 w 638"/>
                <a:gd name="T53" fmla="*/ 1 h 480"/>
                <a:gd name="T54" fmla="*/ 2 w 638"/>
                <a:gd name="T55" fmla="*/ 0 h 480"/>
                <a:gd name="T56" fmla="*/ 3 w 638"/>
                <a:gd name="T57" fmla="*/ 1 h 480"/>
                <a:gd name="T58" fmla="*/ 4 w 638"/>
                <a:gd name="T59" fmla="*/ 1 h 480"/>
                <a:gd name="T60" fmla="*/ 5 w 638"/>
                <a:gd name="T61" fmla="*/ 1 h 480"/>
                <a:gd name="T62" fmla="*/ 6 w 638"/>
                <a:gd name="T63" fmla="*/ 2 h 480"/>
                <a:gd name="T64" fmla="*/ 7 w 638"/>
                <a:gd name="T65" fmla="*/ 2 h 4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38"/>
                <a:gd name="T100" fmla="*/ 0 h 480"/>
                <a:gd name="T101" fmla="*/ 638 w 638"/>
                <a:gd name="T102" fmla="*/ 480 h 4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38" h="480">
                  <a:moveTo>
                    <a:pt x="410" y="104"/>
                  </a:moveTo>
                  <a:lnTo>
                    <a:pt x="468" y="145"/>
                  </a:lnTo>
                  <a:lnTo>
                    <a:pt x="522" y="190"/>
                  </a:lnTo>
                  <a:lnTo>
                    <a:pt x="565" y="237"/>
                  </a:lnTo>
                  <a:lnTo>
                    <a:pt x="601" y="284"/>
                  </a:lnTo>
                  <a:lnTo>
                    <a:pt x="623" y="327"/>
                  </a:lnTo>
                  <a:lnTo>
                    <a:pt x="638" y="370"/>
                  </a:lnTo>
                  <a:lnTo>
                    <a:pt x="638" y="407"/>
                  </a:lnTo>
                  <a:lnTo>
                    <a:pt x="629" y="439"/>
                  </a:lnTo>
                  <a:lnTo>
                    <a:pt x="603" y="462"/>
                  </a:lnTo>
                  <a:lnTo>
                    <a:pt x="569" y="476"/>
                  </a:lnTo>
                  <a:lnTo>
                    <a:pt x="524" y="480"/>
                  </a:lnTo>
                  <a:lnTo>
                    <a:pt x="475" y="478"/>
                  </a:lnTo>
                  <a:lnTo>
                    <a:pt x="419" y="465"/>
                  </a:lnTo>
                  <a:lnTo>
                    <a:pt x="359" y="447"/>
                  </a:lnTo>
                  <a:lnTo>
                    <a:pt x="296" y="417"/>
                  </a:lnTo>
                  <a:lnTo>
                    <a:pt x="234" y="381"/>
                  </a:lnTo>
                  <a:lnTo>
                    <a:pt x="172" y="336"/>
                  </a:lnTo>
                  <a:lnTo>
                    <a:pt x="120" y="291"/>
                  </a:lnTo>
                  <a:lnTo>
                    <a:pt x="75" y="245"/>
                  </a:lnTo>
                  <a:lnTo>
                    <a:pt x="41" y="200"/>
                  </a:lnTo>
                  <a:lnTo>
                    <a:pt x="15" y="155"/>
                  </a:lnTo>
                  <a:lnTo>
                    <a:pt x="2" y="114"/>
                  </a:lnTo>
                  <a:lnTo>
                    <a:pt x="0" y="76"/>
                  </a:lnTo>
                  <a:lnTo>
                    <a:pt x="13" y="46"/>
                  </a:lnTo>
                  <a:lnTo>
                    <a:pt x="36" y="20"/>
                  </a:lnTo>
                  <a:lnTo>
                    <a:pt x="71" y="5"/>
                  </a:lnTo>
                  <a:lnTo>
                    <a:pt x="114" y="0"/>
                  </a:lnTo>
                  <a:lnTo>
                    <a:pt x="167" y="5"/>
                  </a:lnTo>
                  <a:lnTo>
                    <a:pt x="221" y="16"/>
                  </a:lnTo>
                  <a:lnTo>
                    <a:pt x="283" y="37"/>
                  </a:lnTo>
                  <a:lnTo>
                    <a:pt x="344" y="65"/>
                  </a:lnTo>
                  <a:lnTo>
                    <a:pt x="410" y="104"/>
                  </a:lnTo>
                  <a:close/>
                </a:path>
              </a:pathLst>
            </a:custGeom>
            <a:solidFill>
              <a:srgbClr val="B86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0" name="Freeform 240"/>
            <p:cNvSpPr>
              <a:spLocks/>
            </p:cNvSpPr>
            <p:nvPr/>
          </p:nvSpPr>
          <p:spPr bwMode="auto">
            <a:xfrm>
              <a:off x="2229" y="1716"/>
              <a:ext cx="392" cy="259"/>
            </a:xfrm>
            <a:custGeom>
              <a:avLst/>
              <a:gdLst>
                <a:gd name="T0" fmla="*/ 1 w 784"/>
                <a:gd name="T1" fmla="*/ 1 h 518"/>
                <a:gd name="T2" fmla="*/ 1 w 784"/>
                <a:gd name="T3" fmla="*/ 1 h 518"/>
                <a:gd name="T4" fmla="*/ 1 w 784"/>
                <a:gd name="T5" fmla="*/ 0 h 518"/>
                <a:gd name="T6" fmla="*/ 1 w 784"/>
                <a:gd name="T7" fmla="*/ 0 h 518"/>
                <a:gd name="T8" fmla="*/ 2 w 784"/>
                <a:gd name="T9" fmla="*/ 1 h 518"/>
                <a:gd name="T10" fmla="*/ 3 w 784"/>
                <a:gd name="T11" fmla="*/ 1 h 518"/>
                <a:gd name="T12" fmla="*/ 4 w 784"/>
                <a:gd name="T13" fmla="*/ 1 h 518"/>
                <a:gd name="T14" fmla="*/ 5 w 784"/>
                <a:gd name="T15" fmla="*/ 2 h 518"/>
                <a:gd name="T16" fmla="*/ 7 w 784"/>
                <a:gd name="T17" fmla="*/ 3 h 518"/>
                <a:gd name="T18" fmla="*/ 8 w 784"/>
                <a:gd name="T19" fmla="*/ 4 h 518"/>
                <a:gd name="T20" fmla="*/ 10 w 784"/>
                <a:gd name="T21" fmla="*/ 5 h 518"/>
                <a:gd name="T22" fmla="*/ 11 w 784"/>
                <a:gd name="T23" fmla="*/ 6 h 518"/>
                <a:gd name="T24" fmla="*/ 11 w 784"/>
                <a:gd name="T25" fmla="*/ 7 h 518"/>
                <a:gd name="T26" fmla="*/ 12 w 784"/>
                <a:gd name="T27" fmla="*/ 7 h 518"/>
                <a:gd name="T28" fmla="*/ 12 w 784"/>
                <a:gd name="T29" fmla="*/ 8 h 518"/>
                <a:gd name="T30" fmla="*/ 13 w 784"/>
                <a:gd name="T31" fmla="*/ 8 h 518"/>
                <a:gd name="T32" fmla="*/ 13 w 784"/>
                <a:gd name="T33" fmla="*/ 8 h 518"/>
                <a:gd name="T34" fmla="*/ 13 w 784"/>
                <a:gd name="T35" fmla="*/ 8 h 518"/>
                <a:gd name="T36" fmla="*/ 12 w 784"/>
                <a:gd name="T37" fmla="*/ 8 h 518"/>
                <a:gd name="T38" fmla="*/ 12 w 784"/>
                <a:gd name="T39" fmla="*/ 7 h 518"/>
                <a:gd name="T40" fmla="*/ 11 w 784"/>
                <a:gd name="T41" fmla="*/ 7 h 518"/>
                <a:gd name="T42" fmla="*/ 10 w 784"/>
                <a:gd name="T43" fmla="*/ 6 h 518"/>
                <a:gd name="T44" fmla="*/ 9 w 784"/>
                <a:gd name="T45" fmla="*/ 5 h 518"/>
                <a:gd name="T46" fmla="*/ 8 w 784"/>
                <a:gd name="T47" fmla="*/ 4 h 518"/>
                <a:gd name="T48" fmla="*/ 7 w 784"/>
                <a:gd name="T49" fmla="*/ 3 h 518"/>
                <a:gd name="T50" fmla="*/ 5 w 784"/>
                <a:gd name="T51" fmla="*/ 2 h 518"/>
                <a:gd name="T52" fmla="*/ 4 w 784"/>
                <a:gd name="T53" fmla="*/ 2 h 518"/>
                <a:gd name="T54" fmla="*/ 3 w 784"/>
                <a:gd name="T55" fmla="*/ 1 h 518"/>
                <a:gd name="T56" fmla="*/ 2 w 784"/>
                <a:gd name="T57" fmla="*/ 1 h 518"/>
                <a:gd name="T58" fmla="*/ 2 w 784"/>
                <a:gd name="T59" fmla="*/ 1 h 518"/>
                <a:gd name="T60" fmla="*/ 1 w 784"/>
                <a:gd name="T61" fmla="*/ 1 h 518"/>
                <a:gd name="T62" fmla="*/ 1 w 784"/>
                <a:gd name="T63" fmla="*/ 1 h 518"/>
                <a:gd name="T64" fmla="*/ 0 w 784"/>
                <a:gd name="T65" fmla="*/ 1 h 518"/>
                <a:gd name="T66" fmla="*/ 1 w 784"/>
                <a:gd name="T67" fmla="*/ 1 h 5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84"/>
                <a:gd name="T103" fmla="*/ 0 h 518"/>
                <a:gd name="T104" fmla="*/ 784 w 784"/>
                <a:gd name="T105" fmla="*/ 518 h 5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84" h="518">
                  <a:moveTo>
                    <a:pt x="6" y="3"/>
                  </a:moveTo>
                  <a:lnTo>
                    <a:pt x="12" y="2"/>
                  </a:lnTo>
                  <a:lnTo>
                    <a:pt x="32" y="0"/>
                  </a:lnTo>
                  <a:lnTo>
                    <a:pt x="64" y="0"/>
                  </a:lnTo>
                  <a:lnTo>
                    <a:pt x="109" y="7"/>
                  </a:lnTo>
                  <a:lnTo>
                    <a:pt x="165" y="22"/>
                  </a:lnTo>
                  <a:lnTo>
                    <a:pt x="236" y="48"/>
                  </a:lnTo>
                  <a:lnTo>
                    <a:pt x="316" y="89"/>
                  </a:lnTo>
                  <a:lnTo>
                    <a:pt x="412" y="149"/>
                  </a:lnTo>
                  <a:lnTo>
                    <a:pt x="502" y="215"/>
                  </a:lnTo>
                  <a:lnTo>
                    <a:pt x="580" y="280"/>
                  </a:lnTo>
                  <a:lnTo>
                    <a:pt x="644" y="342"/>
                  </a:lnTo>
                  <a:lnTo>
                    <a:pt x="696" y="400"/>
                  </a:lnTo>
                  <a:lnTo>
                    <a:pt x="734" y="447"/>
                  </a:lnTo>
                  <a:lnTo>
                    <a:pt x="762" y="484"/>
                  </a:lnTo>
                  <a:lnTo>
                    <a:pt x="778" y="508"/>
                  </a:lnTo>
                  <a:lnTo>
                    <a:pt x="784" y="518"/>
                  </a:lnTo>
                  <a:lnTo>
                    <a:pt x="775" y="508"/>
                  </a:lnTo>
                  <a:lnTo>
                    <a:pt x="756" y="484"/>
                  </a:lnTo>
                  <a:lnTo>
                    <a:pt x="722" y="447"/>
                  </a:lnTo>
                  <a:lnTo>
                    <a:pt x="677" y="404"/>
                  </a:lnTo>
                  <a:lnTo>
                    <a:pt x="621" y="349"/>
                  </a:lnTo>
                  <a:lnTo>
                    <a:pt x="558" y="291"/>
                  </a:lnTo>
                  <a:lnTo>
                    <a:pt x="483" y="233"/>
                  </a:lnTo>
                  <a:lnTo>
                    <a:pt x="403" y="175"/>
                  </a:lnTo>
                  <a:lnTo>
                    <a:pt x="318" y="123"/>
                  </a:lnTo>
                  <a:lnTo>
                    <a:pt x="242" y="82"/>
                  </a:lnTo>
                  <a:lnTo>
                    <a:pt x="172" y="52"/>
                  </a:lnTo>
                  <a:lnTo>
                    <a:pt x="114" y="33"/>
                  </a:lnTo>
                  <a:lnTo>
                    <a:pt x="66" y="20"/>
                  </a:lnTo>
                  <a:lnTo>
                    <a:pt x="30" y="13"/>
                  </a:lnTo>
                  <a:lnTo>
                    <a:pt x="6" y="11"/>
                  </a:lnTo>
                  <a:lnTo>
                    <a:pt x="0" y="11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1" name="Freeform 241"/>
            <p:cNvSpPr>
              <a:spLocks/>
            </p:cNvSpPr>
            <p:nvPr/>
          </p:nvSpPr>
          <p:spPr bwMode="auto">
            <a:xfrm>
              <a:off x="2289" y="1747"/>
              <a:ext cx="207" cy="129"/>
            </a:xfrm>
            <a:custGeom>
              <a:avLst/>
              <a:gdLst>
                <a:gd name="T0" fmla="*/ 0 w 413"/>
                <a:gd name="T1" fmla="*/ 0 h 258"/>
                <a:gd name="T2" fmla="*/ 1 w 413"/>
                <a:gd name="T3" fmla="*/ 0 h 258"/>
                <a:gd name="T4" fmla="*/ 1 w 413"/>
                <a:gd name="T5" fmla="*/ 1 h 258"/>
                <a:gd name="T6" fmla="*/ 1 w 413"/>
                <a:gd name="T7" fmla="*/ 1 h 258"/>
                <a:gd name="T8" fmla="*/ 2 w 413"/>
                <a:gd name="T9" fmla="*/ 1 h 258"/>
                <a:gd name="T10" fmla="*/ 2 w 413"/>
                <a:gd name="T11" fmla="*/ 1 h 258"/>
                <a:gd name="T12" fmla="*/ 3 w 413"/>
                <a:gd name="T13" fmla="*/ 1 h 258"/>
                <a:gd name="T14" fmla="*/ 4 w 413"/>
                <a:gd name="T15" fmla="*/ 2 h 258"/>
                <a:gd name="T16" fmla="*/ 4 w 413"/>
                <a:gd name="T17" fmla="*/ 2 h 258"/>
                <a:gd name="T18" fmla="*/ 5 w 413"/>
                <a:gd name="T19" fmla="*/ 3 h 258"/>
                <a:gd name="T20" fmla="*/ 5 w 413"/>
                <a:gd name="T21" fmla="*/ 3 h 258"/>
                <a:gd name="T22" fmla="*/ 6 w 413"/>
                <a:gd name="T23" fmla="*/ 3 h 258"/>
                <a:gd name="T24" fmla="*/ 6 w 413"/>
                <a:gd name="T25" fmla="*/ 4 h 258"/>
                <a:gd name="T26" fmla="*/ 7 w 413"/>
                <a:gd name="T27" fmla="*/ 4 h 258"/>
                <a:gd name="T28" fmla="*/ 7 w 413"/>
                <a:gd name="T29" fmla="*/ 4 h 258"/>
                <a:gd name="T30" fmla="*/ 7 w 413"/>
                <a:gd name="T31" fmla="*/ 4 h 258"/>
                <a:gd name="T32" fmla="*/ 7 w 413"/>
                <a:gd name="T33" fmla="*/ 4 h 258"/>
                <a:gd name="T34" fmla="*/ 7 w 413"/>
                <a:gd name="T35" fmla="*/ 4 h 258"/>
                <a:gd name="T36" fmla="*/ 6 w 413"/>
                <a:gd name="T37" fmla="*/ 4 h 258"/>
                <a:gd name="T38" fmla="*/ 5 w 413"/>
                <a:gd name="T39" fmla="*/ 4 h 258"/>
                <a:gd name="T40" fmla="*/ 4 w 413"/>
                <a:gd name="T41" fmla="*/ 4 h 258"/>
                <a:gd name="T42" fmla="*/ 3 w 413"/>
                <a:gd name="T43" fmla="*/ 3 h 258"/>
                <a:gd name="T44" fmla="*/ 2 w 413"/>
                <a:gd name="T45" fmla="*/ 3 h 258"/>
                <a:gd name="T46" fmla="*/ 1 w 413"/>
                <a:gd name="T47" fmla="*/ 2 h 258"/>
                <a:gd name="T48" fmla="*/ 0 w 413"/>
                <a:gd name="T49" fmla="*/ 0 h 2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13"/>
                <a:gd name="T76" fmla="*/ 0 h 258"/>
                <a:gd name="T77" fmla="*/ 413 w 413"/>
                <a:gd name="T78" fmla="*/ 258 h 2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13" h="258">
                  <a:moveTo>
                    <a:pt x="0" y="0"/>
                  </a:moveTo>
                  <a:lnTo>
                    <a:pt x="6" y="0"/>
                  </a:lnTo>
                  <a:lnTo>
                    <a:pt x="22" y="6"/>
                  </a:lnTo>
                  <a:lnTo>
                    <a:pt x="50" y="15"/>
                  </a:lnTo>
                  <a:lnTo>
                    <a:pt x="86" y="30"/>
                  </a:lnTo>
                  <a:lnTo>
                    <a:pt x="123" y="45"/>
                  </a:lnTo>
                  <a:lnTo>
                    <a:pt x="166" y="68"/>
                  </a:lnTo>
                  <a:lnTo>
                    <a:pt x="208" y="90"/>
                  </a:lnTo>
                  <a:lnTo>
                    <a:pt x="249" y="118"/>
                  </a:lnTo>
                  <a:lnTo>
                    <a:pt x="282" y="144"/>
                  </a:lnTo>
                  <a:lnTo>
                    <a:pt x="316" y="171"/>
                  </a:lnTo>
                  <a:lnTo>
                    <a:pt x="344" y="193"/>
                  </a:lnTo>
                  <a:lnTo>
                    <a:pt x="368" y="215"/>
                  </a:lnTo>
                  <a:lnTo>
                    <a:pt x="385" y="230"/>
                  </a:lnTo>
                  <a:lnTo>
                    <a:pt x="400" y="244"/>
                  </a:lnTo>
                  <a:lnTo>
                    <a:pt x="410" y="253"/>
                  </a:lnTo>
                  <a:lnTo>
                    <a:pt x="413" y="257"/>
                  </a:lnTo>
                  <a:lnTo>
                    <a:pt x="393" y="258"/>
                  </a:lnTo>
                  <a:lnTo>
                    <a:pt x="350" y="255"/>
                  </a:lnTo>
                  <a:lnTo>
                    <a:pt x="290" y="245"/>
                  </a:lnTo>
                  <a:lnTo>
                    <a:pt x="223" y="227"/>
                  </a:lnTo>
                  <a:lnTo>
                    <a:pt x="150" y="191"/>
                  </a:lnTo>
                  <a:lnTo>
                    <a:pt x="86" y="146"/>
                  </a:lnTo>
                  <a:lnTo>
                    <a:pt x="32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2" name="Freeform 242"/>
            <p:cNvSpPr>
              <a:spLocks/>
            </p:cNvSpPr>
            <p:nvPr/>
          </p:nvSpPr>
          <p:spPr bwMode="auto">
            <a:xfrm>
              <a:off x="2329" y="1719"/>
              <a:ext cx="201" cy="130"/>
            </a:xfrm>
            <a:custGeom>
              <a:avLst/>
              <a:gdLst>
                <a:gd name="T0" fmla="*/ 0 w 402"/>
                <a:gd name="T1" fmla="*/ 1 h 260"/>
                <a:gd name="T2" fmla="*/ 1 w 402"/>
                <a:gd name="T3" fmla="*/ 1 h 260"/>
                <a:gd name="T4" fmla="*/ 1 w 402"/>
                <a:gd name="T5" fmla="*/ 0 h 260"/>
                <a:gd name="T6" fmla="*/ 1 w 402"/>
                <a:gd name="T7" fmla="*/ 0 h 260"/>
                <a:gd name="T8" fmla="*/ 1 w 402"/>
                <a:gd name="T9" fmla="*/ 1 h 260"/>
                <a:gd name="T10" fmla="*/ 2 w 402"/>
                <a:gd name="T11" fmla="*/ 1 h 260"/>
                <a:gd name="T12" fmla="*/ 3 w 402"/>
                <a:gd name="T13" fmla="*/ 1 h 260"/>
                <a:gd name="T14" fmla="*/ 3 w 402"/>
                <a:gd name="T15" fmla="*/ 1 h 260"/>
                <a:gd name="T16" fmla="*/ 4 w 402"/>
                <a:gd name="T17" fmla="*/ 1 h 260"/>
                <a:gd name="T18" fmla="*/ 5 w 402"/>
                <a:gd name="T19" fmla="*/ 2 h 260"/>
                <a:gd name="T20" fmla="*/ 5 w 402"/>
                <a:gd name="T21" fmla="*/ 2 h 260"/>
                <a:gd name="T22" fmla="*/ 6 w 402"/>
                <a:gd name="T23" fmla="*/ 2 h 260"/>
                <a:gd name="T24" fmla="*/ 6 w 402"/>
                <a:gd name="T25" fmla="*/ 3 h 260"/>
                <a:gd name="T26" fmla="*/ 6 w 402"/>
                <a:gd name="T27" fmla="*/ 3 h 260"/>
                <a:gd name="T28" fmla="*/ 6 w 402"/>
                <a:gd name="T29" fmla="*/ 3 h 260"/>
                <a:gd name="T30" fmla="*/ 7 w 402"/>
                <a:gd name="T31" fmla="*/ 4 h 260"/>
                <a:gd name="T32" fmla="*/ 7 w 402"/>
                <a:gd name="T33" fmla="*/ 4 h 260"/>
                <a:gd name="T34" fmla="*/ 6 w 402"/>
                <a:gd name="T35" fmla="*/ 4 h 260"/>
                <a:gd name="T36" fmla="*/ 5 w 402"/>
                <a:gd name="T37" fmla="*/ 3 h 260"/>
                <a:gd name="T38" fmla="*/ 4 w 402"/>
                <a:gd name="T39" fmla="*/ 3 h 260"/>
                <a:gd name="T40" fmla="*/ 4 w 402"/>
                <a:gd name="T41" fmla="*/ 2 h 260"/>
                <a:gd name="T42" fmla="*/ 3 w 402"/>
                <a:gd name="T43" fmla="*/ 1 h 260"/>
                <a:gd name="T44" fmla="*/ 2 w 402"/>
                <a:gd name="T45" fmla="*/ 1 h 260"/>
                <a:gd name="T46" fmla="*/ 1 w 402"/>
                <a:gd name="T47" fmla="*/ 1 h 260"/>
                <a:gd name="T48" fmla="*/ 0 w 402"/>
                <a:gd name="T49" fmla="*/ 1 h 2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2"/>
                <a:gd name="T76" fmla="*/ 0 h 260"/>
                <a:gd name="T77" fmla="*/ 402 w 402"/>
                <a:gd name="T78" fmla="*/ 260 h 26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2" h="260">
                  <a:moveTo>
                    <a:pt x="0" y="4"/>
                  </a:moveTo>
                  <a:lnTo>
                    <a:pt x="3" y="2"/>
                  </a:lnTo>
                  <a:lnTo>
                    <a:pt x="16" y="0"/>
                  </a:lnTo>
                  <a:lnTo>
                    <a:pt x="35" y="0"/>
                  </a:lnTo>
                  <a:lnTo>
                    <a:pt x="63" y="4"/>
                  </a:lnTo>
                  <a:lnTo>
                    <a:pt x="95" y="10"/>
                  </a:lnTo>
                  <a:lnTo>
                    <a:pt x="134" y="21"/>
                  </a:lnTo>
                  <a:lnTo>
                    <a:pt x="177" y="38"/>
                  </a:lnTo>
                  <a:lnTo>
                    <a:pt x="226" y="64"/>
                  </a:lnTo>
                  <a:lnTo>
                    <a:pt x="267" y="88"/>
                  </a:lnTo>
                  <a:lnTo>
                    <a:pt x="302" y="114"/>
                  </a:lnTo>
                  <a:lnTo>
                    <a:pt x="331" y="137"/>
                  </a:lnTo>
                  <a:lnTo>
                    <a:pt x="353" y="159"/>
                  </a:lnTo>
                  <a:lnTo>
                    <a:pt x="368" y="182"/>
                  </a:lnTo>
                  <a:lnTo>
                    <a:pt x="381" y="204"/>
                  </a:lnTo>
                  <a:lnTo>
                    <a:pt x="390" y="230"/>
                  </a:lnTo>
                  <a:lnTo>
                    <a:pt x="402" y="260"/>
                  </a:lnTo>
                  <a:lnTo>
                    <a:pt x="359" y="223"/>
                  </a:lnTo>
                  <a:lnTo>
                    <a:pt x="310" y="185"/>
                  </a:lnTo>
                  <a:lnTo>
                    <a:pt x="252" y="144"/>
                  </a:lnTo>
                  <a:lnTo>
                    <a:pt x="194" y="105"/>
                  </a:lnTo>
                  <a:lnTo>
                    <a:pt x="134" y="68"/>
                  </a:lnTo>
                  <a:lnTo>
                    <a:pt x="82" y="38"/>
                  </a:lnTo>
                  <a:lnTo>
                    <a:pt x="35" y="1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3" name="Freeform 243"/>
            <p:cNvSpPr>
              <a:spLocks/>
            </p:cNvSpPr>
            <p:nvPr/>
          </p:nvSpPr>
          <p:spPr bwMode="auto">
            <a:xfrm>
              <a:off x="2940" y="2279"/>
              <a:ext cx="390" cy="405"/>
            </a:xfrm>
            <a:custGeom>
              <a:avLst/>
              <a:gdLst>
                <a:gd name="T0" fmla="*/ 3 w 779"/>
                <a:gd name="T1" fmla="*/ 4 h 810"/>
                <a:gd name="T2" fmla="*/ 4 w 779"/>
                <a:gd name="T3" fmla="*/ 3 h 810"/>
                <a:gd name="T4" fmla="*/ 6 w 779"/>
                <a:gd name="T5" fmla="*/ 2 h 810"/>
                <a:gd name="T6" fmla="*/ 7 w 779"/>
                <a:gd name="T7" fmla="*/ 1 h 810"/>
                <a:gd name="T8" fmla="*/ 8 w 779"/>
                <a:gd name="T9" fmla="*/ 1 h 810"/>
                <a:gd name="T10" fmla="*/ 9 w 779"/>
                <a:gd name="T11" fmla="*/ 0 h 810"/>
                <a:gd name="T12" fmla="*/ 10 w 779"/>
                <a:gd name="T13" fmla="*/ 1 h 810"/>
                <a:gd name="T14" fmla="*/ 11 w 779"/>
                <a:gd name="T15" fmla="*/ 1 h 810"/>
                <a:gd name="T16" fmla="*/ 12 w 779"/>
                <a:gd name="T17" fmla="*/ 1 h 810"/>
                <a:gd name="T18" fmla="*/ 12 w 779"/>
                <a:gd name="T19" fmla="*/ 2 h 810"/>
                <a:gd name="T20" fmla="*/ 13 w 779"/>
                <a:gd name="T21" fmla="*/ 3 h 810"/>
                <a:gd name="T22" fmla="*/ 13 w 779"/>
                <a:gd name="T23" fmla="*/ 4 h 810"/>
                <a:gd name="T24" fmla="*/ 13 w 779"/>
                <a:gd name="T25" fmla="*/ 5 h 810"/>
                <a:gd name="T26" fmla="*/ 12 w 779"/>
                <a:gd name="T27" fmla="*/ 6 h 810"/>
                <a:gd name="T28" fmla="*/ 12 w 779"/>
                <a:gd name="T29" fmla="*/ 7 h 810"/>
                <a:gd name="T30" fmla="*/ 11 w 779"/>
                <a:gd name="T31" fmla="*/ 9 h 810"/>
                <a:gd name="T32" fmla="*/ 10 w 779"/>
                <a:gd name="T33" fmla="*/ 10 h 810"/>
                <a:gd name="T34" fmla="*/ 9 w 779"/>
                <a:gd name="T35" fmla="*/ 11 h 810"/>
                <a:gd name="T36" fmla="*/ 8 w 779"/>
                <a:gd name="T37" fmla="*/ 12 h 810"/>
                <a:gd name="T38" fmla="*/ 6 w 779"/>
                <a:gd name="T39" fmla="*/ 12 h 810"/>
                <a:gd name="T40" fmla="*/ 5 w 779"/>
                <a:gd name="T41" fmla="*/ 13 h 810"/>
                <a:gd name="T42" fmla="*/ 4 w 779"/>
                <a:gd name="T43" fmla="*/ 13 h 810"/>
                <a:gd name="T44" fmla="*/ 3 w 779"/>
                <a:gd name="T45" fmla="*/ 13 h 810"/>
                <a:gd name="T46" fmla="*/ 2 w 779"/>
                <a:gd name="T47" fmla="*/ 13 h 810"/>
                <a:gd name="T48" fmla="*/ 1 w 779"/>
                <a:gd name="T49" fmla="*/ 12 h 810"/>
                <a:gd name="T50" fmla="*/ 1 w 779"/>
                <a:gd name="T51" fmla="*/ 12 h 810"/>
                <a:gd name="T52" fmla="*/ 1 w 779"/>
                <a:gd name="T53" fmla="*/ 11 h 810"/>
                <a:gd name="T54" fmla="*/ 0 w 779"/>
                <a:gd name="T55" fmla="*/ 10 h 810"/>
                <a:gd name="T56" fmla="*/ 1 w 779"/>
                <a:gd name="T57" fmla="*/ 9 h 810"/>
                <a:gd name="T58" fmla="*/ 1 w 779"/>
                <a:gd name="T59" fmla="*/ 7 h 810"/>
                <a:gd name="T60" fmla="*/ 2 w 779"/>
                <a:gd name="T61" fmla="*/ 6 h 810"/>
                <a:gd name="T62" fmla="*/ 2 w 779"/>
                <a:gd name="T63" fmla="*/ 5 h 810"/>
                <a:gd name="T64" fmla="*/ 3 w 779"/>
                <a:gd name="T65" fmla="*/ 4 h 8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9"/>
                <a:gd name="T100" fmla="*/ 0 h 810"/>
                <a:gd name="T101" fmla="*/ 779 w 779"/>
                <a:gd name="T102" fmla="*/ 810 h 8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9" h="810">
                  <a:moveTo>
                    <a:pt x="177" y="212"/>
                  </a:moveTo>
                  <a:lnTo>
                    <a:pt x="246" y="143"/>
                  </a:lnTo>
                  <a:lnTo>
                    <a:pt x="321" y="87"/>
                  </a:lnTo>
                  <a:lnTo>
                    <a:pt x="396" y="44"/>
                  </a:lnTo>
                  <a:lnTo>
                    <a:pt x="471" y="17"/>
                  </a:lnTo>
                  <a:lnTo>
                    <a:pt x="542" y="0"/>
                  </a:lnTo>
                  <a:lnTo>
                    <a:pt x="609" y="2"/>
                  </a:lnTo>
                  <a:lnTo>
                    <a:pt x="667" y="17"/>
                  </a:lnTo>
                  <a:lnTo>
                    <a:pt x="720" y="51"/>
                  </a:lnTo>
                  <a:lnTo>
                    <a:pt x="753" y="96"/>
                  </a:lnTo>
                  <a:lnTo>
                    <a:pt x="774" y="156"/>
                  </a:lnTo>
                  <a:lnTo>
                    <a:pt x="779" y="221"/>
                  </a:lnTo>
                  <a:lnTo>
                    <a:pt x="772" y="294"/>
                  </a:lnTo>
                  <a:lnTo>
                    <a:pt x="748" y="371"/>
                  </a:lnTo>
                  <a:lnTo>
                    <a:pt x="714" y="449"/>
                  </a:lnTo>
                  <a:lnTo>
                    <a:pt x="665" y="526"/>
                  </a:lnTo>
                  <a:lnTo>
                    <a:pt x="606" y="603"/>
                  </a:lnTo>
                  <a:lnTo>
                    <a:pt x="533" y="668"/>
                  </a:lnTo>
                  <a:lnTo>
                    <a:pt x="460" y="724"/>
                  </a:lnTo>
                  <a:lnTo>
                    <a:pt x="383" y="765"/>
                  </a:lnTo>
                  <a:lnTo>
                    <a:pt x="310" y="795"/>
                  </a:lnTo>
                  <a:lnTo>
                    <a:pt x="237" y="808"/>
                  </a:lnTo>
                  <a:lnTo>
                    <a:pt x="172" y="810"/>
                  </a:lnTo>
                  <a:lnTo>
                    <a:pt x="112" y="793"/>
                  </a:lnTo>
                  <a:lnTo>
                    <a:pt x="63" y="764"/>
                  </a:lnTo>
                  <a:lnTo>
                    <a:pt x="26" y="715"/>
                  </a:lnTo>
                  <a:lnTo>
                    <a:pt x="5" y="659"/>
                  </a:lnTo>
                  <a:lnTo>
                    <a:pt x="0" y="591"/>
                  </a:lnTo>
                  <a:lnTo>
                    <a:pt x="9" y="520"/>
                  </a:lnTo>
                  <a:lnTo>
                    <a:pt x="30" y="442"/>
                  </a:lnTo>
                  <a:lnTo>
                    <a:pt x="67" y="363"/>
                  </a:lnTo>
                  <a:lnTo>
                    <a:pt x="116" y="285"/>
                  </a:lnTo>
                  <a:lnTo>
                    <a:pt x="177" y="212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44" name="Freeform 244"/>
            <p:cNvSpPr>
              <a:spLocks/>
            </p:cNvSpPr>
            <p:nvPr/>
          </p:nvSpPr>
          <p:spPr bwMode="auto">
            <a:xfrm>
              <a:off x="2960" y="2300"/>
              <a:ext cx="350" cy="363"/>
            </a:xfrm>
            <a:custGeom>
              <a:avLst/>
              <a:gdLst>
                <a:gd name="T0" fmla="*/ 3 w 699"/>
                <a:gd name="T1" fmla="*/ 3 h 725"/>
                <a:gd name="T2" fmla="*/ 4 w 699"/>
                <a:gd name="T3" fmla="*/ 2 h 725"/>
                <a:gd name="T4" fmla="*/ 5 w 699"/>
                <a:gd name="T5" fmla="*/ 2 h 725"/>
                <a:gd name="T6" fmla="*/ 6 w 699"/>
                <a:gd name="T7" fmla="*/ 1 h 725"/>
                <a:gd name="T8" fmla="*/ 7 w 699"/>
                <a:gd name="T9" fmla="*/ 1 h 725"/>
                <a:gd name="T10" fmla="*/ 8 w 699"/>
                <a:gd name="T11" fmla="*/ 0 h 725"/>
                <a:gd name="T12" fmla="*/ 9 w 699"/>
                <a:gd name="T13" fmla="*/ 1 h 725"/>
                <a:gd name="T14" fmla="*/ 10 w 699"/>
                <a:gd name="T15" fmla="*/ 1 h 725"/>
                <a:gd name="T16" fmla="*/ 11 w 699"/>
                <a:gd name="T17" fmla="*/ 1 h 725"/>
                <a:gd name="T18" fmla="*/ 11 w 699"/>
                <a:gd name="T19" fmla="*/ 2 h 725"/>
                <a:gd name="T20" fmla="*/ 11 w 699"/>
                <a:gd name="T21" fmla="*/ 3 h 725"/>
                <a:gd name="T22" fmla="*/ 11 w 699"/>
                <a:gd name="T23" fmla="*/ 4 h 725"/>
                <a:gd name="T24" fmla="*/ 11 w 699"/>
                <a:gd name="T25" fmla="*/ 5 h 725"/>
                <a:gd name="T26" fmla="*/ 11 w 699"/>
                <a:gd name="T27" fmla="*/ 6 h 725"/>
                <a:gd name="T28" fmla="*/ 10 w 699"/>
                <a:gd name="T29" fmla="*/ 7 h 725"/>
                <a:gd name="T30" fmla="*/ 10 w 699"/>
                <a:gd name="T31" fmla="*/ 8 h 725"/>
                <a:gd name="T32" fmla="*/ 9 w 699"/>
                <a:gd name="T33" fmla="*/ 9 h 725"/>
                <a:gd name="T34" fmla="*/ 8 w 699"/>
                <a:gd name="T35" fmla="*/ 10 h 725"/>
                <a:gd name="T36" fmla="*/ 7 w 699"/>
                <a:gd name="T37" fmla="*/ 11 h 725"/>
                <a:gd name="T38" fmla="*/ 6 w 699"/>
                <a:gd name="T39" fmla="*/ 11 h 725"/>
                <a:gd name="T40" fmla="*/ 5 w 699"/>
                <a:gd name="T41" fmla="*/ 12 h 725"/>
                <a:gd name="T42" fmla="*/ 4 w 699"/>
                <a:gd name="T43" fmla="*/ 12 h 725"/>
                <a:gd name="T44" fmla="*/ 3 w 699"/>
                <a:gd name="T45" fmla="*/ 12 h 725"/>
                <a:gd name="T46" fmla="*/ 2 w 699"/>
                <a:gd name="T47" fmla="*/ 12 h 725"/>
                <a:gd name="T48" fmla="*/ 1 w 699"/>
                <a:gd name="T49" fmla="*/ 11 h 725"/>
                <a:gd name="T50" fmla="*/ 1 w 699"/>
                <a:gd name="T51" fmla="*/ 10 h 725"/>
                <a:gd name="T52" fmla="*/ 1 w 699"/>
                <a:gd name="T53" fmla="*/ 10 h 725"/>
                <a:gd name="T54" fmla="*/ 0 w 699"/>
                <a:gd name="T55" fmla="*/ 9 h 725"/>
                <a:gd name="T56" fmla="*/ 1 w 699"/>
                <a:gd name="T57" fmla="*/ 8 h 725"/>
                <a:gd name="T58" fmla="*/ 1 w 699"/>
                <a:gd name="T59" fmla="*/ 7 h 725"/>
                <a:gd name="T60" fmla="*/ 1 w 699"/>
                <a:gd name="T61" fmla="*/ 6 h 725"/>
                <a:gd name="T62" fmla="*/ 2 w 699"/>
                <a:gd name="T63" fmla="*/ 4 h 725"/>
                <a:gd name="T64" fmla="*/ 3 w 699"/>
                <a:gd name="T65" fmla="*/ 3 h 7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99"/>
                <a:gd name="T100" fmla="*/ 0 h 725"/>
                <a:gd name="T101" fmla="*/ 699 w 699"/>
                <a:gd name="T102" fmla="*/ 725 h 7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99" h="725">
                  <a:moveTo>
                    <a:pt x="159" y="188"/>
                  </a:moveTo>
                  <a:lnTo>
                    <a:pt x="221" y="127"/>
                  </a:lnTo>
                  <a:lnTo>
                    <a:pt x="288" y="78"/>
                  </a:lnTo>
                  <a:lnTo>
                    <a:pt x="355" y="39"/>
                  </a:lnTo>
                  <a:lnTo>
                    <a:pt x="423" y="14"/>
                  </a:lnTo>
                  <a:lnTo>
                    <a:pt x="486" y="0"/>
                  </a:lnTo>
                  <a:lnTo>
                    <a:pt x="546" y="1"/>
                  </a:lnTo>
                  <a:lnTo>
                    <a:pt x="598" y="16"/>
                  </a:lnTo>
                  <a:lnTo>
                    <a:pt x="643" y="46"/>
                  </a:lnTo>
                  <a:lnTo>
                    <a:pt x="675" y="87"/>
                  </a:lnTo>
                  <a:lnTo>
                    <a:pt x="696" y="138"/>
                  </a:lnTo>
                  <a:lnTo>
                    <a:pt x="699" y="198"/>
                  </a:lnTo>
                  <a:lnTo>
                    <a:pt x="694" y="263"/>
                  </a:lnTo>
                  <a:lnTo>
                    <a:pt x="671" y="331"/>
                  </a:lnTo>
                  <a:lnTo>
                    <a:pt x="640" y="402"/>
                  </a:lnTo>
                  <a:lnTo>
                    <a:pt x="596" y="471"/>
                  </a:lnTo>
                  <a:lnTo>
                    <a:pt x="542" y="540"/>
                  </a:lnTo>
                  <a:lnTo>
                    <a:pt x="479" y="600"/>
                  </a:lnTo>
                  <a:lnTo>
                    <a:pt x="413" y="648"/>
                  </a:lnTo>
                  <a:lnTo>
                    <a:pt x="344" y="686"/>
                  </a:lnTo>
                  <a:lnTo>
                    <a:pt x="279" y="712"/>
                  </a:lnTo>
                  <a:lnTo>
                    <a:pt x="213" y="723"/>
                  </a:lnTo>
                  <a:lnTo>
                    <a:pt x="153" y="725"/>
                  </a:lnTo>
                  <a:lnTo>
                    <a:pt x="101" y="710"/>
                  </a:lnTo>
                  <a:lnTo>
                    <a:pt x="58" y="682"/>
                  </a:lnTo>
                  <a:lnTo>
                    <a:pt x="24" y="639"/>
                  </a:lnTo>
                  <a:lnTo>
                    <a:pt x="6" y="587"/>
                  </a:lnTo>
                  <a:lnTo>
                    <a:pt x="0" y="527"/>
                  </a:lnTo>
                  <a:lnTo>
                    <a:pt x="7" y="463"/>
                  </a:lnTo>
                  <a:lnTo>
                    <a:pt x="26" y="394"/>
                  </a:lnTo>
                  <a:lnTo>
                    <a:pt x="60" y="325"/>
                  </a:lnTo>
                  <a:lnTo>
                    <a:pt x="103" y="254"/>
                  </a:lnTo>
                  <a:lnTo>
                    <a:pt x="159" y="188"/>
                  </a:lnTo>
                  <a:close/>
                </a:path>
              </a:pathLst>
            </a:custGeom>
            <a:solidFill>
              <a:srgbClr val="943326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45" name="Freeform 245"/>
            <p:cNvSpPr>
              <a:spLocks/>
            </p:cNvSpPr>
            <p:nvPr/>
          </p:nvSpPr>
          <p:spPr bwMode="auto">
            <a:xfrm>
              <a:off x="2973" y="2313"/>
              <a:ext cx="275" cy="291"/>
            </a:xfrm>
            <a:custGeom>
              <a:avLst/>
              <a:gdLst>
                <a:gd name="T0" fmla="*/ 3 w 550"/>
                <a:gd name="T1" fmla="*/ 3 h 581"/>
                <a:gd name="T2" fmla="*/ 4 w 550"/>
                <a:gd name="T3" fmla="*/ 2 h 581"/>
                <a:gd name="T4" fmla="*/ 5 w 550"/>
                <a:gd name="T5" fmla="*/ 2 h 581"/>
                <a:gd name="T6" fmla="*/ 5 w 550"/>
                <a:gd name="T7" fmla="*/ 1 h 581"/>
                <a:gd name="T8" fmla="*/ 6 w 550"/>
                <a:gd name="T9" fmla="*/ 1 h 581"/>
                <a:gd name="T10" fmla="*/ 7 w 550"/>
                <a:gd name="T11" fmla="*/ 1 h 581"/>
                <a:gd name="T12" fmla="*/ 7 w 550"/>
                <a:gd name="T13" fmla="*/ 0 h 581"/>
                <a:gd name="T14" fmla="*/ 8 w 550"/>
                <a:gd name="T15" fmla="*/ 1 h 581"/>
                <a:gd name="T16" fmla="*/ 9 w 550"/>
                <a:gd name="T17" fmla="*/ 1 h 581"/>
                <a:gd name="T18" fmla="*/ 9 w 550"/>
                <a:gd name="T19" fmla="*/ 1 h 581"/>
                <a:gd name="T20" fmla="*/ 9 w 550"/>
                <a:gd name="T21" fmla="*/ 2 h 581"/>
                <a:gd name="T22" fmla="*/ 9 w 550"/>
                <a:gd name="T23" fmla="*/ 3 h 581"/>
                <a:gd name="T24" fmla="*/ 9 w 550"/>
                <a:gd name="T25" fmla="*/ 3 h 581"/>
                <a:gd name="T26" fmla="*/ 9 w 550"/>
                <a:gd name="T27" fmla="*/ 4 h 581"/>
                <a:gd name="T28" fmla="*/ 8 w 550"/>
                <a:gd name="T29" fmla="*/ 5 h 581"/>
                <a:gd name="T30" fmla="*/ 7 w 550"/>
                <a:gd name="T31" fmla="*/ 6 h 581"/>
                <a:gd name="T32" fmla="*/ 6 w 550"/>
                <a:gd name="T33" fmla="*/ 7 h 581"/>
                <a:gd name="T34" fmla="*/ 6 w 550"/>
                <a:gd name="T35" fmla="*/ 8 h 581"/>
                <a:gd name="T36" fmla="*/ 5 w 550"/>
                <a:gd name="T37" fmla="*/ 8 h 581"/>
                <a:gd name="T38" fmla="*/ 4 w 550"/>
                <a:gd name="T39" fmla="*/ 9 h 581"/>
                <a:gd name="T40" fmla="*/ 3 w 550"/>
                <a:gd name="T41" fmla="*/ 9 h 581"/>
                <a:gd name="T42" fmla="*/ 3 w 550"/>
                <a:gd name="T43" fmla="*/ 9 h 581"/>
                <a:gd name="T44" fmla="*/ 2 w 550"/>
                <a:gd name="T45" fmla="*/ 10 h 581"/>
                <a:gd name="T46" fmla="*/ 1 w 550"/>
                <a:gd name="T47" fmla="*/ 9 h 581"/>
                <a:gd name="T48" fmla="*/ 1 w 550"/>
                <a:gd name="T49" fmla="*/ 9 h 581"/>
                <a:gd name="T50" fmla="*/ 1 w 550"/>
                <a:gd name="T51" fmla="*/ 9 h 581"/>
                <a:gd name="T52" fmla="*/ 0 w 550"/>
                <a:gd name="T53" fmla="*/ 8 h 581"/>
                <a:gd name="T54" fmla="*/ 1 w 550"/>
                <a:gd name="T55" fmla="*/ 8 h 581"/>
                <a:gd name="T56" fmla="*/ 1 w 550"/>
                <a:gd name="T57" fmla="*/ 7 h 581"/>
                <a:gd name="T58" fmla="*/ 1 w 550"/>
                <a:gd name="T59" fmla="*/ 6 h 581"/>
                <a:gd name="T60" fmla="*/ 1 w 550"/>
                <a:gd name="T61" fmla="*/ 5 h 581"/>
                <a:gd name="T62" fmla="*/ 2 w 550"/>
                <a:gd name="T63" fmla="*/ 4 h 581"/>
                <a:gd name="T64" fmla="*/ 3 w 550"/>
                <a:gd name="T65" fmla="*/ 3 h 5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50"/>
                <a:gd name="T100" fmla="*/ 0 h 581"/>
                <a:gd name="T101" fmla="*/ 550 w 550"/>
                <a:gd name="T102" fmla="*/ 581 h 5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50" h="581">
                  <a:moveTo>
                    <a:pt x="157" y="181"/>
                  </a:moveTo>
                  <a:lnTo>
                    <a:pt x="208" y="127"/>
                  </a:lnTo>
                  <a:lnTo>
                    <a:pt x="262" y="84"/>
                  </a:lnTo>
                  <a:lnTo>
                    <a:pt x="314" y="48"/>
                  </a:lnTo>
                  <a:lnTo>
                    <a:pt x="367" y="24"/>
                  </a:lnTo>
                  <a:lnTo>
                    <a:pt x="413" y="5"/>
                  </a:lnTo>
                  <a:lnTo>
                    <a:pt x="458" y="0"/>
                  </a:lnTo>
                  <a:lnTo>
                    <a:pt x="494" y="5"/>
                  </a:lnTo>
                  <a:lnTo>
                    <a:pt x="526" y="24"/>
                  </a:lnTo>
                  <a:lnTo>
                    <a:pt x="542" y="50"/>
                  </a:lnTo>
                  <a:lnTo>
                    <a:pt x="550" y="86"/>
                  </a:lnTo>
                  <a:lnTo>
                    <a:pt x="546" y="129"/>
                  </a:lnTo>
                  <a:lnTo>
                    <a:pt x="535" y="179"/>
                  </a:lnTo>
                  <a:lnTo>
                    <a:pt x="513" y="232"/>
                  </a:lnTo>
                  <a:lnTo>
                    <a:pt x="483" y="288"/>
                  </a:lnTo>
                  <a:lnTo>
                    <a:pt x="441" y="344"/>
                  </a:lnTo>
                  <a:lnTo>
                    <a:pt x="397" y="402"/>
                  </a:lnTo>
                  <a:lnTo>
                    <a:pt x="342" y="452"/>
                  </a:lnTo>
                  <a:lnTo>
                    <a:pt x="290" y="497"/>
                  </a:lnTo>
                  <a:lnTo>
                    <a:pt x="236" y="531"/>
                  </a:lnTo>
                  <a:lnTo>
                    <a:pt x="185" y="559"/>
                  </a:lnTo>
                  <a:lnTo>
                    <a:pt x="137" y="576"/>
                  </a:lnTo>
                  <a:lnTo>
                    <a:pt x="94" y="581"/>
                  </a:lnTo>
                  <a:lnTo>
                    <a:pt x="56" y="576"/>
                  </a:lnTo>
                  <a:lnTo>
                    <a:pt x="30" y="561"/>
                  </a:lnTo>
                  <a:lnTo>
                    <a:pt x="9" y="531"/>
                  </a:lnTo>
                  <a:lnTo>
                    <a:pt x="0" y="495"/>
                  </a:lnTo>
                  <a:lnTo>
                    <a:pt x="2" y="450"/>
                  </a:lnTo>
                  <a:lnTo>
                    <a:pt x="17" y="402"/>
                  </a:lnTo>
                  <a:lnTo>
                    <a:pt x="37" y="348"/>
                  </a:lnTo>
                  <a:lnTo>
                    <a:pt x="69" y="293"/>
                  </a:lnTo>
                  <a:lnTo>
                    <a:pt x="107" y="235"/>
                  </a:lnTo>
                  <a:lnTo>
                    <a:pt x="157" y="181"/>
                  </a:lnTo>
                  <a:close/>
                </a:path>
              </a:pathLst>
            </a:custGeom>
            <a:solidFill>
              <a:srgbClr val="B86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6" name="Freeform 246"/>
            <p:cNvSpPr>
              <a:spLocks/>
            </p:cNvSpPr>
            <p:nvPr/>
          </p:nvSpPr>
          <p:spPr bwMode="auto">
            <a:xfrm>
              <a:off x="2966" y="2293"/>
              <a:ext cx="319" cy="341"/>
            </a:xfrm>
            <a:custGeom>
              <a:avLst/>
              <a:gdLst>
                <a:gd name="T0" fmla="*/ 0 w 640"/>
                <a:gd name="T1" fmla="*/ 11 h 682"/>
                <a:gd name="T2" fmla="*/ 0 w 640"/>
                <a:gd name="T3" fmla="*/ 11 h 682"/>
                <a:gd name="T4" fmla="*/ 0 w 640"/>
                <a:gd name="T5" fmla="*/ 11 h 682"/>
                <a:gd name="T6" fmla="*/ 0 w 640"/>
                <a:gd name="T7" fmla="*/ 10 h 682"/>
                <a:gd name="T8" fmla="*/ 0 w 640"/>
                <a:gd name="T9" fmla="*/ 9 h 682"/>
                <a:gd name="T10" fmla="*/ 0 w 640"/>
                <a:gd name="T11" fmla="*/ 9 h 682"/>
                <a:gd name="T12" fmla="*/ 1 w 640"/>
                <a:gd name="T13" fmla="*/ 7 h 682"/>
                <a:gd name="T14" fmla="*/ 2 w 640"/>
                <a:gd name="T15" fmla="*/ 6 h 682"/>
                <a:gd name="T16" fmla="*/ 3 w 640"/>
                <a:gd name="T17" fmla="*/ 5 h 682"/>
                <a:gd name="T18" fmla="*/ 4 w 640"/>
                <a:gd name="T19" fmla="*/ 4 h 682"/>
                <a:gd name="T20" fmla="*/ 5 w 640"/>
                <a:gd name="T21" fmla="*/ 3 h 682"/>
                <a:gd name="T22" fmla="*/ 6 w 640"/>
                <a:gd name="T23" fmla="*/ 2 h 682"/>
                <a:gd name="T24" fmla="*/ 7 w 640"/>
                <a:gd name="T25" fmla="*/ 2 h 682"/>
                <a:gd name="T26" fmla="*/ 8 w 640"/>
                <a:gd name="T27" fmla="*/ 1 h 682"/>
                <a:gd name="T28" fmla="*/ 9 w 640"/>
                <a:gd name="T29" fmla="*/ 1 h 682"/>
                <a:gd name="T30" fmla="*/ 9 w 640"/>
                <a:gd name="T31" fmla="*/ 1 h 682"/>
                <a:gd name="T32" fmla="*/ 9 w 640"/>
                <a:gd name="T33" fmla="*/ 0 h 682"/>
                <a:gd name="T34" fmla="*/ 9 w 640"/>
                <a:gd name="T35" fmla="*/ 1 h 682"/>
                <a:gd name="T36" fmla="*/ 9 w 640"/>
                <a:gd name="T37" fmla="*/ 1 h 682"/>
                <a:gd name="T38" fmla="*/ 8 w 640"/>
                <a:gd name="T39" fmla="*/ 1 h 682"/>
                <a:gd name="T40" fmla="*/ 7 w 640"/>
                <a:gd name="T41" fmla="*/ 2 h 682"/>
                <a:gd name="T42" fmla="*/ 6 w 640"/>
                <a:gd name="T43" fmla="*/ 2 h 682"/>
                <a:gd name="T44" fmla="*/ 5 w 640"/>
                <a:gd name="T45" fmla="*/ 3 h 682"/>
                <a:gd name="T46" fmla="*/ 4 w 640"/>
                <a:gd name="T47" fmla="*/ 4 h 682"/>
                <a:gd name="T48" fmla="*/ 3 w 640"/>
                <a:gd name="T49" fmla="*/ 5 h 682"/>
                <a:gd name="T50" fmla="*/ 2 w 640"/>
                <a:gd name="T51" fmla="*/ 6 h 682"/>
                <a:gd name="T52" fmla="*/ 1 w 640"/>
                <a:gd name="T53" fmla="*/ 7 h 682"/>
                <a:gd name="T54" fmla="*/ 1 w 640"/>
                <a:gd name="T55" fmla="*/ 9 h 682"/>
                <a:gd name="T56" fmla="*/ 0 w 640"/>
                <a:gd name="T57" fmla="*/ 9 h 682"/>
                <a:gd name="T58" fmla="*/ 0 w 640"/>
                <a:gd name="T59" fmla="*/ 10 h 682"/>
                <a:gd name="T60" fmla="*/ 0 w 640"/>
                <a:gd name="T61" fmla="*/ 11 h 682"/>
                <a:gd name="T62" fmla="*/ 0 w 640"/>
                <a:gd name="T63" fmla="*/ 11 h 682"/>
                <a:gd name="T64" fmla="*/ 0 w 640"/>
                <a:gd name="T65" fmla="*/ 11 h 682"/>
                <a:gd name="T66" fmla="*/ 0 w 640"/>
                <a:gd name="T67" fmla="*/ 11 h 68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40"/>
                <a:gd name="T103" fmla="*/ 0 h 682"/>
                <a:gd name="T104" fmla="*/ 640 w 640"/>
                <a:gd name="T105" fmla="*/ 682 h 68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40" h="682">
                  <a:moveTo>
                    <a:pt x="2" y="678"/>
                  </a:moveTo>
                  <a:lnTo>
                    <a:pt x="0" y="671"/>
                  </a:lnTo>
                  <a:lnTo>
                    <a:pt x="2" y="650"/>
                  </a:lnTo>
                  <a:lnTo>
                    <a:pt x="9" y="619"/>
                  </a:lnTo>
                  <a:lnTo>
                    <a:pt x="24" y="576"/>
                  </a:lnTo>
                  <a:lnTo>
                    <a:pt x="47" y="519"/>
                  </a:lnTo>
                  <a:lnTo>
                    <a:pt x="86" y="456"/>
                  </a:lnTo>
                  <a:lnTo>
                    <a:pt x="139" y="383"/>
                  </a:lnTo>
                  <a:lnTo>
                    <a:pt x="213" y="303"/>
                  </a:lnTo>
                  <a:lnTo>
                    <a:pt x="294" y="222"/>
                  </a:lnTo>
                  <a:lnTo>
                    <a:pt x="372" y="159"/>
                  </a:lnTo>
                  <a:lnTo>
                    <a:pt x="443" y="104"/>
                  </a:lnTo>
                  <a:lnTo>
                    <a:pt x="509" y="65"/>
                  </a:lnTo>
                  <a:lnTo>
                    <a:pt x="561" y="33"/>
                  </a:lnTo>
                  <a:lnTo>
                    <a:pt x="602" y="15"/>
                  </a:lnTo>
                  <a:lnTo>
                    <a:pt x="629" y="1"/>
                  </a:lnTo>
                  <a:lnTo>
                    <a:pt x="640" y="0"/>
                  </a:lnTo>
                  <a:lnTo>
                    <a:pt x="629" y="3"/>
                  </a:lnTo>
                  <a:lnTo>
                    <a:pt x="602" y="20"/>
                  </a:lnTo>
                  <a:lnTo>
                    <a:pt x="561" y="46"/>
                  </a:lnTo>
                  <a:lnTo>
                    <a:pt x="509" y="84"/>
                  </a:lnTo>
                  <a:lnTo>
                    <a:pt x="447" y="127"/>
                  </a:lnTo>
                  <a:lnTo>
                    <a:pt x="380" y="183"/>
                  </a:lnTo>
                  <a:lnTo>
                    <a:pt x="309" y="245"/>
                  </a:lnTo>
                  <a:lnTo>
                    <a:pt x="240" y="317"/>
                  </a:lnTo>
                  <a:lnTo>
                    <a:pt x="174" y="389"/>
                  </a:lnTo>
                  <a:lnTo>
                    <a:pt x="122" y="456"/>
                  </a:lnTo>
                  <a:lnTo>
                    <a:pt x="81" y="516"/>
                  </a:lnTo>
                  <a:lnTo>
                    <a:pt x="52" y="572"/>
                  </a:lnTo>
                  <a:lnTo>
                    <a:pt x="30" y="617"/>
                  </a:lnTo>
                  <a:lnTo>
                    <a:pt x="17" y="652"/>
                  </a:lnTo>
                  <a:lnTo>
                    <a:pt x="9" y="673"/>
                  </a:lnTo>
                  <a:lnTo>
                    <a:pt x="9" y="682"/>
                  </a:lnTo>
                  <a:lnTo>
                    <a:pt x="2" y="6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7" name="Freeform 247"/>
            <p:cNvSpPr>
              <a:spLocks/>
            </p:cNvSpPr>
            <p:nvPr/>
          </p:nvSpPr>
          <p:spPr bwMode="auto">
            <a:xfrm>
              <a:off x="3004" y="2398"/>
              <a:ext cx="163" cy="181"/>
            </a:xfrm>
            <a:custGeom>
              <a:avLst/>
              <a:gdLst>
                <a:gd name="T0" fmla="*/ 0 w 325"/>
                <a:gd name="T1" fmla="*/ 6 h 361"/>
                <a:gd name="T2" fmla="*/ 1 w 325"/>
                <a:gd name="T3" fmla="*/ 6 h 361"/>
                <a:gd name="T4" fmla="*/ 1 w 325"/>
                <a:gd name="T5" fmla="*/ 6 h 361"/>
                <a:gd name="T6" fmla="*/ 1 w 325"/>
                <a:gd name="T7" fmla="*/ 5 h 361"/>
                <a:gd name="T8" fmla="*/ 1 w 325"/>
                <a:gd name="T9" fmla="*/ 5 h 361"/>
                <a:gd name="T10" fmla="*/ 2 w 325"/>
                <a:gd name="T11" fmla="*/ 4 h 361"/>
                <a:gd name="T12" fmla="*/ 2 w 325"/>
                <a:gd name="T13" fmla="*/ 4 h 361"/>
                <a:gd name="T14" fmla="*/ 2 w 325"/>
                <a:gd name="T15" fmla="*/ 3 h 361"/>
                <a:gd name="T16" fmla="*/ 3 w 325"/>
                <a:gd name="T17" fmla="*/ 3 h 361"/>
                <a:gd name="T18" fmla="*/ 4 w 325"/>
                <a:gd name="T19" fmla="*/ 2 h 361"/>
                <a:gd name="T20" fmla="*/ 4 w 325"/>
                <a:gd name="T21" fmla="*/ 2 h 361"/>
                <a:gd name="T22" fmla="*/ 4 w 325"/>
                <a:gd name="T23" fmla="*/ 1 h 361"/>
                <a:gd name="T24" fmla="*/ 5 w 325"/>
                <a:gd name="T25" fmla="*/ 1 h 361"/>
                <a:gd name="T26" fmla="*/ 5 w 325"/>
                <a:gd name="T27" fmla="*/ 1 h 361"/>
                <a:gd name="T28" fmla="*/ 5 w 325"/>
                <a:gd name="T29" fmla="*/ 1 h 361"/>
                <a:gd name="T30" fmla="*/ 6 w 325"/>
                <a:gd name="T31" fmla="*/ 0 h 361"/>
                <a:gd name="T32" fmla="*/ 6 w 325"/>
                <a:gd name="T33" fmla="*/ 0 h 361"/>
                <a:gd name="T34" fmla="*/ 6 w 325"/>
                <a:gd name="T35" fmla="*/ 1 h 361"/>
                <a:gd name="T36" fmla="*/ 5 w 325"/>
                <a:gd name="T37" fmla="*/ 1 h 361"/>
                <a:gd name="T38" fmla="*/ 5 w 325"/>
                <a:gd name="T39" fmla="*/ 2 h 361"/>
                <a:gd name="T40" fmla="*/ 5 w 325"/>
                <a:gd name="T41" fmla="*/ 3 h 361"/>
                <a:gd name="T42" fmla="*/ 4 w 325"/>
                <a:gd name="T43" fmla="*/ 4 h 361"/>
                <a:gd name="T44" fmla="*/ 3 w 325"/>
                <a:gd name="T45" fmla="*/ 5 h 361"/>
                <a:gd name="T46" fmla="*/ 2 w 325"/>
                <a:gd name="T47" fmla="*/ 6 h 361"/>
                <a:gd name="T48" fmla="*/ 0 w 325"/>
                <a:gd name="T49" fmla="*/ 6 h 3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5"/>
                <a:gd name="T76" fmla="*/ 0 h 361"/>
                <a:gd name="T77" fmla="*/ 325 w 325"/>
                <a:gd name="T78" fmla="*/ 361 h 36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5" h="361">
                  <a:moveTo>
                    <a:pt x="0" y="361"/>
                  </a:moveTo>
                  <a:lnTo>
                    <a:pt x="2" y="353"/>
                  </a:lnTo>
                  <a:lnTo>
                    <a:pt x="11" y="336"/>
                  </a:lnTo>
                  <a:lnTo>
                    <a:pt x="24" y="310"/>
                  </a:lnTo>
                  <a:lnTo>
                    <a:pt x="45" y="280"/>
                  </a:lnTo>
                  <a:lnTo>
                    <a:pt x="67" y="243"/>
                  </a:lnTo>
                  <a:lnTo>
                    <a:pt x="97" y="207"/>
                  </a:lnTo>
                  <a:lnTo>
                    <a:pt x="127" y="168"/>
                  </a:lnTo>
                  <a:lnTo>
                    <a:pt x="163" y="136"/>
                  </a:lnTo>
                  <a:lnTo>
                    <a:pt x="194" y="103"/>
                  </a:lnTo>
                  <a:lnTo>
                    <a:pt x="224" y="77"/>
                  </a:lnTo>
                  <a:lnTo>
                    <a:pt x="250" y="52"/>
                  </a:lnTo>
                  <a:lnTo>
                    <a:pt x="277" y="34"/>
                  </a:lnTo>
                  <a:lnTo>
                    <a:pt x="295" y="17"/>
                  </a:lnTo>
                  <a:lnTo>
                    <a:pt x="312" y="7"/>
                  </a:lnTo>
                  <a:lnTo>
                    <a:pt x="321" y="0"/>
                  </a:lnTo>
                  <a:lnTo>
                    <a:pt x="325" y="0"/>
                  </a:lnTo>
                  <a:lnTo>
                    <a:pt x="323" y="19"/>
                  </a:lnTo>
                  <a:lnTo>
                    <a:pt x="312" y="60"/>
                  </a:lnTo>
                  <a:lnTo>
                    <a:pt x="292" y="116"/>
                  </a:lnTo>
                  <a:lnTo>
                    <a:pt x="260" y="181"/>
                  </a:lnTo>
                  <a:lnTo>
                    <a:pt x="213" y="243"/>
                  </a:lnTo>
                  <a:lnTo>
                    <a:pt x="157" y="299"/>
                  </a:lnTo>
                  <a:lnTo>
                    <a:pt x="86" y="34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8" name="Freeform 248"/>
            <p:cNvSpPr>
              <a:spLocks/>
            </p:cNvSpPr>
            <p:nvPr/>
          </p:nvSpPr>
          <p:spPr bwMode="auto">
            <a:xfrm>
              <a:off x="2985" y="2361"/>
              <a:ext cx="162" cy="176"/>
            </a:xfrm>
            <a:custGeom>
              <a:avLst/>
              <a:gdLst>
                <a:gd name="T0" fmla="*/ 0 w 324"/>
                <a:gd name="T1" fmla="*/ 6 h 352"/>
                <a:gd name="T2" fmla="*/ 0 w 324"/>
                <a:gd name="T3" fmla="*/ 6 h 352"/>
                <a:gd name="T4" fmla="*/ 0 w 324"/>
                <a:gd name="T5" fmla="*/ 6 h 352"/>
                <a:gd name="T6" fmla="*/ 1 w 324"/>
                <a:gd name="T7" fmla="*/ 5 h 352"/>
                <a:gd name="T8" fmla="*/ 1 w 324"/>
                <a:gd name="T9" fmla="*/ 5 h 352"/>
                <a:gd name="T10" fmla="*/ 1 w 324"/>
                <a:gd name="T11" fmla="*/ 4 h 352"/>
                <a:gd name="T12" fmla="*/ 1 w 324"/>
                <a:gd name="T13" fmla="*/ 4 h 352"/>
                <a:gd name="T14" fmla="*/ 1 w 324"/>
                <a:gd name="T15" fmla="*/ 3 h 352"/>
                <a:gd name="T16" fmla="*/ 2 w 324"/>
                <a:gd name="T17" fmla="*/ 3 h 352"/>
                <a:gd name="T18" fmla="*/ 3 w 324"/>
                <a:gd name="T19" fmla="*/ 2 h 352"/>
                <a:gd name="T20" fmla="*/ 3 w 324"/>
                <a:gd name="T21" fmla="*/ 2 h 352"/>
                <a:gd name="T22" fmla="*/ 3 w 324"/>
                <a:gd name="T23" fmla="*/ 1 h 352"/>
                <a:gd name="T24" fmla="*/ 4 w 324"/>
                <a:gd name="T25" fmla="*/ 1 h 352"/>
                <a:gd name="T26" fmla="*/ 4 w 324"/>
                <a:gd name="T27" fmla="*/ 1 h 352"/>
                <a:gd name="T28" fmla="*/ 5 w 324"/>
                <a:gd name="T29" fmla="*/ 1 h 352"/>
                <a:gd name="T30" fmla="*/ 5 w 324"/>
                <a:gd name="T31" fmla="*/ 1 h 352"/>
                <a:gd name="T32" fmla="*/ 5 w 324"/>
                <a:gd name="T33" fmla="*/ 0 h 352"/>
                <a:gd name="T34" fmla="*/ 5 w 324"/>
                <a:gd name="T35" fmla="*/ 1 h 352"/>
                <a:gd name="T36" fmla="*/ 4 w 324"/>
                <a:gd name="T37" fmla="*/ 2 h 352"/>
                <a:gd name="T38" fmla="*/ 3 w 324"/>
                <a:gd name="T39" fmla="*/ 2 h 352"/>
                <a:gd name="T40" fmla="*/ 3 w 324"/>
                <a:gd name="T41" fmla="*/ 3 h 352"/>
                <a:gd name="T42" fmla="*/ 2 w 324"/>
                <a:gd name="T43" fmla="*/ 4 h 352"/>
                <a:gd name="T44" fmla="*/ 1 w 324"/>
                <a:gd name="T45" fmla="*/ 5 h 352"/>
                <a:gd name="T46" fmla="*/ 1 w 324"/>
                <a:gd name="T47" fmla="*/ 5 h 352"/>
                <a:gd name="T48" fmla="*/ 0 w 324"/>
                <a:gd name="T49" fmla="*/ 6 h 3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4"/>
                <a:gd name="T76" fmla="*/ 0 h 352"/>
                <a:gd name="T77" fmla="*/ 324 w 324"/>
                <a:gd name="T78" fmla="*/ 352 h 3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4" h="352">
                  <a:moveTo>
                    <a:pt x="0" y="352"/>
                  </a:moveTo>
                  <a:lnTo>
                    <a:pt x="0" y="346"/>
                  </a:lnTo>
                  <a:lnTo>
                    <a:pt x="0" y="333"/>
                  </a:lnTo>
                  <a:lnTo>
                    <a:pt x="4" y="312"/>
                  </a:lnTo>
                  <a:lnTo>
                    <a:pt x="12" y="286"/>
                  </a:lnTo>
                  <a:lnTo>
                    <a:pt x="23" y="253"/>
                  </a:lnTo>
                  <a:lnTo>
                    <a:pt x="40" y="217"/>
                  </a:lnTo>
                  <a:lnTo>
                    <a:pt x="64" y="178"/>
                  </a:lnTo>
                  <a:lnTo>
                    <a:pt x="98" y="138"/>
                  </a:lnTo>
                  <a:lnTo>
                    <a:pt x="131" y="97"/>
                  </a:lnTo>
                  <a:lnTo>
                    <a:pt x="161" y="69"/>
                  </a:lnTo>
                  <a:lnTo>
                    <a:pt x="187" y="45"/>
                  </a:lnTo>
                  <a:lnTo>
                    <a:pt x="215" y="30"/>
                  </a:lnTo>
                  <a:lnTo>
                    <a:pt x="240" y="15"/>
                  </a:lnTo>
                  <a:lnTo>
                    <a:pt x="266" y="8"/>
                  </a:lnTo>
                  <a:lnTo>
                    <a:pt x="292" y="2"/>
                  </a:lnTo>
                  <a:lnTo>
                    <a:pt x="324" y="0"/>
                  </a:lnTo>
                  <a:lnTo>
                    <a:pt x="281" y="32"/>
                  </a:lnTo>
                  <a:lnTo>
                    <a:pt x="234" y="75"/>
                  </a:lnTo>
                  <a:lnTo>
                    <a:pt x="186" y="122"/>
                  </a:lnTo>
                  <a:lnTo>
                    <a:pt x="137" y="174"/>
                  </a:lnTo>
                  <a:lnTo>
                    <a:pt x="88" y="224"/>
                  </a:lnTo>
                  <a:lnTo>
                    <a:pt x="49" y="273"/>
                  </a:lnTo>
                  <a:lnTo>
                    <a:pt x="19" y="316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9" name="Freeform 249"/>
            <p:cNvSpPr>
              <a:spLocks/>
            </p:cNvSpPr>
            <p:nvPr/>
          </p:nvSpPr>
          <p:spPr bwMode="auto">
            <a:xfrm>
              <a:off x="2438" y="1700"/>
              <a:ext cx="390" cy="405"/>
            </a:xfrm>
            <a:custGeom>
              <a:avLst/>
              <a:gdLst>
                <a:gd name="T0" fmla="*/ 3 w 780"/>
                <a:gd name="T1" fmla="*/ 4 h 810"/>
                <a:gd name="T2" fmla="*/ 4 w 780"/>
                <a:gd name="T3" fmla="*/ 3 h 810"/>
                <a:gd name="T4" fmla="*/ 6 w 780"/>
                <a:gd name="T5" fmla="*/ 2 h 810"/>
                <a:gd name="T6" fmla="*/ 6 w 780"/>
                <a:gd name="T7" fmla="*/ 1 h 810"/>
                <a:gd name="T8" fmla="*/ 8 w 780"/>
                <a:gd name="T9" fmla="*/ 1 h 810"/>
                <a:gd name="T10" fmla="*/ 9 w 780"/>
                <a:gd name="T11" fmla="*/ 0 h 810"/>
                <a:gd name="T12" fmla="*/ 10 w 780"/>
                <a:gd name="T13" fmla="*/ 1 h 810"/>
                <a:gd name="T14" fmla="*/ 11 w 780"/>
                <a:gd name="T15" fmla="*/ 1 h 810"/>
                <a:gd name="T16" fmla="*/ 12 w 780"/>
                <a:gd name="T17" fmla="*/ 1 h 810"/>
                <a:gd name="T18" fmla="*/ 12 w 780"/>
                <a:gd name="T19" fmla="*/ 2 h 810"/>
                <a:gd name="T20" fmla="*/ 13 w 780"/>
                <a:gd name="T21" fmla="*/ 3 h 810"/>
                <a:gd name="T22" fmla="*/ 13 w 780"/>
                <a:gd name="T23" fmla="*/ 4 h 810"/>
                <a:gd name="T24" fmla="*/ 13 w 780"/>
                <a:gd name="T25" fmla="*/ 5 h 810"/>
                <a:gd name="T26" fmla="*/ 12 w 780"/>
                <a:gd name="T27" fmla="*/ 6 h 810"/>
                <a:gd name="T28" fmla="*/ 12 w 780"/>
                <a:gd name="T29" fmla="*/ 7 h 810"/>
                <a:gd name="T30" fmla="*/ 11 w 780"/>
                <a:gd name="T31" fmla="*/ 9 h 810"/>
                <a:gd name="T32" fmla="*/ 10 w 780"/>
                <a:gd name="T33" fmla="*/ 10 h 810"/>
                <a:gd name="T34" fmla="*/ 9 w 780"/>
                <a:gd name="T35" fmla="*/ 11 h 810"/>
                <a:gd name="T36" fmla="*/ 7 w 780"/>
                <a:gd name="T37" fmla="*/ 12 h 810"/>
                <a:gd name="T38" fmla="*/ 6 w 780"/>
                <a:gd name="T39" fmla="*/ 12 h 810"/>
                <a:gd name="T40" fmla="*/ 5 w 780"/>
                <a:gd name="T41" fmla="*/ 13 h 810"/>
                <a:gd name="T42" fmla="*/ 4 w 780"/>
                <a:gd name="T43" fmla="*/ 13 h 810"/>
                <a:gd name="T44" fmla="*/ 3 w 780"/>
                <a:gd name="T45" fmla="*/ 13 h 810"/>
                <a:gd name="T46" fmla="*/ 2 w 780"/>
                <a:gd name="T47" fmla="*/ 13 h 810"/>
                <a:gd name="T48" fmla="*/ 1 w 780"/>
                <a:gd name="T49" fmla="*/ 12 h 810"/>
                <a:gd name="T50" fmla="*/ 1 w 780"/>
                <a:gd name="T51" fmla="*/ 12 h 810"/>
                <a:gd name="T52" fmla="*/ 1 w 780"/>
                <a:gd name="T53" fmla="*/ 11 h 810"/>
                <a:gd name="T54" fmla="*/ 0 w 780"/>
                <a:gd name="T55" fmla="*/ 10 h 810"/>
                <a:gd name="T56" fmla="*/ 1 w 780"/>
                <a:gd name="T57" fmla="*/ 9 h 810"/>
                <a:gd name="T58" fmla="*/ 1 w 780"/>
                <a:gd name="T59" fmla="*/ 7 h 810"/>
                <a:gd name="T60" fmla="*/ 2 w 780"/>
                <a:gd name="T61" fmla="*/ 6 h 810"/>
                <a:gd name="T62" fmla="*/ 2 w 780"/>
                <a:gd name="T63" fmla="*/ 5 h 810"/>
                <a:gd name="T64" fmla="*/ 3 w 780"/>
                <a:gd name="T65" fmla="*/ 4 h 8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80"/>
                <a:gd name="T100" fmla="*/ 0 h 810"/>
                <a:gd name="T101" fmla="*/ 780 w 780"/>
                <a:gd name="T102" fmla="*/ 810 h 8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80" h="810">
                  <a:moveTo>
                    <a:pt x="178" y="209"/>
                  </a:moveTo>
                  <a:lnTo>
                    <a:pt x="247" y="142"/>
                  </a:lnTo>
                  <a:lnTo>
                    <a:pt x="322" y="86"/>
                  </a:lnTo>
                  <a:lnTo>
                    <a:pt x="397" y="43"/>
                  </a:lnTo>
                  <a:lnTo>
                    <a:pt x="472" y="17"/>
                  </a:lnTo>
                  <a:lnTo>
                    <a:pt x="543" y="0"/>
                  </a:lnTo>
                  <a:lnTo>
                    <a:pt x="610" y="2"/>
                  </a:lnTo>
                  <a:lnTo>
                    <a:pt x="670" y="17"/>
                  </a:lnTo>
                  <a:lnTo>
                    <a:pt x="720" y="50"/>
                  </a:lnTo>
                  <a:lnTo>
                    <a:pt x="754" y="95"/>
                  </a:lnTo>
                  <a:lnTo>
                    <a:pt x="775" y="153"/>
                  </a:lnTo>
                  <a:lnTo>
                    <a:pt x="780" y="219"/>
                  </a:lnTo>
                  <a:lnTo>
                    <a:pt x="773" y="293"/>
                  </a:lnTo>
                  <a:lnTo>
                    <a:pt x="748" y="368"/>
                  </a:lnTo>
                  <a:lnTo>
                    <a:pt x="715" y="449"/>
                  </a:lnTo>
                  <a:lnTo>
                    <a:pt x="666" y="525"/>
                  </a:lnTo>
                  <a:lnTo>
                    <a:pt x="606" y="604"/>
                  </a:lnTo>
                  <a:lnTo>
                    <a:pt x="533" y="669"/>
                  </a:lnTo>
                  <a:lnTo>
                    <a:pt x="460" y="724"/>
                  </a:lnTo>
                  <a:lnTo>
                    <a:pt x="384" y="765"/>
                  </a:lnTo>
                  <a:lnTo>
                    <a:pt x="311" y="795"/>
                  </a:lnTo>
                  <a:lnTo>
                    <a:pt x="238" y="808"/>
                  </a:lnTo>
                  <a:lnTo>
                    <a:pt x="172" y="810"/>
                  </a:lnTo>
                  <a:lnTo>
                    <a:pt x="113" y="793"/>
                  </a:lnTo>
                  <a:lnTo>
                    <a:pt x="64" y="763"/>
                  </a:lnTo>
                  <a:lnTo>
                    <a:pt x="27" y="714"/>
                  </a:lnTo>
                  <a:lnTo>
                    <a:pt x="6" y="656"/>
                  </a:lnTo>
                  <a:lnTo>
                    <a:pt x="0" y="589"/>
                  </a:lnTo>
                  <a:lnTo>
                    <a:pt x="10" y="518"/>
                  </a:lnTo>
                  <a:lnTo>
                    <a:pt x="30" y="439"/>
                  </a:lnTo>
                  <a:lnTo>
                    <a:pt x="68" y="361"/>
                  </a:lnTo>
                  <a:lnTo>
                    <a:pt x="116" y="282"/>
                  </a:lnTo>
                  <a:lnTo>
                    <a:pt x="178" y="20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50" name="Freeform 250"/>
            <p:cNvSpPr>
              <a:spLocks/>
            </p:cNvSpPr>
            <p:nvPr/>
          </p:nvSpPr>
          <p:spPr bwMode="auto">
            <a:xfrm>
              <a:off x="2458" y="1721"/>
              <a:ext cx="350" cy="362"/>
            </a:xfrm>
            <a:custGeom>
              <a:avLst/>
              <a:gdLst>
                <a:gd name="T0" fmla="*/ 3 w 699"/>
                <a:gd name="T1" fmla="*/ 2 h 726"/>
                <a:gd name="T2" fmla="*/ 4 w 699"/>
                <a:gd name="T3" fmla="*/ 1 h 726"/>
                <a:gd name="T4" fmla="*/ 5 w 699"/>
                <a:gd name="T5" fmla="*/ 1 h 726"/>
                <a:gd name="T6" fmla="*/ 6 w 699"/>
                <a:gd name="T7" fmla="*/ 0 h 726"/>
                <a:gd name="T8" fmla="*/ 7 w 699"/>
                <a:gd name="T9" fmla="*/ 0 h 726"/>
                <a:gd name="T10" fmla="*/ 8 w 699"/>
                <a:gd name="T11" fmla="*/ 0 h 726"/>
                <a:gd name="T12" fmla="*/ 9 w 699"/>
                <a:gd name="T13" fmla="*/ 0 h 726"/>
                <a:gd name="T14" fmla="*/ 10 w 699"/>
                <a:gd name="T15" fmla="*/ 0 h 726"/>
                <a:gd name="T16" fmla="*/ 11 w 699"/>
                <a:gd name="T17" fmla="*/ 0 h 726"/>
                <a:gd name="T18" fmla="*/ 11 w 699"/>
                <a:gd name="T19" fmla="*/ 1 h 726"/>
                <a:gd name="T20" fmla="*/ 11 w 699"/>
                <a:gd name="T21" fmla="*/ 2 h 726"/>
                <a:gd name="T22" fmla="*/ 11 w 699"/>
                <a:gd name="T23" fmla="*/ 3 h 726"/>
                <a:gd name="T24" fmla="*/ 11 w 699"/>
                <a:gd name="T25" fmla="*/ 4 h 726"/>
                <a:gd name="T26" fmla="*/ 11 w 699"/>
                <a:gd name="T27" fmla="*/ 5 h 726"/>
                <a:gd name="T28" fmla="*/ 11 w 699"/>
                <a:gd name="T29" fmla="*/ 6 h 726"/>
                <a:gd name="T30" fmla="*/ 10 w 699"/>
                <a:gd name="T31" fmla="*/ 7 h 726"/>
                <a:gd name="T32" fmla="*/ 9 w 699"/>
                <a:gd name="T33" fmla="*/ 8 h 726"/>
                <a:gd name="T34" fmla="*/ 8 w 699"/>
                <a:gd name="T35" fmla="*/ 9 h 726"/>
                <a:gd name="T36" fmla="*/ 7 w 699"/>
                <a:gd name="T37" fmla="*/ 10 h 726"/>
                <a:gd name="T38" fmla="*/ 6 w 699"/>
                <a:gd name="T39" fmla="*/ 10 h 726"/>
                <a:gd name="T40" fmla="*/ 5 w 699"/>
                <a:gd name="T41" fmla="*/ 11 h 726"/>
                <a:gd name="T42" fmla="*/ 4 w 699"/>
                <a:gd name="T43" fmla="*/ 11 h 726"/>
                <a:gd name="T44" fmla="*/ 3 w 699"/>
                <a:gd name="T45" fmla="*/ 11 h 726"/>
                <a:gd name="T46" fmla="*/ 2 w 699"/>
                <a:gd name="T47" fmla="*/ 11 h 726"/>
                <a:gd name="T48" fmla="*/ 1 w 699"/>
                <a:gd name="T49" fmla="*/ 10 h 726"/>
                <a:gd name="T50" fmla="*/ 1 w 699"/>
                <a:gd name="T51" fmla="*/ 9 h 726"/>
                <a:gd name="T52" fmla="*/ 1 w 699"/>
                <a:gd name="T53" fmla="*/ 9 h 726"/>
                <a:gd name="T54" fmla="*/ 0 w 699"/>
                <a:gd name="T55" fmla="*/ 8 h 726"/>
                <a:gd name="T56" fmla="*/ 1 w 699"/>
                <a:gd name="T57" fmla="*/ 7 h 726"/>
                <a:gd name="T58" fmla="*/ 1 w 699"/>
                <a:gd name="T59" fmla="*/ 6 h 726"/>
                <a:gd name="T60" fmla="*/ 1 w 699"/>
                <a:gd name="T61" fmla="*/ 5 h 726"/>
                <a:gd name="T62" fmla="*/ 2 w 699"/>
                <a:gd name="T63" fmla="*/ 3 h 726"/>
                <a:gd name="T64" fmla="*/ 3 w 699"/>
                <a:gd name="T65" fmla="*/ 2 h 72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99"/>
                <a:gd name="T100" fmla="*/ 0 h 726"/>
                <a:gd name="T101" fmla="*/ 699 w 699"/>
                <a:gd name="T102" fmla="*/ 726 h 72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99" h="726">
                  <a:moveTo>
                    <a:pt x="162" y="189"/>
                  </a:moveTo>
                  <a:lnTo>
                    <a:pt x="222" y="127"/>
                  </a:lnTo>
                  <a:lnTo>
                    <a:pt x="289" y="79"/>
                  </a:lnTo>
                  <a:lnTo>
                    <a:pt x="357" y="39"/>
                  </a:lnTo>
                  <a:lnTo>
                    <a:pt x="424" y="15"/>
                  </a:lnTo>
                  <a:lnTo>
                    <a:pt x="488" y="0"/>
                  </a:lnTo>
                  <a:lnTo>
                    <a:pt x="548" y="2"/>
                  </a:lnTo>
                  <a:lnTo>
                    <a:pt x="600" y="17"/>
                  </a:lnTo>
                  <a:lnTo>
                    <a:pt x="647" y="47"/>
                  </a:lnTo>
                  <a:lnTo>
                    <a:pt x="677" y="88"/>
                  </a:lnTo>
                  <a:lnTo>
                    <a:pt x="695" y="138"/>
                  </a:lnTo>
                  <a:lnTo>
                    <a:pt x="699" y="198"/>
                  </a:lnTo>
                  <a:lnTo>
                    <a:pt x="693" y="264"/>
                  </a:lnTo>
                  <a:lnTo>
                    <a:pt x="673" y="331"/>
                  </a:lnTo>
                  <a:lnTo>
                    <a:pt x="641" y="402"/>
                  </a:lnTo>
                  <a:lnTo>
                    <a:pt x="598" y="471"/>
                  </a:lnTo>
                  <a:lnTo>
                    <a:pt x="544" y="540"/>
                  </a:lnTo>
                  <a:lnTo>
                    <a:pt x="480" y="600"/>
                  </a:lnTo>
                  <a:lnTo>
                    <a:pt x="415" y="649"/>
                  </a:lnTo>
                  <a:lnTo>
                    <a:pt x="346" y="686"/>
                  </a:lnTo>
                  <a:lnTo>
                    <a:pt x="280" y="714"/>
                  </a:lnTo>
                  <a:lnTo>
                    <a:pt x="215" y="726"/>
                  </a:lnTo>
                  <a:lnTo>
                    <a:pt x="155" y="726"/>
                  </a:lnTo>
                  <a:lnTo>
                    <a:pt x="102" y="711"/>
                  </a:lnTo>
                  <a:lnTo>
                    <a:pt x="59" y="683"/>
                  </a:lnTo>
                  <a:lnTo>
                    <a:pt x="24" y="640"/>
                  </a:lnTo>
                  <a:lnTo>
                    <a:pt x="5" y="587"/>
                  </a:lnTo>
                  <a:lnTo>
                    <a:pt x="0" y="527"/>
                  </a:lnTo>
                  <a:lnTo>
                    <a:pt x="9" y="464"/>
                  </a:lnTo>
                  <a:lnTo>
                    <a:pt x="28" y="395"/>
                  </a:lnTo>
                  <a:lnTo>
                    <a:pt x="61" y="325"/>
                  </a:lnTo>
                  <a:lnTo>
                    <a:pt x="106" y="254"/>
                  </a:lnTo>
                  <a:lnTo>
                    <a:pt x="162" y="189"/>
                  </a:lnTo>
                  <a:close/>
                </a:path>
              </a:pathLst>
            </a:custGeom>
            <a:solidFill>
              <a:srgbClr val="943326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51" name="Freeform 251"/>
            <p:cNvSpPr>
              <a:spLocks/>
            </p:cNvSpPr>
            <p:nvPr/>
          </p:nvSpPr>
          <p:spPr bwMode="auto">
            <a:xfrm>
              <a:off x="2471" y="1734"/>
              <a:ext cx="275" cy="291"/>
            </a:xfrm>
            <a:custGeom>
              <a:avLst/>
              <a:gdLst>
                <a:gd name="T0" fmla="*/ 3 w 550"/>
                <a:gd name="T1" fmla="*/ 2 h 584"/>
                <a:gd name="T2" fmla="*/ 3 w 550"/>
                <a:gd name="T3" fmla="*/ 2 h 584"/>
                <a:gd name="T4" fmla="*/ 5 w 550"/>
                <a:gd name="T5" fmla="*/ 1 h 584"/>
                <a:gd name="T6" fmla="*/ 5 w 550"/>
                <a:gd name="T7" fmla="*/ 0 h 584"/>
                <a:gd name="T8" fmla="*/ 6 w 550"/>
                <a:gd name="T9" fmla="*/ 0 h 584"/>
                <a:gd name="T10" fmla="*/ 7 w 550"/>
                <a:gd name="T11" fmla="*/ 0 h 584"/>
                <a:gd name="T12" fmla="*/ 7 w 550"/>
                <a:gd name="T13" fmla="*/ 0 h 584"/>
                <a:gd name="T14" fmla="*/ 8 w 550"/>
                <a:gd name="T15" fmla="*/ 0 h 584"/>
                <a:gd name="T16" fmla="*/ 9 w 550"/>
                <a:gd name="T17" fmla="*/ 0 h 584"/>
                <a:gd name="T18" fmla="*/ 9 w 550"/>
                <a:gd name="T19" fmla="*/ 0 h 584"/>
                <a:gd name="T20" fmla="*/ 9 w 550"/>
                <a:gd name="T21" fmla="*/ 1 h 584"/>
                <a:gd name="T22" fmla="*/ 9 w 550"/>
                <a:gd name="T23" fmla="*/ 2 h 584"/>
                <a:gd name="T24" fmla="*/ 9 w 550"/>
                <a:gd name="T25" fmla="*/ 2 h 584"/>
                <a:gd name="T26" fmla="*/ 8 w 550"/>
                <a:gd name="T27" fmla="*/ 3 h 584"/>
                <a:gd name="T28" fmla="*/ 8 w 550"/>
                <a:gd name="T29" fmla="*/ 4 h 584"/>
                <a:gd name="T30" fmla="*/ 7 w 550"/>
                <a:gd name="T31" fmla="*/ 5 h 584"/>
                <a:gd name="T32" fmla="*/ 6 w 550"/>
                <a:gd name="T33" fmla="*/ 6 h 584"/>
                <a:gd name="T34" fmla="*/ 6 w 550"/>
                <a:gd name="T35" fmla="*/ 7 h 584"/>
                <a:gd name="T36" fmla="*/ 5 w 550"/>
                <a:gd name="T37" fmla="*/ 7 h 584"/>
                <a:gd name="T38" fmla="*/ 4 w 550"/>
                <a:gd name="T39" fmla="*/ 8 h 584"/>
                <a:gd name="T40" fmla="*/ 3 w 550"/>
                <a:gd name="T41" fmla="*/ 8 h 584"/>
                <a:gd name="T42" fmla="*/ 3 w 550"/>
                <a:gd name="T43" fmla="*/ 9 h 584"/>
                <a:gd name="T44" fmla="*/ 2 w 550"/>
                <a:gd name="T45" fmla="*/ 9 h 584"/>
                <a:gd name="T46" fmla="*/ 1 w 550"/>
                <a:gd name="T47" fmla="*/ 9 h 584"/>
                <a:gd name="T48" fmla="*/ 1 w 550"/>
                <a:gd name="T49" fmla="*/ 8 h 584"/>
                <a:gd name="T50" fmla="*/ 1 w 550"/>
                <a:gd name="T51" fmla="*/ 8 h 584"/>
                <a:gd name="T52" fmla="*/ 0 w 550"/>
                <a:gd name="T53" fmla="*/ 7 h 584"/>
                <a:gd name="T54" fmla="*/ 1 w 550"/>
                <a:gd name="T55" fmla="*/ 7 h 584"/>
                <a:gd name="T56" fmla="*/ 1 w 550"/>
                <a:gd name="T57" fmla="*/ 6 h 584"/>
                <a:gd name="T58" fmla="*/ 1 w 550"/>
                <a:gd name="T59" fmla="*/ 5 h 584"/>
                <a:gd name="T60" fmla="*/ 1 w 550"/>
                <a:gd name="T61" fmla="*/ 4 h 584"/>
                <a:gd name="T62" fmla="*/ 2 w 550"/>
                <a:gd name="T63" fmla="*/ 3 h 584"/>
                <a:gd name="T64" fmla="*/ 3 w 550"/>
                <a:gd name="T65" fmla="*/ 2 h 5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50"/>
                <a:gd name="T100" fmla="*/ 0 h 584"/>
                <a:gd name="T101" fmla="*/ 550 w 550"/>
                <a:gd name="T102" fmla="*/ 584 h 58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50" h="584">
                  <a:moveTo>
                    <a:pt x="157" y="183"/>
                  </a:moveTo>
                  <a:lnTo>
                    <a:pt x="207" y="129"/>
                  </a:lnTo>
                  <a:lnTo>
                    <a:pt x="262" y="86"/>
                  </a:lnTo>
                  <a:lnTo>
                    <a:pt x="314" y="51"/>
                  </a:lnTo>
                  <a:lnTo>
                    <a:pt x="366" y="25"/>
                  </a:lnTo>
                  <a:lnTo>
                    <a:pt x="413" y="6"/>
                  </a:lnTo>
                  <a:lnTo>
                    <a:pt x="458" y="0"/>
                  </a:lnTo>
                  <a:lnTo>
                    <a:pt x="494" y="6"/>
                  </a:lnTo>
                  <a:lnTo>
                    <a:pt x="525" y="23"/>
                  </a:lnTo>
                  <a:lnTo>
                    <a:pt x="542" y="49"/>
                  </a:lnTo>
                  <a:lnTo>
                    <a:pt x="550" y="88"/>
                  </a:lnTo>
                  <a:lnTo>
                    <a:pt x="546" y="131"/>
                  </a:lnTo>
                  <a:lnTo>
                    <a:pt x="535" y="182"/>
                  </a:lnTo>
                  <a:lnTo>
                    <a:pt x="512" y="234"/>
                  </a:lnTo>
                  <a:lnTo>
                    <a:pt x="482" y="290"/>
                  </a:lnTo>
                  <a:lnTo>
                    <a:pt x="441" y="348"/>
                  </a:lnTo>
                  <a:lnTo>
                    <a:pt x="396" y="406"/>
                  </a:lnTo>
                  <a:lnTo>
                    <a:pt x="342" y="455"/>
                  </a:lnTo>
                  <a:lnTo>
                    <a:pt x="290" y="500"/>
                  </a:lnTo>
                  <a:lnTo>
                    <a:pt x="235" y="535"/>
                  </a:lnTo>
                  <a:lnTo>
                    <a:pt x="187" y="563"/>
                  </a:lnTo>
                  <a:lnTo>
                    <a:pt x="136" y="578"/>
                  </a:lnTo>
                  <a:lnTo>
                    <a:pt x="93" y="584"/>
                  </a:lnTo>
                  <a:lnTo>
                    <a:pt x="56" y="578"/>
                  </a:lnTo>
                  <a:lnTo>
                    <a:pt x="30" y="563"/>
                  </a:lnTo>
                  <a:lnTo>
                    <a:pt x="9" y="535"/>
                  </a:lnTo>
                  <a:lnTo>
                    <a:pt x="0" y="498"/>
                  </a:lnTo>
                  <a:lnTo>
                    <a:pt x="2" y="455"/>
                  </a:lnTo>
                  <a:lnTo>
                    <a:pt x="17" y="406"/>
                  </a:lnTo>
                  <a:lnTo>
                    <a:pt x="37" y="350"/>
                  </a:lnTo>
                  <a:lnTo>
                    <a:pt x="69" y="296"/>
                  </a:lnTo>
                  <a:lnTo>
                    <a:pt x="106" y="240"/>
                  </a:lnTo>
                  <a:lnTo>
                    <a:pt x="157" y="183"/>
                  </a:lnTo>
                  <a:close/>
                </a:path>
              </a:pathLst>
            </a:custGeom>
            <a:solidFill>
              <a:srgbClr val="B86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52" name="Freeform 252"/>
            <p:cNvSpPr>
              <a:spLocks/>
            </p:cNvSpPr>
            <p:nvPr/>
          </p:nvSpPr>
          <p:spPr bwMode="auto">
            <a:xfrm>
              <a:off x="2464" y="1713"/>
              <a:ext cx="319" cy="343"/>
            </a:xfrm>
            <a:custGeom>
              <a:avLst/>
              <a:gdLst>
                <a:gd name="T0" fmla="*/ 1 w 637"/>
                <a:gd name="T1" fmla="*/ 11 h 686"/>
                <a:gd name="T2" fmla="*/ 0 w 637"/>
                <a:gd name="T3" fmla="*/ 11 h 686"/>
                <a:gd name="T4" fmla="*/ 1 w 637"/>
                <a:gd name="T5" fmla="*/ 11 h 686"/>
                <a:gd name="T6" fmla="*/ 1 w 637"/>
                <a:gd name="T7" fmla="*/ 10 h 686"/>
                <a:gd name="T8" fmla="*/ 1 w 637"/>
                <a:gd name="T9" fmla="*/ 9 h 686"/>
                <a:gd name="T10" fmla="*/ 1 w 637"/>
                <a:gd name="T11" fmla="*/ 9 h 686"/>
                <a:gd name="T12" fmla="*/ 2 w 637"/>
                <a:gd name="T13" fmla="*/ 7 h 686"/>
                <a:gd name="T14" fmla="*/ 3 w 637"/>
                <a:gd name="T15" fmla="*/ 6 h 686"/>
                <a:gd name="T16" fmla="*/ 4 w 637"/>
                <a:gd name="T17" fmla="*/ 5 h 686"/>
                <a:gd name="T18" fmla="*/ 5 w 637"/>
                <a:gd name="T19" fmla="*/ 4 h 686"/>
                <a:gd name="T20" fmla="*/ 6 w 637"/>
                <a:gd name="T21" fmla="*/ 3 h 686"/>
                <a:gd name="T22" fmla="*/ 7 w 637"/>
                <a:gd name="T23" fmla="*/ 2 h 686"/>
                <a:gd name="T24" fmla="*/ 8 w 637"/>
                <a:gd name="T25" fmla="*/ 2 h 686"/>
                <a:gd name="T26" fmla="*/ 9 w 637"/>
                <a:gd name="T27" fmla="*/ 1 h 686"/>
                <a:gd name="T28" fmla="*/ 10 w 637"/>
                <a:gd name="T29" fmla="*/ 1 h 686"/>
                <a:gd name="T30" fmla="*/ 10 w 637"/>
                <a:gd name="T31" fmla="*/ 1 h 686"/>
                <a:gd name="T32" fmla="*/ 10 w 637"/>
                <a:gd name="T33" fmla="*/ 0 h 686"/>
                <a:gd name="T34" fmla="*/ 10 w 637"/>
                <a:gd name="T35" fmla="*/ 1 h 686"/>
                <a:gd name="T36" fmla="*/ 10 w 637"/>
                <a:gd name="T37" fmla="*/ 1 h 686"/>
                <a:gd name="T38" fmla="*/ 9 w 637"/>
                <a:gd name="T39" fmla="*/ 1 h 686"/>
                <a:gd name="T40" fmla="*/ 8 w 637"/>
                <a:gd name="T41" fmla="*/ 2 h 686"/>
                <a:gd name="T42" fmla="*/ 7 w 637"/>
                <a:gd name="T43" fmla="*/ 3 h 686"/>
                <a:gd name="T44" fmla="*/ 6 w 637"/>
                <a:gd name="T45" fmla="*/ 3 h 686"/>
                <a:gd name="T46" fmla="*/ 5 w 637"/>
                <a:gd name="T47" fmla="*/ 4 h 686"/>
                <a:gd name="T48" fmla="*/ 4 w 637"/>
                <a:gd name="T49" fmla="*/ 5 h 686"/>
                <a:gd name="T50" fmla="*/ 3 w 637"/>
                <a:gd name="T51" fmla="*/ 6 h 686"/>
                <a:gd name="T52" fmla="*/ 2 w 637"/>
                <a:gd name="T53" fmla="*/ 7 h 686"/>
                <a:gd name="T54" fmla="*/ 2 w 637"/>
                <a:gd name="T55" fmla="*/ 9 h 686"/>
                <a:gd name="T56" fmla="*/ 1 w 637"/>
                <a:gd name="T57" fmla="*/ 9 h 686"/>
                <a:gd name="T58" fmla="*/ 1 w 637"/>
                <a:gd name="T59" fmla="*/ 10 h 686"/>
                <a:gd name="T60" fmla="*/ 1 w 637"/>
                <a:gd name="T61" fmla="*/ 11 h 686"/>
                <a:gd name="T62" fmla="*/ 1 w 637"/>
                <a:gd name="T63" fmla="*/ 11 h 686"/>
                <a:gd name="T64" fmla="*/ 1 w 637"/>
                <a:gd name="T65" fmla="*/ 11 h 686"/>
                <a:gd name="T66" fmla="*/ 1 w 637"/>
                <a:gd name="T67" fmla="*/ 11 h 68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37"/>
                <a:gd name="T103" fmla="*/ 0 h 686"/>
                <a:gd name="T104" fmla="*/ 637 w 637"/>
                <a:gd name="T105" fmla="*/ 686 h 68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37" h="686">
                  <a:moveTo>
                    <a:pt x="2" y="679"/>
                  </a:moveTo>
                  <a:lnTo>
                    <a:pt x="0" y="671"/>
                  </a:lnTo>
                  <a:lnTo>
                    <a:pt x="2" y="651"/>
                  </a:lnTo>
                  <a:lnTo>
                    <a:pt x="7" y="619"/>
                  </a:lnTo>
                  <a:lnTo>
                    <a:pt x="22" y="576"/>
                  </a:lnTo>
                  <a:lnTo>
                    <a:pt x="46" y="522"/>
                  </a:lnTo>
                  <a:lnTo>
                    <a:pt x="84" y="458"/>
                  </a:lnTo>
                  <a:lnTo>
                    <a:pt x="138" y="385"/>
                  </a:lnTo>
                  <a:lnTo>
                    <a:pt x="213" y="305"/>
                  </a:lnTo>
                  <a:lnTo>
                    <a:pt x="293" y="224"/>
                  </a:lnTo>
                  <a:lnTo>
                    <a:pt x="372" y="159"/>
                  </a:lnTo>
                  <a:lnTo>
                    <a:pt x="443" y="107"/>
                  </a:lnTo>
                  <a:lnTo>
                    <a:pt x="508" y="66"/>
                  </a:lnTo>
                  <a:lnTo>
                    <a:pt x="561" y="34"/>
                  </a:lnTo>
                  <a:lnTo>
                    <a:pt x="602" y="15"/>
                  </a:lnTo>
                  <a:lnTo>
                    <a:pt x="628" y="2"/>
                  </a:lnTo>
                  <a:lnTo>
                    <a:pt x="637" y="0"/>
                  </a:lnTo>
                  <a:lnTo>
                    <a:pt x="626" y="4"/>
                  </a:lnTo>
                  <a:lnTo>
                    <a:pt x="600" y="21"/>
                  </a:lnTo>
                  <a:lnTo>
                    <a:pt x="559" y="47"/>
                  </a:lnTo>
                  <a:lnTo>
                    <a:pt x="507" y="84"/>
                  </a:lnTo>
                  <a:lnTo>
                    <a:pt x="445" y="129"/>
                  </a:lnTo>
                  <a:lnTo>
                    <a:pt x="377" y="183"/>
                  </a:lnTo>
                  <a:lnTo>
                    <a:pt x="306" y="245"/>
                  </a:lnTo>
                  <a:lnTo>
                    <a:pt x="237" y="318"/>
                  </a:lnTo>
                  <a:lnTo>
                    <a:pt x="172" y="389"/>
                  </a:lnTo>
                  <a:lnTo>
                    <a:pt x="119" y="458"/>
                  </a:lnTo>
                  <a:lnTo>
                    <a:pt x="78" y="520"/>
                  </a:lnTo>
                  <a:lnTo>
                    <a:pt x="50" y="576"/>
                  </a:lnTo>
                  <a:lnTo>
                    <a:pt x="28" y="621"/>
                  </a:lnTo>
                  <a:lnTo>
                    <a:pt x="15" y="656"/>
                  </a:lnTo>
                  <a:lnTo>
                    <a:pt x="7" y="677"/>
                  </a:lnTo>
                  <a:lnTo>
                    <a:pt x="7" y="686"/>
                  </a:lnTo>
                  <a:lnTo>
                    <a:pt x="2" y="6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53" name="Freeform 253"/>
            <p:cNvSpPr>
              <a:spLocks/>
            </p:cNvSpPr>
            <p:nvPr/>
          </p:nvSpPr>
          <p:spPr bwMode="auto">
            <a:xfrm>
              <a:off x="2502" y="1819"/>
              <a:ext cx="162" cy="180"/>
            </a:xfrm>
            <a:custGeom>
              <a:avLst/>
              <a:gdLst>
                <a:gd name="T0" fmla="*/ 0 w 325"/>
                <a:gd name="T1" fmla="*/ 5 h 361"/>
                <a:gd name="T2" fmla="*/ 0 w 325"/>
                <a:gd name="T3" fmla="*/ 5 h 361"/>
                <a:gd name="T4" fmla="*/ 0 w 325"/>
                <a:gd name="T5" fmla="*/ 5 h 361"/>
                <a:gd name="T6" fmla="*/ 0 w 325"/>
                <a:gd name="T7" fmla="*/ 4 h 361"/>
                <a:gd name="T8" fmla="*/ 0 w 325"/>
                <a:gd name="T9" fmla="*/ 4 h 361"/>
                <a:gd name="T10" fmla="*/ 1 w 325"/>
                <a:gd name="T11" fmla="*/ 3 h 361"/>
                <a:gd name="T12" fmla="*/ 1 w 325"/>
                <a:gd name="T13" fmla="*/ 3 h 361"/>
                <a:gd name="T14" fmla="*/ 1 w 325"/>
                <a:gd name="T15" fmla="*/ 2 h 361"/>
                <a:gd name="T16" fmla="*/ 2 w 325"/>
                <a:gd name="T17" fmla="*/ 2 h 361"/>
                <a:gd name="T18" fmla="*/ 3 w 325"/>
                <a:gd name="T19" fmla="*/ 1 h 361"/>
                <a:gd name="T20" fmla="*/ 3 w 325"/>
                <a:gd name="T21" fmla="*/ 1 h 361"/>
                <a:gd name="T22" fmla="*/ 3 w 325"/>
                <a:gd name="T23" fmla="*/ 0 h 361"/>
                <a:gd name="T24" fmla="*/ 4 w 325"/>
                <a:gd name="T25" fmla="*/ 0 h 361"/>
                <a:gd name="T26" fmla="*/ 4 w 325"/>
                <a:gd name="T27" fmla="*/ 0 h 361"/>
                <a:gd name="T28" fmla="*/ 4 w 325"/>
                <a:gd name="T29" fmla="*/ 0 h 361"/>
                <a:gd name="T30" fmla="*/ 5 w 325"/>
                <a:gd name="T31" fmla="*/ 0 h 361"/>
                <a:gd name="T32" fmla="*/ 5 w 325"/>
                <a:gd name="T33" fmla="*/ 0 h 361"/>
                <a:gd name="T34" fmla="*/ 5 w 325"/>
                <a:gd name="T35" fmla="*/ 0 h 361"/>
                <a:gd name="T36" fmla="*/ 4 w 325"/>
                <a:gd name="T37" fmla="*/ 0 h 361"/>
                <a:gd name="T38" fmla="*/ 4 w 325"/>
                <a:gd name="T39" fmla="*/ 1 h 361"/>
                <a:gd name="T40" fmla="*/ 4 w 325"/>
                <a:gd name="T41" fmla="*/ 2 h 361"/>
                <a:gd name="T42" fmla="*/ 3 w 325"/>
                <a:gd name="T43" fmla="*/ 3 h 361"/>
                <a:gd name="T44" fmla="*/ 2 w 325"/>
                <a:gd name="T45" fmla="*/ 4 h 361"/>
                <a:gd name="T46" fmla="*/ 1 w 325"/>
                <a:gd name="T47" fmla="*/ 5 h 361"/>
                <a:gd name="T48" fmla="*/ 0 w 325"/>
                <a:gd name="T49" fmla="*/ 5 h 3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5"/>
                <a:gd name="T76" fmla="*/ 0 h 361"/>
                <a:gd name="T77" fmla="*/ 325 w 325"/>
                <a:gd name="T78" fmla="*/ 361 h 36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5" h="361">
                  <a:moveTo>
                    <a:pt x="0" y="361"/>
                  </a:moveTo>
                  <a:lnTo>
                    <a:pt x="1" y="354"/>
                  </a:lnTo>
                  <a:lnTo>
                    <a:pt x="11" y="339"/>
                  </a:lnTo>
                  <a:lnTo>
                    <a:pt x="24" y="313"/>
                  </a:lnTo>
                  <a:lnTo>
                    <a:pt x="44" y="283"/>
                  </a:lnTo>
                  <a:lnTo>
                    <a:pt x="67" y="245"/>
                  </a:lnTo>
                  <a:lnTo>
                    <a:pt x="97" y="210"/>
                  </a:lnTo>
                  <a:lnTo>
                    <a:pt x="127" y="171"/>
                  </a:lnTo>
                  <a:lnTo>
                    <a:pt x="162" y="139"/>
                  </a:lnTo>
                  <a:lnTo>
                    <a:pt x="194" y="105"/>
                  </a:lnTo>
                  <a:lnTo>
                    <a:pt x="224" y="79"/>
                  </a:lnTo>
                  <a:lnTo>
                    <a:pt x="252" y="55"/>
                  </a:lnTo>
                  <a:lnTo>
                    <a:pt x="276" y="36"/>
                  </a:lnTo>
                  <a:lnTo>
                    <a:pt x="295" y="19"/>
                  </a:lnTo>
                  <a:lnTo>
                    <a:pt x="312" y="8"/>
                  </a:lnTo>
                  <a:lnTo>
                    <a:pt x="321" y="0"/>
                  </a:lnTo>
                  <a:lnTo>
                    <a:pt x="325" y="0"/>
                  </a:lnTo>
                  <a:lnTo>
                    <a:pt x="323" y="19"/>
                  </a:lnTo>
                  <a:lnTo>
                    <a:pt x="312" y="60"/>
                  </a:lnTo>
                  <a:lnTo>
                    <a:pt x="291" y="118"/>
                  </a:lnTo>
                  <a:lnTo>
                    <a:pt x="259" y="184"/>
                  </a:lnTo>
                  <a:lnTo>
                    <a:pt x="213" y="245"/>
                  </a:lnTo>
                  <a:lnTo>
                    <a:pt x="157" y="301"/>
                  </a:lnTo>
                  <a:lnTo>
                    <a:pt x="86" y="343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54" name="Freeform 254"/>
            <p:cNvSpPr>
              <a:spLocks/>
            </p:cNvSpPr>
            <p:nvPr/>
          </p:nvSpPr>
          <p:spPr bwMode="auto">
            <a:xfrm>
              <a:off x="2483" y="1782"/>
              <a:ext cx="162" cy="176"/>
            </a:xfrm>
            <a:custGeom>
              <a:avLst/>
              <a:gdLst>
                <a:gd name="T0" fmla="*/ 0 w 324"/>
                <a:gd name="T1" fmla="*/ 6 h 352"/>
                <a:gd name="T2" fmla="*/ 0 w 324"/>
                <a:gd name="T3" fmla="*/ 6 h 352"/>
                <a:gd name="T4" fmla="*/ 0 w 324"/>
                <a:gd name="T5" fmla="*/ 6 h 352"/>
                <a:gd name="T6" fmla="*/ 1 w 324"/>
                <a:gd name="T7" fmla="*/ 5 h 352"/>
                <a:gd name="T8" fmla="*/ 1 w 324"/>
                <a:gd name="T9" fmla="*/ 5 h 352"/>
                <a:gd name="T10" fmla="*/ 1 w 324"/>
                <a:gd name="T11" fmla="*/ 4 h 352"/>
                <a:gd name="T12" fmla="*/ 1 w 324"/>
                <a:gd name="T13" fmla="*/ 4 h 352"/>
                <a:gd name="T14" fmla="*/ 1 w 324"/>
                <a:gd name="T15" fmla="*/ 3 h 352"/>
                <a:gd name="T16" fmla="*/ 2 w 324"/>
                <a:gd name="T17" fmla="*/ 3 h 352"/>
                <a:gd name="T18" fmla="*/ 3 w 324"/>
                <a:gd name="T19" fmla="*/ 2 h 352"/>
                <a:gd name="T20" fmla="*/ 3 w 324"/>
                <a:gd name="T21" fmla="*/ 2 h 352"/>
                <a:gd name="T22" fmla="*/ 3 w 324"/>
                <a:gd name="T23" fmla="*/ 1 h 352"/>
                <a:gd name="T24" fmla="*/ 4 w 324"/>
                <a:gd name="T25" fmla="*/ 1 h 352"/>
                <a:gd name="T26" fmla="*/ 4 w 324"/>
                <a:gd name="T27" fmla="*/ 1 h 352"/>
                <a:gd name="T28" fmla="*/ 5 w 324"/>
                <a:gd name="T29" fmla="*/ 1 h 352"/>
                <a:gd name="T30" fmla="*/ 5 w 324"/>
                <a:gd name="T31" fmla="*/ 1 h 352"/>
                <a:gd name="T32" fmla="*/ 5 w 324"/>
                <a:gd name="T33" fmla="*/ 0 h 352"/>
                <a:gd name="T34" fmla="*/ 5 w 324"/>
                <a:gd name="T35" fmla="*/ 1 h 352"/>
                <a:gd name="T36" fmla="*/ 4 w 324"/>
                <a:gd name="T37" fmla="*/ 2 h 352"/>
                <a:gd name="T38" fmla="*/ 3 w 324"/>
                <a:gd name="T39" fmla="*/ 2 h 352"/>
                <a:gd name="T40" fmla="*/ 3 w 324"/>
                <a:gd name="T41" fmla="*/ 3 h 352"/>
                <a:gd name="T42" fmla="*/ 2 w 324"/>
                <a:gd name="T43" fmla="*/ 4 h 352"/>
                <a:gd name="T44" fmla="*/ 1 w 324"/>
                <a:gd name="T45" fmla="*/ 5 h 352"/>
                <a:gd name="T46" fmla="*/ 1 w 324"/>
                <a:gd name="T47" fmla="*/ 5 h 352"/>
                <a:gd name="T48" fmla="*/ 0 w 324"/>
                <a:gd name="T49" fmla="*/ 6 h 3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4"/>
                <a:gd name="T76" fmla="*/ 0 h 352"/>
                <a:gd name="T77" fmla="*/ 324 w 324"/>
                <a:gd name="T78" fmla="*/ 352 h 3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4" h="352">
                  <a:moveTo>
                    <a:pt x="0" y="352"/>
                  </a:moveTo>
                  <a:lnTo>
                    <a:pt x="0" y="346"/>
                  </a:lnTo>
                  <a:lnTo>
                    <a:pt x="0" y="333"/>
                  </a:lnTo>
                  <a:lnTo>
                    <a:pt x="4" y="313"/>
                  </a:lnTo>
                  <a:lnTo>
                    <a:pt x="11" y="287"/>
                  </a:lnTo>
                  <a:lnTo>
                    <a:pt x="23" y="253"/>
                  </a:lnTo>
                  <a:lnTo>
                    <a:pt x="41" y="217"/>
                  </a:lnTo>
                  <a:lnTo>
                    <a:pt x="64" y="176"/>
                  </a:lnTo>
                  <a:lnTo>
                    <a:pt x="99" y="137"/>
                  </a:lnTo>
                  <a:lnTo>
                    <a:pt x="133" y="98"/>
                  </a:lnTo>
                  <a:lnTo>
                    <a:pt x="163" y="68"/>
                  </a:lnTo>
                  <a:lnTo>
                    <a:pt x="189" y="45"/>
                  </a:lnTo>
                  <a:lnTo>
                    <a:pt x="215" y="29"/>
                  </a:lnTo>
                  <a:lnTo>
                    <a:pt x="239" y="15"/>
                  </a:lnTo>
                  <a:lnTo>
                    <a:pt x="266" y="8"/>
                  </a:lnTo>
                  <a:lnTo>
                    <a:pt x="292" y="2"/>
                  </a:lnTo>
                  <a:lnTo>
                    <a:pt x="324" y="0"/>
                  </a:lnTo>
                  <a:lnTo>
                    <a:pt x="281" y="30"/>
                  </a:lnTo>
                  <a:lnTo>
                    <a:pt x="234" y="73"/>
                  </a:lnTo>
                  <a:lnTo>
                    <a:pt x="185" y="122"/>
                  </a:lnTo>
                  <a:lnTo>
                    <a:pt x="137" y="174"/>
                  </a:lnTo>
                  <a:lnTo>
                    <a:pt x="88" y="225"/>
                  </a:lnTo>
                  <a:lnTo>
                    <a:pt x="49" y="273"/>
                  </a:lnTo>
                  <a:lnTo>
                    <a:pt x="19" y="317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55" name="Freeform 255"/>
            <p:cNvSpPr>
              <a:spLocks/>
            </p:cNvSpPr>
            <p:nvPr/>
          </p:nvSpPr>
          <p:spPr bwMode="auto">
            <a:xfrm>
              <a:off x="2355" y="1297"/>
              <a:ext cx="309" cy="320"/>
            </a:xfrm>
            <a:custGeom>
              <a:avLst/>
              <a:gdLst>
                <a:gd name="T0" fmla="*/ 2 w 619"/>
                <a:gd name="T1" fmla="*/ 3 h 639"/>
                <a:gd name="T2" fmla="*/ 3 w 619"/>
                <a:gd name="T3" fmla="*/ 2 h 639"/>
                <a:gd name="T4" fmla="*/ 3 w 619"/>
                <a:gd name="T5" fmla="*/ 2 h 639"/>
                <a:gd name="T6" fmla="*/ 4 w 619"/>
                <a:gd name="T7" fmla="*/ 1 h 639"/>
                <a:gd name="T8" fmla="*/ 5 w 619"/>
                <a:gd name="T9" fmla="*/ 1 h 639"/>
                <a:gd name="T10" fmla="*/ 6 w 619"/>
                <a:gd name="T11" fmla="*/ 0 h 639"/>
                <a:gd name="T12" fmla="*/ 7 w 619"/>
                <a:gd name="T13" fmla="*/ 0 h 639"/>
                <a:gd name="T14" fmla="*/ 8 w 619"/>
                <a:gd name="T15" fmla="*/ 1 h 639"/>
                <a:gd name="T16" fmla="*/ 8 w 619"/>
                <a:gd name="T17" fmla="*/ 1 h 639"/>
                <a:gd name="T18" fmla="*/ 9 w 619"/>
                <a:gd name="T19" fmla="*/ 2 h 639"/>
                <a:gd name="T20" fmla="*/ 9 w 619"/>
                <a:gd name="T21" fmla="*/ 2 h 639"/>
                <a:gd name="T22" fmla="*/ 9 w 619"/>
                <a:gd name="T23" fmla="*/ 3 h 639"/>
                <a:gd name="T24" fmla="*/ 9 w 619"/>
                <a:gd name="T25" fmla="*/ 4 h 639"/>
                <a:gd name="T26" fmla="*/ 9 w 619"/>
                <a:gd name="T27" fmla="*/ 5 h 639"/>
                <a:gd name="T28" fmla="*/ 8 w 619"/>
                <a:gd name="T29" fmla="*/ 6 h 639"/>
                <a:gd name="T30" fmla="*/ 8 w 619"/>
                <a:gd name="T31" fmla="*/ 7 h 639"/>
                <a:gd name="T32" fmla="*/ 7 w 619"/>
                <a:gd name="T33" fmla="*/ 8 h 639"/>
                <a:gd name="T34" fmla="*/ 6 w 619"/>
                <a:gd name="T35" fmla="*/ 9 h 639"/>
                <a:gd name="T36" fmla="*/ 5 w 619"/>
                <a:gd name="T37" fmla="*/ 9 h 639"/>
                <a:gd name="T38" fmla="*/ 4 w 619"/>
                <a:gd name="T39" fmla="*/ 10 h 639"/>
                <a:gd name="T40" fmla="*/ 3 w 619"/>
                <a:gd name="T41" fmla="*/ 10 h 639"/>
                <a:gd name="T42" fmla="*/ 2 w 619"/>
                <a:gd name="T43" fmla="*/ 10 h 639"/>
                <a:gd name="T44" fmla="*/ 2 w 619"/>
                <a:gd name="T45" fmla="*/ 10 h 639"/>
                <a:gd name="T46" fmla="*/ 1 w 619"/>
                <a:gd name="T47" fmla="*/ 10 h 639"/>
                <a:gd name="T48" fmla="*/ 0 w 619"/>
                <a:gd name="T49" fmla="*/ 10 h 639"/>
                <a:gd name="T50" fmla="*/ 0 w 619"/>
                <a:gd name="T51" fmla="*/ 9 h 639"/>
                <a:gd name="T52" fmla="*/ 0 w 619"/>
                <a:gd name="T53" fmla="*/ 9 h 639"/>
                <a:gd name="T54" fmla="*/ 0 w 619"/>
                <a:gd name="T55" fmla="*/ 8 h 639"/>
                <a:gd name="T56" fmla="*/ 0 w 619"/>
                <a:gd name="T57" fmla="*/ 7 h 639"/>
                <a:gd name="T58" fmla="*/ 0 w 619"/>
                <a:gd name="T59" fmla="*/ 6 h 639"/>
                <a:gd name="T60" fmla="*/ 0 w 619"/>
                <a:gd name="T61" fmla="*/ 5 h 639"/>
                <a:gd name="T62" fmla="*/ 1 w 619"/>
                <a:gd name="T63" fmla="*/ 4 h 639"/>
                <a:gd name="T64" fmla="*/ 2 w 619"/>
                <a:gd name="T65" fmla="*/ 3 h 6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19"/>
                <a:gd name="T100" fmla="*/ 0 h 639"/>
                <a:gd name="T101" fmla="*/ 619 w 619"/>
                <a:gd name="T102" fmla="*/ 639 h 6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19" h="639">
                  <a:moveTo>
                    <a:pt x="142" y="164"/>
                  </a:moveTo>
                  <a:lnTo>
                    <a:pt x="196" y="110"/>
                  </a:lnTo>
                  <a:lnTo>
                    <a:pt x="254" y="67"/>
                  </a:lnTo>
                  <a:lnTo>
                    <a:pt x="314" y="34"/>
                  </a:lnTo>
                  <a:lnTo>
                    <a:pt x="374" y="11"/>
                  </a:lnTo>
                  <a:lnTo>
                    <a:pt x="428" y="0"/>
                  </a:lnTo>
                  <a:lnTo>
                    <a:pt x="482" y="0"/>
                  </a:lnTo>
                  <a:lnTo>
                    <a:pt x="529" y="11"/>
                  </a:lnTo>
                  <a:lnTo>
                    <a:pt x="570" y="39"/>
                  </a:lnTo>
                  <a:lnTo>
                    <a:pt x="598" y="75"/>
                  </a:lnTo>
                  <a:lnTo>
                    <a:pt x="615" y="121"/>
                  </a:lnTo>
                  <a:lnTo>
                    <a:pt x="619" y="172"/>
                  </a:lnTo>
                  <a:lnTo>
                    <a:pt x="613" y="232"/>
                  </a:lnTo>
                  <a:lnTo>
                    <a:pt x="595" y="292"/>
                  </a:lnTo>
                  <a:lnTo>
                    <a:pt x="567" y="353"/>
                  </a:lnTo>
                  <a:lnTo>
                    <a:pt x="527" y="415"/>
                  </a:lnTo>
                  <a:lnTo>
                    <a:pt x="479" y="477"/>
                  </a:lnTo>
                  <a:lnTo>
                    <a:pt x="423" y="529"/>
                  </a:lnTo>
                  <a:lnTo>
                    <a:pt x="365" y="574"/>
                  </a:lnTo>
                  <a:lnTo>
                    <a:pt x="303" y="608"/>
                  </a:lnTo>
                  <a:lnTo>
                    <a:pt x="245" y="630"/>
                  </a:lnTo>
                  <a:lnTo>
                    <a:pt x="187" y="639"/>
                  </a:lnTo>
                  <a:lnTo>
                    <a:pt x="136" y="639"/>
                  </a:lnTo>
                  <a:lnTo>
                    <a:pt x="90" y="626"/>
                  </a:lnTo>
                  <a:lnTo>
                    <a:pt x="52" y="602"/>
                  </a:lnTo>
                  <a:lnTo>
                    <a:pt x="22" y="563"/>
                  </a:lnTo>
                  <a:lnTo>
                    <a:pt x="6" y="518"/>
                  </a:lnTo>
                  <a:lnTo>
                    <a:pt x="0" y="466"/>
                  </a:lnTo>
                  <a:lnTo>
                    <a:pt x="7" y="409"/>
                  </a:lnTo>
                  <a:lnTo>
                    <a:pt x="24" y="348"/>
                  </a:lnTo>
                  <a:lnTo>
                    <a:pt x="54" y="286"/>
                  </a:lnTo>
                  <a:lnTo>
                    <a:pt x="92" y="224"/>
                  </a:lnTo>
                  <a:lnTo>
                    <a:pt x="142" y="16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56" name="Freeform 256"/>
            <p:cNvSpPr>
              <a:spLocks/>
            </p:cNvSpPr>
            <p:nvPr/>
          </p:nvSpPr>
          <p:spPr bwMode="auto">
            <a:xfrm>
              <a:off x="2370" y="1313"/>
              <a:ext cx="279" cy="287"/>
            </a:xfrm>
            <a:custGeom>
              <a:avLst/>
              <a:gdLst>
                <a:gd name="T0" fmla="*/ 3 w 557"/>
                <a:gd name="T1" fmla="*/ 3 h 574"/>
                <a:gd name="T2" fmla="*/ 3 w 557"/>
                <a:gd name="T3" fmla="*/ 2 h 574"/>
                <a:gd name="T4" fmla="*/ 4 w 557"/>
                <a:gd name="T5" fmla="*/ 1 h 574"/>
                <a:gd name="T6" fmla="*/ 5 w 557"/>
                <a:gd name="T7" fmla="*/ 1 h 574"/>
                <a:gd name="T8" fmla="*/ 6 w 557"/>
                <a:gd name="T9" fmla="*/ 1 h 574"/>
                <a:gd name="T10" fmla="*/ 7 w 557"/>
                <a:gd name="T11" fmla="*/ 0 h 574"/>
                <a:gd name="T12" fmla="*/ 7 w 557"/>
                <a:gd name="T13" fmla="*/ 0 h 574"/>
                <a:gd name="T14" fmla="*/ 8 w 557"/>
                <a:gd name="T15" fmla="*/ 1 h 574"/>
                <a:gd name="T16" fmla="*/ 9 w 557"/>
                <a:gd name="T17" fmla="*/ 1 h 574"/>
                <a:gd name="T18" fmla="*/ 9 w 557"/>
                <a:gd name="T19" fmla="*/ 1 h 574"/>
                <a:gd name="T20" fmla="*/ 9 w 557"/>
                <a:gd name="T21" fmla="*/ 2 h 574"/>
                <a:gd name="T22" fmla="*/ 9 w 557"/>
                <a:gd name="T23" fmla="*/ 3 h 574"/>
                <a:gd name="T24" fmla="*/ 9 w 557"/>
                <a:gd name="T25" fmla="*/ 4 h 574"/>
                <a:gd name="T26" fmla="*/ 9 w 557"/>
                <a:gd name="T27" fmla="*/ 5 h 574"/>
                <a:gd name="T28" fmla="*/ 8 w 557"/>
                <a:gd name="T29" fmla="*/ 5 h 574"/>
                <a:gd name="T30" fmla="*/ 8 w 557"/>
                <a:gd name="T31" fmla="*/ 6 h 574"/>
                <a:gd name="T32" fmla="*/ 7 w 557"/>
                <a:gd name="T33" fmla="*/ 7 h 574"/>
                <a:gd name="T34" fmla="*/ 6 w 557"/>
                <a:gd name="T35" fmla="*/ 8 h 574"/>
                <a:gd name="T36" fmla="*/ 6 w 557"/>
                <a:gd name="T37" fmla="*/ 9 h 574"/>
                <a:gd name="T38" fmla="*/ 5 w 557"/>
                <a:gd name="T39" fmla="*/ 9 h 574"/>
                <a:gd name="T40" fmla="*/ 4 w 557"/>
                <a:gd name="T41" fmla="*/ 9 h 574"/>
                <a:gd name="T42" fmla="*/ 3 w 557"/>
                <a:gd name="T43" fmla="*/ 9 h 574"/>
                <a:gd name="T44" fmla="*/ 2 w 557"/>
                <a:gd name="T45" fmla="*/ 9 h 574"/>
                <a:gd name="T46" fmla="*/ 2 w 557"/>
                <a:gd name="T47" fmla="*/ 9 h 574"/>
                <a:gd name="T48" fmla="*/ 1 w 557"/>
                <a:gd name="T49" fmla="*/ 9 h 574"/>
                <a:gd name="T50" fmla="*/ 1 w 557"/>
                <a:gd name="T51" fmla="*/ 8 h 574"/>
                <a:gd name="T52" fmla="*/ 1 w 557"/>
                <a:gd name="T53" fmla="*/ 8 h 574"/>
                <a:gd name="T54" fmla="*/ 0 w 557"/>
                <a:gd name="T55" fmla="*/ 7 h 574"/>
                <a:gd name="T56" fmla="*/ 1 w 557"/>
                <a:gd name="T57" fmla="*/ 6 h 574"/>
                <a:gd name="T58" fmla="*/ 1 w 557"/>
                <a:gd name="T59" fmla="*/ 5 h 574"/>
                <a:gd name="T60" fmla="*/ 1 w 557"/>
                <a:gd name="T61" fmla="*/ 5 h 574"/>
                <a:gd name="T62" fmla="*/ 2 w 557"/>
                <a:gd name="T63" fmla="*/ 3 h 574"/>
                <a:gd name="T64" fmla="*/ 3 w 557"/>
                <a:gd name="T65" fmla="*/ 3 h 5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57"/>
                <a:gd name="T100" fmla="*/ 0 h 574"/>
                <a:gd name="T101" fmla="*/ 557 w 557"/>
                <a:gd name="T102" fmla="*/ 574 h 5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57" h="574">
                  <a:moveTo>
                    <a:pt x="129" y="149"/>
                  </a:moveTo>
                  <a:lnTo>
                    <a:pt x="177" y="99"/>
                  </a:lnTo>
                  <a:lnTo>
                    <a:pt x="230" y="60"/>
                  </a:lnTo>
                  <a:lnTo>
                    <a:pt x="284" y="30"/>
                  </a:lnTo>
                  <a:lnTo>
                    <a:pt x="338" y="11"/>
                  </a:lnTo>
                  <a:lnTo>
                    <a:pt x="387" y="0"/>
                  </a:lnTo>
                  <a:lnTo>
                    <a:pt x="436" y="0"/>
                  </a:lnTo>
                  <a:lnTo>
                    <a:pt x="477" y="11"/>
                  </a:lnTo>
                  <a:lnTo>
                    <a:pt x="514" y="35"/>
                  </a:lnTo>
                  <a:lnTo>
                    <a:pt x="538" y="67"/>
                  </a:lnTo>
                  <a:lnTo>
                    <a:pt x="553" y="110"/>
                  </a:lnTo>
                  <a:lnTo>
                    <a:pt x="557" y="157"/>
                  </a:lnTo>
                  <a:lnTo>
                    <a:pt x="552" y="209"/>
                  </a:lnTo>
                  <a:lnTo>
                    <a:pt x="535" y="263"/>
                  </a:lnTo>
                  <a:lnTo>
                    <a:pt x="510" y="318"/>
                  </a:lnTo>
                  <a:lnTo>
                    <a:pt x="475" y="372"/>
                  </a:lnTo>
                  <a:lnTo>
                    <a:pt x="434" y="428"/>
                  </a:lnTo>
                  <a:lnTo>
                    <a:pt x="381" y="475"/>
                  </a:lnTo>
                  <a:lnTo>
                    <a:pt x="329" y="514"/>
                  </a:lnTo>
                  <a:lnTo>
                    <a:pt x="275" y="542"/>
                  </a:lnTo>
                  <a:lnTo>
                    <a:pt x="222" y="564"/>
                  </a:lnTo>
                  <a:lnTo>
                    <a:pt x="170" y="574"/>
                  </a:lnTo>
                  <a:lnTo>
                    <a:pt x="123" y="574"/>
                  </a:lnTo>
                  <a:lnTo>
                    <a:pt x="82" y="563"/>
                  </a:lnTo>
                  <a:lnTo>
                    <a:pt x="48" y="542"/>
                  </a:lnTo>
                  <a:lnTo>
                    <a:pt x="20" y="506"/>
                  </a:lnTo>
                  <a:lnTo>
                    <a:pt x="5" y="465"/>
                  </a:lnTo>
                  <a:lnTo>
                    <a:pt x="0" y="419"/>
                  </a:lnTo>
                  <a:lnTo>
                    <a:pt x="7" y="368"/>
                  </a:lnTo>
                  <a:lnTo>
                    <a:pt x="22" y="312"/>
                  </a:lnTo>
                  <a:lnTo>
                    <a:pt x="48" y="258"/>
                  </a:lnTo>
                  <a:lnTo>
                    <a:pt x="82" y="202"/>
                  </a:lnTo>
                  <a:lnTo>
                    <a:pt x="129" y="149"/>
                  </a:lnTo>
                  <a:close/>
                </a:path>
              </a:pathLst>
            </a:custGeom>
            <a:solidFill>
              <a:srgbClr val="943326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57" name="Freeform 257"/>
            <p:cNvSpPr>
              <a:spLocks/>
            </p:cNvSpPr>
            <p:nvPr/>
          </p:nvSpPr>
          <p:spPr bwMode="auto">
            <a:xfrm>
              <a:off x="2382" y="1323"/>
              <a:ext cx="217" cy="231"/>
            </a:xfrm>
            <a:custGeom>
              <a:avLst/>
              <a:gdLst>
                <a:gd name="T0" fmla="*/ 2 w 434"/>
                <a:gd name="T1" fmla="*/ 3 h 462"/>
                <a:gd name="T2" fmla="*/ 3 w 434"/>
                <a:gd name="T3" fmla="*/ 2 h 462"/>
                <a:gd name="T4" fmla="*/ 4 w 434"/>
                <a:gd name="T5" fmla="*/ 2 h 462"/>
                <a:gd name="T6" fmla="*/ 4 w 434"/>
                <a:gd name="T7" fmla="*/ 1 h 462"/>
                <a:gd name="T8" fmla="*/ 5 w 434"/>
                <a:gd name="T9" fmla="*/ 1 h 462"/>
                <a:gd name="T10" fmla="*/ 6 w 434"/>
                <a:gd name="T11" fmla="*/ 1 h 462"/>
                <a:gd name="T12" fmla="*/ 6 w 434"/>
                <a:gd name="T13" fmla="*/ 0 h 462"/>
                <a:gd name="T14" fmla="*/ 7 w 434"/>
                <a:gd name="T15" fmla="*/ 1 h 462"/>
                <a:gd name="T16" fmla="*/ 7 w 434"/>
                <a:gd name="T17" fmla="*/ 1 h 462"/>
                <a:gd name="T18" fmla="*/ 7 w 434"/>
                <a:gd name="T19" fmla="*/ 1 h 462"/>
                <a:gd name="T20" fmla="*/ 7 w 434"/>
                <a:gd name="T21" fmla="*/ 2 h 462"/>
                <a:gd name="T22" fmla="*/ 7 w 434"/>
                <a:gd name="T23" fmla="*/ 2 h 462"/>
                <a:gd name="T24" fmla="*/ 7 w 434"/>
                <a:gd name="T25" fmla="*/ 3 h 462"/>
                <a:gd name="T26" fmla="*/ 7 w 434"/>
                <a:gd name="T27" fmla="*/ 3 h 462"/>
                <a:gd name="T28" fmla="*/ 6 w 434"/>
                <a:gd name="T29" fmla="*/ 4 h 462"/>
                <a:gd name="T30" fmla="*/ 6 w 434"/>
                <a:gd name="T31" fmla="*/ 5 h 462"/>
                <a:gd name="T32" fmla="*/ 5 w 434"/>
                <a:gd name="T33" fmla="*/ 6 h 462"/>
                <a:gd name="T34" fmla="*/ 5 w 434"/>
                <a:gd name="T35" fmla="*/ 6 h 462"/>
                <a:gd name="T36" fmla="*/ 4 w 434"/>
                <a:gd name="T37" fmla="*/ 7 h 462"/>
                <a:gd name="T38" fmla="*/ 3 w 434"/>
                <a:gd name="T39" fmla="*/ 7 h 462"/>
                <a:gd name="T40" fmla="*/ 3 w 434"/>
                <a:gd name="T41" fmla="*/ 7 h 462"/>
                <a:gd name="T42" fmla="*/ 2 w 434"/>
                <a:gd name="T43" fmla="*/ 8 h 462"/>
                <a:gd name="T44" fmla="*/ 2 w 434"/>
                <a:gd name="T45" fmla="*/ 8 h 462"/>
                <a:gd name="T46" fmla="*/ 1 w 434"/>
                <a:gd name="T47" fmla="*/ 8 h 462"/>
                <a:gd name="T48" fmla="*/ 1 w 434"/>
                <a:gd name="T49" fmla="*/ 7 h 462"/>
                <a:gd name="T50" fmla="*/ 1 w 434"/>
                <a:gd name="T51" fmla="*/ 7 h 462"/>
                <a:gd name="T52" fmla="*/ 0 w 434"/>
                <a:gd name="T53" fmla="*/ 7 h 462"/>
                <a:gd name="T54" fmla="*/ 0 w 434"/>
                <a:gd name="T55" fmla="*/ 6 h 462"/>
                <a:gd name="T56" fmla="*/ 1 w 434"/>
                <a:gd name="T57" fmla="*/ 5 h 462"/>
                <a:gd name="T58" fmla="*/ 1 w 434"/>
                <a:gd name="T59" fmla="*/ 5 h 462"/>
                <a:gd name="T60" fmla="*/ 1 w 434"/>
                <a:gd name="T61" fmla="*/ 4 h 462"/>
                <a:gd name="T62" fmla="*/ 2 w 434"/>
                <a:gd name="T63" fmla="*/ 3 h 462"/>
                <a:gd name="T64" fmla="*/ 2 w 434"/>
                <a:gd name="T65" fmla="*/ 3 h 4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4"/>
                <a:gd name="T100" fmla="*/ 0 h 462"/>
                <a:gd name="T101" fmla="*/ 434 w 434"/>
                <a:gd name="T102" fmla="*/ 462 h 46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4" h="462">
                  <a:moveTo>
                    <a:pt x="124" y="146"/>
                  </a:moveTo>
                  <a:lnTo>
                    <a:pt x="163" y="103"/>
                  </a:lnTo>
                  <a:lnTo>
                    <a:pt x="206" y="68"/>
                  </a:lnTo>
                  <a:lnTo>
                    <a:pt x="247" y="40"/>
                  </a:lnTo>
                  <a:lnTo>
                    <a:pt x="288" y="19"/>
                  </a:lnTo>
                  <a:lnTo>
                    <a:pt x="326" y="4"/>
                  </a:lnTo>
                  <a:lnTo>
                    <a:pt x="359" y="0"/>
                  </a:lnTo>
                  <a:lnTo>
                    <a:pt x="389" y="4"/>
                  </a:lnTo>
                  <a:lnTo>
                    <a:pt x="413" y="21"/>
                  </a:lnTo>
                  <a:lnTo>
                    <a:pt x="427" y="41"/>
                  </a:lnTo>
                  <a:lnTo>
                    <a:pt x="434" y="69"/>
                  </a:lnTo>
                  <a:lnTo>
                    <a:pt x="432" y="103"/>
                  </a:lnTo>
                  <a:lnTo>
                    <a:pt x="423" y="144"/>
                  </a:lnTo>
                  <a:lnTo>
                    <a:pt x="404" y="185"/>
                  </a:lnTo>
                  <a:lnTo>
                    <a:pt x="380" y="230"/>
                  </a:lnTo>
                  <a:lnTo>
                    <a:pt x="350" y="275"/>
                  </a:lnTo>
                  <a:lnTo>
                    <a:pt x="314" y="322"/>
                  </a:lnTo>
                  <a:lnTo>
                    <a:pt x="271" y="361"/>
                  </a:lnTo>
                  <a:lnTo>
                    <a:pt x="228" y="397"/>
                  </a:lnTo>
                  <a:lnTo>
                    <a:pt x="185" y="423"/>
                  </a:lnTo>
                  <a:lnTo>
                    <a:pt x="146" y="445"/>
                  </a:lnTo>
                  <a:lnTo>
                    <a:pt x="107" y="457"/>
                  </a:lnTo>
                  <a:lnTo>
                    <a:pt x="73" y="462"/>
                  </a:lnTo>
                  <a:lnTo>
                    <a:pt x="45" y="457"/>
                  </a:lnTo>
                  <a:lnTo>
                    <a:pt x="23" y="445"/>
                  </a:lnTo>
                  <a:lnTo>
                    <a:pt x="6" y="421"/>
                  </a:lnTo>
                  <a:lnTo>
                    <a:pt x="0" y="393"/>
                  </a:lnTo>
                  <a:lnTo>
                    <a:pt x="0" y="359"/>
                  </a:lnTo>
                  <a:lnTo>
                    <a:pt x="11" y="320"/>
                  </a:lnTo>
                  <a:lnTo>
                    <a:pt x="28" y="277"/>
                  </a:lnTo>
                  <a:lnTo>
                    <a:pt x="52" y="234"/>
                  </a:lnTo>
                  <a:lnTo>
                    <a:pt x="84" y="189"/>
                  </a:lnTo>
                  <a:lnTo>
                    <a:pt x="124" y="146"/>
                  </a:lnTo>
                  <a:close/>
                </a:path>
              </a:pathLst>
            </a:custGeom>
            <a:solidFill>
              <a:srgbClr val="B86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58" name="Freeform 258"/>
            <p:cNvSpPr>
              <a:spLocks/>
            </p:cNvSpPr>
            <p:nvPr/>
          </p:nvSpPr>
          <p:spPr bwMode="auto">
            <a:xfrm>
              <a:off x="2376" y="1307"/>
              <a:ext cx="253" cy="272"/>
            </a:xfrm>
            <a:custGeom>
              <a:avLst/>
              <a:gdLst>
                <a:gd name="T0" fmla="*/ 0 w 507"/>
                <a:gd name="T1" fmla="*/ 8 h 545"/>
                <a:gd name="T2" fmla="*/ 0 w 507"/>
                <a:gd name="T3" fmla="*/ 8 h 545"/>
                <a:gd name="T4" fmla="*/ 0 w 507"/>
                <a:gd name="T5" fmla="*/ 8 h 545"/>
                <a:gd name="T6" fmla="*/ 0 w 507"/>
                <a:gd name="T7" fmla="*/ 7 h 545"/>
                <a:gd name="T8" fmla="*/ 0 w 507"/>
                <a:gd name="T9" fmla="*/ 7 h 545"/>
                <a:gd name="T10" fmla="*/ 0 w 507"/>
                <a:gd name="T11" fmla="*/ 6 h 545"/>
                <a:gd name="T12" fmla="*/ 1 w 507"/>
                <a:gd name="T13" fmla="*/ 5 h 545"/>
                <a:gd name="T14" fmla="*/ 1 w 507"/>
                <a:gd name="T15" fmla="*/ 4 h 545"/>
                <a:gd name="T16" fmla="*/ 2 w 507"/>
                <a:gd name="T17" fmla="*/ 3 h 545"/>
                <a:gd name="T18" fmla="*/ 3 w 507"/>
                <a:gd name="T19" fmla="*/ 2 h 545"/>
                <a:gd name="T20" fmla="*/ 4 w 507"/>
                <a:gd name="T21" fmla="*/ 1 h 545"/>
                <a:gd name="T22" fmla="*/ 5 w 507"/>
                <a:gd name="T23" fmla="*/ 1 h 545"/>
                <a:gd name="T24" fmla="*/ 6 w 507"/>
                <a:gd name="T25" fmla="*/ 0 h 545"/>
                <a:gd name="T26" fmla="*/ 6 w 507"/>
                <a:gd name="T27" fmla="*/ 0 h 545"/>
                <a:gd name="T28" fmla="*/ 7 w 507"/>
                <a:gd name="T29" fmla="*/ 0 h 545"/>
                <a:gd name="T30" fmla="*/ 7 w 507"/>
                <a:gd name="T31" fmla="*/ 0 h 545"/>
                <a:gd name="T32" fmla="*/ 7 w 507"/>
                <a:gd name="T33" fmla="*/ 0 h 545"/>
                <a:gd name="T34" fmla="*/ 7 w 507"/>
                <a:gd name="T35" fmla="*/ 0 h 545"/>
                <a:gd name="T36" fmla="*/ 7 w 507"/>
                <a:gd name="T37" fmla="*/ 0 h 545"/>
                <a:gd name="T38" fmla="*/ 6 w 507"/>
                <a:gd name="T39" fmla="*/ 0 h 545"/>
                <a:gd name="T40" fmla="*/ 6 w 507"/>
                <a:gd name="T41" fmla="*/ 1 h 545"/>
                <a:gd name="T42" fmla="*/ 5 w 507"/>
                <a:gd name="T43" fmla="*/ 1 h 545"/>
                <a:gd name="T44" fmla="*/ 4 w 507"/>
                <a:gd name="T45" fmla="*/ 2 h 545"/>
                <a:gd name="T46" fmla="*/ 3 w 507"/>
                <a:gd name="T47" fmla="*/ 3 h 545"/>
                <a:gd name="T48" fmla="*/ 2 w 507"/>
                <a:gd name="T49" fmla="*/ 3 h 545"/>
                <a:gd name="T50" fmla="*/ 2 w 507"/>
                <a:gd name="T51" fmla="*/ 4 h 545"/>
                <a:gd name="T52" fmla="*/ 1 w 507"/>
                <a:gd name="T53" fmla="*/ 5 h 545"/>
                <a:gd name="T54" fmla="*/ 1 w 507"/>
                <a:gd name="T55" fmla="*/ 6 h 545"/>
                <a:gd name="T56" fmla="*/ 0 w 507"/>
                <a:gd name="T57" fmla="*/ 7 h 545"/>
                <a:gd name="T58" fmla="*/ 0 w 507"/>
                <a:gd name="T59" fmla="*/ 7 h 545"/>
                <a:gd name="T60" fmla="*/ 0 w 507"/>
                <a:gd name="T61" fmla="*/ 8 h 545"/>
                <a:gd name="T62" fmla="*/ 0 w 507"/>
                <a:gd name="T63" fmla="*/ 8 h 545"/>
                <a:gd name="T64" fmla="*/ 0 w 507"/>
                <a:gd name="T65" fmla="*/ 8 h 545"/>
                <a:gd name="T66" fmla="*/ 0 w 507"/>
                <a:gd name="T67" fmla="*/ 8 h 54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07"/>
                <a:gd name="T103" fmla="*/ 0 h 545"/>
                <a:gd name="T104" fmla="*/ 507 w 507"/>
                <a:gd name="T105" fmla="*/ 545 h 54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07" h="545">
                  <a:moveTo>
                    <a:pt x="2" y="539"/>
                  </a:moveTo>
                  <a:lnTo>
                    <a:pt x="0" y="533"/>
                  </a:lnTo>
                  <a:lnTo>
                    <a:pt x="2" y="517"/>
                  </a:lnTo>
                  <a:lnTo>
                    <a:pt x="8" y="490"/>
                  </a:lnTo>
                  <a:lnTo>
                    <a:pt x="19" y="457"/>
                  </a:lnTo>
                  <a:lnTo>
                    <a:pt x="37" y="412"/>
                  </a:lnTo>
                  <a:lnTo>
                    <a:pt x="69" y="363"/>
                  </a:lnTo>
                  <a:lnTo>
                    <a:pt x="110" y="303"/>
                  </a:lnTo>
                  <a:lnTo>
                    <a:pt x="170" y="240"/>
                  </a:lnTo>
                  <a:lnTo>
                    <a:pt x="234" y="176"/>
                  </a:lnTo>
                  <a:lnTo>
                    <a:pt x="296" y="126"/>
                  </a:lnTo>
                  <a:lnTo>
                    <a:pt x="352" y="85"/>
                  </a:lnTo>
                  <a:lnTo>
                    <a:pt x="404" y="53"/>
                  </a:lnTo>
                  <a:lnTo>
                    <a:pt x="445" y="28"/>
                  </a:lnTo>
                  <a:lnTo>
                    <a:pt x="477" y="12"/>
                  </a:lnTo>
                  <a:lnTo>
                    <a:pt x="498" y="2"/>
                  </a:lnTo>
                  <a:lnTo>
                    <a:pt x="507" y="0"/>
                  </a:lnTo>
                  <a:lnTo>
                    <a:pt x="498" y="4"/>
                  </a:lnTo>
                  <a:lnTo>
                    <a:pt x="477" y="17"/>
                  </a:lnTo>
                  <a:lnTo>
                    <a:pt x="443" y="38"/>
                  </a:lnTo>
                  <a:lnTo>
                    <a:pt x="404" y="68"/>
                  </a:lnTo>
                  <a:lnTo>
                    <a:pt x="355" y="101"/>
                  </a:lnTo>
                  <a:lnTo>
                    <a:pt x="301" y="146"/>
                  </a:lnTo>
                  <a:lnTo>
                    <a:pt x="245" y="197"/>
                  </a:lnTo>
                  <a:lnTo>
                    <a:pt x="189" y="253"/>
                  </a:lnTo>
                  <a:lnTo>
                    <a:pt x="137" y="307"/>
                  </a:lnTo>
                  <a:lnTo>
                    <a:pt x="95" y="363"/>
                  </a:lnTo>
                  <a:lnTo>
                    <a:pt x="64" y="412"/>
                  </a:lnTo>
                  <a:lnTo>
                    <a:pt x="41" y="457"/>
                  </a:lnTo>
                  <a:lnTo>
                    <a:pt x="22" y="490"/>
                  </a:lnTo>
                  <a:lnTo>
                    <a:pt x="11" y="520"/>
                  </a:lnTo>
                  <a:lnTo>
                    <a:pt x="6" y="537"/>
                  </a:lnTo>
                  <a:lnTo>
                    <a:pt x="6" y="545"/>
                  </a:lnTo>
                  <a:lnTo>
                    <a:pt x="2" y="5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59" name="Freeform 259"/>
            <p:cNvSpPr>
              <a:spLocks/>
            </p:cNvSpPr>
            <p:nvPr/>
          </p:nvSpPr>
          <p:spPr bwMode="auto">
            <a:xfrm>
              <a:off x="2406" y="1391"/>
              <a:ext cx="128" cy="143"/>
            </a:xfrm>
            <a:custGeom>
              <a:avLst/>
              <a:gdLst>
                <a:gd name="T0" fmla="*/ 0 w 256"/>
                <a:gd name="T1" fmla="*/ 5 h 286"/>
                <a:gd name="T2" fmla="*/ 1 w 256"/>
                <a:gd name="T3" fmla="*/ 5 h 286"/>
                <a:gd name="T4" fmla="*/ 1 w 256"/>
                <a:gd name="T5" fmla="*/ 5 h 286"/>
                <a:gd name="T6" fmla="*/ 1 w 256"/>
                <a:gd name="T7" fmla="*/ 4 h 286"/>
                <a:gd name="T8" fmla="*/ 1 w 256"/>
                <a:gd name="T9" fmla="*/ 4 h 286"/>
                <a:gd name="T10" fmla="*/ 1 w 256"/>
                <a:gd name="T11" fmla="*/ 3 h 286"/>
                <a:gd name="T12" fmla="*/ 1 w 256"/>
                <a:gd name="T13" fmla="*/ 3 h 286"/>
                <a:gd name="T14" fmla="*/ 2 w 256"/>
                <a:gd name="T15" fmla="*/ 3 h 286"/>
                <a:gd name="T16" fmla="*/ 2 w 256"/>
                <a:gd name="T17" fmla="*/ 2 h 286"/>
                <a:gd name="T18" fmla="*/ 3 w 256"/>
                <a:gd name="T19" fmla="*/ 2 h 286"/>
                <a:gd name="T20" fmla="*/ 3 w 256"/>
                <a:gd name="T21" fmla="*/ 1 h 286"/>
                <a:gd name="T22" fmla="*/ 3 w 256"/>
                <a:gd name="T23" fmla="*/ 1 h 286"/>
                <a:gd name="T24" fmla="*/ 4 w 256"/>
                <a:gd name="T25" fmla="*/ 1 h 286"/>
                <a:gd name="T26" fmla="*/ 4 w 256"/>
                <a:gd name="T27" fmla="*/ 1 h 286"/>
                <a:gd name="T28" fmla="*/ 4 w 256"/>
                <a:gd name="T29" fmla="*/ 1 h 286"/>
                <a:gd name="T30" fmla="*/ 4 w 256"/>
                <a:gd name="T31" fmla="*/ 0 h 286"/>
                <a:gd name="T32" fmla="*/ 4 w 256"/>
                <a:gd name="T33" fmla="*/ 0 h 286"/>
                <a:gd name="T34" fmla="*/ 4 w 256"/>
                <a:gd name="T35" fmla="*/ 1 h 286"/>
                <a:gd name="T36" fmla="*/ 4 w 256"/>
                <a:gd name="T37" fmla="*/ 1 h 286"/>
                <a:gd name="T38" fmla="*/ 4 w 256"/>
                <a:gd name="T39" fmla="*/ 2 h 286"/>
                <a:gd name="T40" fmla="*/ 3 w 256"/>
                <a:gd name="T41" fmla="*/ 3 h 286"/>
                <a:gd name="T42" fmla="*/ 3 w 256"/>
                <a:gd name="T43" fmla="*/ 3 h 286"/>
                <a:gd name="T44" fmla="*/ 2 w 256"/>
                <a:gd name="T45" fmla="*/ 4 h 286"/>
                <a:gd name="T46" fmla="*/ 1 w 256"/>
                <a:gd name="T47" fmla="*/ 5 h 286"/>
                <a:gd name="T48" fmla="*/ 0 w 256"/>
                <a:gd name="T49" fmla="*/ 5 h 2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6"/>
                <a:gd name="T76" fmla="*/ 0 h 286"/>
                <a:gd name="T77" fmla="*/ 256 w 256"/>
                <a:gd name="T78" fmla="*/ 286 h 2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6" h="286">
                  <a:moveTo>
                    <a:pt x="0" y="286"/>
                  </a:moveTo>
                  <a:lnTo>
                    <a:pt x="2" y="280"/>
                  </a:lnTo>
                  <a:lnTo>
                    <a:pt x="9" y="267"/>
                  </a:lnTo>
                  <a:lnTo>
                    <a:pt x="18" y="245"/>
                  </a:lnTo>
                  <a:lnTo>
                    <a:pt x="35" y="220"/>
                  </a:lnTo>
                  <a:lnTo>
                    <a:pt x="52" y="191"/>
                  </a:lnTo>
                  <a:lnTo>
                    <a:pt x="75" y="162"/>
                  </a:lnTo>
                  <a:lnTo>
                    <a:pt x="99" y="133"/>
                  </a:lnTo>
                  <a:lnTo>
                    <a:pt x="127" y="106"/>
                  </a:lnTo>
                  <a:lnTo>
                    <a:pt x="151" y="80"/>
                  </a:lnTo>
                  <a:lnTo>
                    <a:pt x="176" y="60"/>
                  </a:lnTo>
                  <a:lnTo>
                    <a:pt x="198" y="41"/>
                  </a:lnTo>
                  <a:lnTo>
                    <a:pt x="219" y="26"/>
                  </a:lnTo>
                  <a:lnTo>
                    <a:pt x="234" y="13"/>
                  </a:lnTo>
                  <a:lnTo>
                    <a:pt x="245" y="5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54" y="13"/>
                  </a:lnTo>
                  <a:lnTo>
                    <a:pt x="247" y="47"/>
                  </a:lnTo>
                  <a:lnTo>
                    <a:pt x="230" y="91"/>
                  </a:lnTo>
                  <a:lnTo>
                    <a:pt x="205" y="142"/>
                  </a:lnTo>
                  <a:lnTo>
                    <a:pt x="170" y="192"/>
                  </a:lnTo>
                  <a:lnTo>
                    <a:pt x="125" y="237"/>
                  </a:lnTo>
                  <a:lnTo>
                    <a:pt x="67" y="269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60" name="Freeform 260"/>
            <p:cNvSpPr>
              <a:spLocks/>
            </p:cNvSpPr>
            <p:nvPr/>
          </p:nvSpPr>
          <p:spPr bwMode="auto">
            <a:xfrm>
              <a:off x="2390" y="1361"/>
              <a:ext cx="129" cy="140"/>
            </a:xfrm>
            <a:custGeom>
              <a:avLst/>
              <a:gdLst>
                <a:gd name="T0" fmla="*/ 0 w 256"/>
                <a:gd name="T1" fmla="*/ 5 h 279"/>
                <a:gd name="T2" fmla="*/ 0 w 256"/>
                <a:gd name="T3" fmla="*/ 5 h 279"/>
                <a:gd name="T4" fmla="*/ 0 w 256"/>
                <a:gd name="T5" fmla="*/ 5 h 279"/>
                <a:gd name="T6" fmla="*/ 1 w 256"/>
                <a:gd name="T7" fmla="*/ 4 h 279"/>
                <a:gd name="T8" fmla="*/ 1 w 256"/>
                <a:gd name="T9" fmla="*/ 4 h 279"/>
                <a:gd name="T10" fmla="*/ 1 w 256"/>
                <a:gd name="T11" fmla="*/ 4 h 279"/>
                <a:gd name="T12" fmla="*/ 1 w 256"/>
                <a:gd name="T13" fmla="*/ 3 h 279"/>
                <a:gd name="T14" fmla="*/ 1 w 256"/>
                <a:gd name="T15" fmla="*/ 3 h 279"/>
                <a:gd name="T16" fmla="*/ 2 w 256"/>
                <a:gd name="T17" fmla="*/ 2 h 279"/>
                <a:gd name="T18" fmla="*/ 2 w 256"/>
                <a:gd name="T19" fmla="*/ 2 h 279"/>
                <a:gd name="T20" fmla="*/ 3 w 256"/>
                <a:gd name="T21" fmla="*/ 1 h 279"/>
                <a:gd name="T22" fmla="*/ 3 w 256"/>
                <a:gd name="T23" fmla="*/ 1 h 279"/>
                <a:gd name="T24" fmla="*/ 3 w 256"/>
                <a:gd name="T25" fmla="*/ 1 h 279"/>
                <a:gd name="T26" fmla="*/ 3 w 256"/>
                <a:gd name="T27" fmla="*/ 1 h 279"/>
                <a:gd name="T28" fmla="*/ 4 w 256"/>
                <a:gd name="T29" fmla="*/ 1 h 279"/>
                <a:gd name="T30" fmla="*/ 4 w 256"/>
                <a:gd name="T31" fmla="*/ 1 h 279"/>
                <a:gd name="T32" fmla="*/ 5 w 256"/>
                <a:gd name="T33" fmla="*/ 0 h 279"/>
                <a:gd name="T34" fmla="*/ 4 w 256"/>
                <a:gd name="T35" fmla="*/ 1 h 279"/>
                <a:gd name="T36" fmla="*/ 3 w 256"/>
                <a:gd name="T37" fmla="*/ 1 h 279"/>
                <a:gd name="T38" fmla="*/ 3 w 256"/>
                <a:gd name="T39" fmla="*/ 2 h 279"/>
                <a:gd name="T40" fmla="*/ 2 w 256"/>
                <a:gd name="T41" fmla="*/ 3 h 279"/>
                <a:gd name="T42" fmla="*/ 2 w 256"/>
                <a:gd name="T43" fmla="*/ 3 h 279"/>
                <a:gd name="T44" fmla="*/ 1 w 256"/>
                <a:gd name="T45" fmla="*/ 4 h 279"/>
                <a:gd name="T46" fmla="*/ 1 w 256"/>
                <a:gd name="T47" fmla="*/ 4 h 279"/>
                <a:gd name="T48" fmla="*/ 0 w 256"/>
                <a:gd name="T49" fmla="*/ 5 h 2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6"/>
                <a:gd name="T76" fmla="*/ 0 h 279"/>
                <a:gd name="T77" fmla="*/ 256 w 256"/>
                <a:gd name="T78" fmla="*/ 279 h 2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6" h="279">
                  <a:moveTo>
                    <a:pt x="0" y="279"/>
                  </a:moveTo>
                  <a:lnTo>
                    <a:pt x="0" y="273"/>
                  </a:lnTo>
                  <a:lnTo>
                    <a:pt x="0" y="264"/>
                  </a:lnTo>
                  <a:lnTo>
                    <a:pt x="2" y="247"/>
                  </a:lnTo>
                  <a:lnTo>
                    <a:pt x="9" y="228"/>
                  </a:lnTo>
                  <a:lnTo>
                    <a:pt x="19" y="200"/>
                  </a:lnTo>
                  <a:lnTo>
                    <a:pt x="32" y="174"/>
                  </a:lnTo>
                  <a:lnTo>
                    <a:pt x="50" y="142"/>
                  </a:lnTo>
                  <a:lnTo>
                    <a:pt x="79" y="110"/>
                  </a:lnTo>
                  <a:lnTo>
                    <a:pt x="105" y="78"/>
                  </a:lnTo>
                  <a:lnTo>
                    <a:pt x="129" y="56"/>
                  </a:lnTo>
                  <a:lnTo>
                    <a:pt x="150" y="37"/>
                  </a:lnTo>
                  <a:lnTo>
                    <a:pt x="172" y="24"/>
                  </a:lnTo>
                  <a:lnTo>
                    <a:pt x="191" y="11"/>
                  </a:lnTo>
                  <a:lnTo>
                    <a:pt x="211" y="6"/>
                  </a:lnTo>
                  <a:lnTo>
                    <a:pt x="232" y="2"/>
                  </a:lnTo>
                  <a:lnTo>
                    <a:pt x="256" y="0"/>
                  </a:lnTo>
                  <a:lnTo>
                    <a:pt x="223" y="26"/>
                  </a:lnTo>
                  <a:lnTo>
                    <a:pt x="185" y="60"/>
                  </a:lnTo>
                  <a:lnTo>
                    <a:pt x="146" y="97"/>
                  </a:lnTo>
                  <a:lnTo>
                    <a:pt x="108" y="138"/>
                  </a:lnTo>
                  <a:lnTo>
                    <a:pt x="71" y="178"/>
                  </a:lnTo>
                  <a:lnTo>
                    <a:pt x="39" y="217"/>
                  </a:lnTo>
                  <a:lnTo>
                    <a:pt x="13" y="251"/>
                  </a:lnTo>
                  <a:lnTo>
                    <a:pt x="0" y="279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61" name="Freeform 261"/>
            <p:cNvSpPr>
              <a:spLocks/>
            </p:cNvSpPr>
            <p:nvPr/>
          </p:nvSpPr>
          <p:spPr bwMode="auto">
            <a:xfrm>
              <a:off x="1891" y="1792"/>
              <a:ext cx="482" cy="289"/>
            </a:xfrm>
            <a:custGeom>
              <a:avLst/>
              <a:gdLst>
                <a:gd name="T0" fmla="*/ 8 w 963"/>
                <a:gd name="T1" fmla="*/ 0 h 580"/>
                <a:gd name="T2" fmla="*/ 10 w 963"/>
                <a:gd name="T3" fmla="*/ 0 h 580"/>
                <a:gd name="T4" fmla="*/ 11 w 963"/>
                <a:gd name="T5" fmla="*/ 0 h 580"/>
                <a:gd name="T6" fmla="*/ 12 w 963"/>
                <a:gd name="T7" fmla="*/ 0 h 580"/>
                <a:gd name="T8" fmla="*/ 13 w 963"/>
                <a:gd name="T9" fmla="*/ 1 h 580"/>
                <a:gd name="T10" fmla="*/ 14 w 963"/>
                <a:gd name="T11" fmla="*/ 2 h 580"/>
                <a:gd name="T12" fmla="*/ 15 w 963"/>
                <a:gd name="T13" fmla="*/ 2 h 580"/>
                <a:gd name="T14" fmla="*/ 15 w 963"/>
                <a:gd name="T15" fmla="*/ 3 h 580"/>
                <a:gd name="T16" fmla="*/ 16 w 963"/>
                <a:gd name="T17" fmla="*/ 4 h 580"/>
                <a:gd name="T18" fmla="*/ 15 w 963"/>
                <a:gd name="T19" fmla="*/ 5 h 580"/>
                <a:gd name="T20" fmla="*/ 15 w 963"/>
                <a:gd name="T21" fmla="*/ 6 h 580"/>
                <a:gd name="T22" fmla="*/ 14 w 963"/>
                <a:gd name="T23" fmla="*/ 7 h 580"/>
                <a:gd name="T24" fmla="*/ 13 w 963"/>
                <a:gd name="T25" fmla="*/ 7 h 580"/>
                <a:gd name="T26" fmla="*/ 12 w 963"/>
                <a:gd name="T27" fmla="*/ 8 h 580"/>
                <a:gd name="T28" fmla="*/ 11 w 963"/>
                <a:gd name="T29" fmla="*/ 8 h 580"/>
                <a:gd name="T30" fmla="*/ 9 w 963"/>
                <a:gd name="T31" fmla="*/ 8 h 580"/>
                <a:gd name="T32" fmla="*/ 8 w 963"/>
                <a:gd name="T33" fmla="*/ 9 h 580"/>
                <a:gd name="T34" fmla="*/ 6 w 963"/>
                <a:gd name="T35" fmla="*/ 8 h 580"/>
                <a:gd name="T36" fmla="*/ 5 w 963"/>
                <a:gd name="T37" fmla="*/ 8 h 580"/>
                <a:gd name="T38" fmla="*/ 4 w 963"/>
                <a:gd name="T39" fmla="*/ 8 h 580"/>
                <a:gd name="T40" fmla="*/ 3 w 963"/>
                <a:gd name="T41" fmla="*/ 7 h 580"/>
                <a:gd name="T42" fmla="*/ 2 w 963"/>
                <a:gd name="T43" fmla="*/ 6 h 580"/>
                <a:gd name="T44" fmla="*/ 1 w 963"/>
                <a:gd name="T45" fmla="*/ 6 h 580"/>
                <a:gd name="T46" fmla="*/ 1 w 963"/>
                <a:gd name="T47" fmla="*/ 5 h 580"/>
                <a:gd name="T48" fmla="*/ 0 w 963"/>
                <a:gd name="T49" fmla="*/ 4 h 580"/>
                <a:gd name="T50" fmla="*/ 1 w 963"/>
                <a:gd name="T51" fmla="*/ 3 h 580"/>
                <a:gd name="T52" fmla="*/ 1 w 963"/>
                <a:gd name="T53" fmla="*/ 2 h 580"/>
                <a:gd name="T54" fmla="*/ 2 w 963"/>
                <a:gd name="T55" fmla="*/ 1 h 580"/>
                <a:gd name="T56" fmla="*/ 3 w 963"/>
                <a:gd name="T57" fmla="*/ 1 h 580"/>
                <a:gd name="T58" fmla="*/ 4 w 963"/>
                <a:gd name="T59" fmla="*/ 0 h 580"/>
                <a:gd name="T60" fmla="*/ 5 w 963"/>
                <a:gd name="T61" fmla="*/ 0 h 580"/>
                <a:gd name="T62" fmla="*/ 7 w 963"/>
                <a:gd name="T63" fmla="*/ 0 h 580"/>
                <a:gd name="T64" fmla="*/ 8 w 963"/>
                <a:gd name="T65" fmla="*/ 0 h 5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63"/>
                <a:gd name="T100" fmla="*/ 0 h 580"/>
                <a:gd name="T101" fmla="*/ 963 w 963"/>
                <a:gd name="T102" fmla="*/ 580 h 5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63" h="580">
                  <a:moveTo>
                    <a:pt x="490" y="0"/>
                  </a:moveTo>
                  <a:lnTo>
                    <a:pt x="586" y="8"/>
                  </a:lnTo>
                  <a:lnTo>
                    <a:pt x="675" y="28"/>
                  </a:lnTo>
                  <a:lnTo>
                    <a:pt x="758" y="58"/>
                  </a:lnTo>
                  <a:lnTo>
                    <a:pt x="829" y="97"/>
                  </a:lnTo>
                  <a:lnTo>
                    <a:pt x="885" y="140"/>
                  </a:lnTo>
                  <a:lnTo>
                    <a:pt x="930" y="191"/>
                  </a:lnTo>
                  <a:lnTo>
                    <a:pt x="954" y="245"/>
                  </a:lnTo>
                  <a:lnTo>
                    <a:pt x="963" y="307"/>
                  </a:lnTo>
                  <a:lnTo>
                    <a:pt x="950" y="363"/>
                  </a:lnTo>
                  <a:lnTo>
                    <a:pt x="920" y="417"/>
                  </a:lnTo>
                  <a:lnTo>
                    <a:pt x="874" y="464"/>
                  </a:lnTo>
                  <a:lnTo>
                    <a:pt x="814" y="505"/>
                  </a:lnTo>
                  <a:lnTo>
                    <a:pt x="741" y="537"/>
                  </a:lnTo>
                  <a:lnTo>
                    <a:pt x="659" y="561"/>
                  </a:lnTo>
                  <a:lnTo>
                    <a:pt x="567" y="576"/>
                  </a:lnTo>
                  <a:lnTo>
                    <a:pt x="472" y="580"/>
                  </a:lnTo>
                  <a:lnTo>
                    <a:pt x="372" y="569"/>
                  </a:lnTo>
                  <a:lnTo>
                    <a:pt x="285" y="548"/>
                  </a:lnTo>
                  <a:lnTo>
                    <a:pt x="202" y="518"/>
                  </a:lnTo>
                  <a:lnTo>
                    <a:pt x="133" y="483"/>
                  </a:lnTo>
                  <a:lnTo>
                    <a:pt x="75" y="436"/>
                  </a:lnTo>
                  <a:lnTo>
                    <a:pt x="32" y="385"/>
                  </a:lnTo>
                  <a:lnTo>
                    <a:pt x="6" y="329"/>
                  </a:lnTo>
                  <a:lnTo>
                    <a:pt x="0" y="273"/>
                  </a:lnTo>
                  <a:lnTo>
                    <a:pt x="10" y="213"/>
                  </a:lnTo>
                  <a:lnTo>
                    <a:pt x="40" y="161"/>
                  </a:lnTo>
                  <a:lnTo>
                    <a:pt x="84" y="112"/>
                  </a:lnTo>
                  <a:lnTo>
                    <a:pt x="146" y="73"/>
                  </a:lnTo>
                  <a:lnTo>
                    <a:pt x="217" y="38"/>
                  </a:lnTo>
                  <a:lnTo>
                    <a:pt x="301" y="15"/>
                  </a:lnTo>
                  <a:lnTo>
                    <a:pt x="391" y="0"/>
                  </a:lnTo>
                  <a:lnTo>
                    <a:pt x="49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62" name="Freeform 262"/>
            <p:cNvSpPr>
              <a:spLocks/>
            </p:cNvSpPr>
            <p:nvPr/>
          </p:nvSpPr>
          <p:spPr bwMode="auto">
            <a:xfrm>
              <a:off x="1915" y="1807"/>
              <a:ext cx="432" cy="259"/>
            </a:xfrm>
            <a:custGeom>
              <a:avLst/>
              <a:gdLst>
                <a:gd name="T0" fmla="*/ 7 w 864"/>
                <a:gd name="T1" fmla="*/ 0 h 516"/>
                <a:gd name="T2" fmla="*/ 9 w 864"/>
                <a:gd name="T3" fmla="*/ 1 h 516"/>
                <a:gd name="T4" fmla="*/ 10 w 864"/>
                <a:gd name="T5" fmla="*/ 1 h 516"/>
                <a:gd name="T6" fmla="*/ 11 w 864"/>
                <a:gd name="T7" fmla="*/ 1 h 516"/>
                <a:gd name="T8" fmla="*/ 12 w 864"/>
                <a:gd name="T9" fmla="*/ 2 h 516"/>
                <a:gd name="T10" fmla="*/ 13 w 864"/>
                <a:gd name="T11" fmla="*/ 2 h 516"/>
                <a:gd name="T12" fmla="*/ 13 w 864"/>
                <a:gd name="T13" fmla="*/ 3 h 516"/>
                <a:gd name="T14" fmla="*/ 14 w 864"/>
                <a:gd name="T15" fmla="*/ 4 h 516"/>
                <a:gd name="T16" fmla="*/ 14 w 864"/>
                <a:gd name="T17" fmla="*/ 5 h 516"/>
                <a:gd name="T18" fmla="*/ 14 w 864"/>
                <a:gd name="T19" fmla="*/ 6 h 516"/>
                <a:gd name="T20" fmla="*/ 13 w 864"/>
                <a:gd name="T21" fmla="*/ 6 h 516"/>
                <a:gd name="T22" fmla="*/ 13 w 864"/>
                <a:gd name="T23" fmla="*/ 7 h 516"/>
                <a:gd name="T24" fmla="*/ 12 w 864"/>
                <a:gd name="T25" fmla="*/ 8 h 516"/>
                <a:gd name="T26" fmla="*/ 11 w 864"/>
                <a:gd name="T27" fmla="*/ 8 h 516"/>
                <a:gd name="T28" fmla="*/ 10 w 864"/>
                <a:gd name="T29" fmla="*/ 8 h 516"/>
                <a:gd name="T30" fmla="*/ 8 w 864"/>
                <a:gd name="T31" fmla="*/ 9 h 516"/>
                <a:gd name="T32" fmla="*/ 7 w 864"/>
                <a:gd name="T33" fmla="*/ 9 h 516"/>
                <a:gd name="T34" fmla="*/ 6 w 864"/>
                <a:gd name="T35" fmla="*/ 8 h 516"/>
                <a:gd name="T36" fmla="*/ 4 w 864"/>
                <a:gd name="T37" fmla="*/ 8 h 516"/>
                <a:gd name="T38" fmla="*/ 3 w 864"/>
                <a:gd name="T39" fmla="*/ 8 h 516"/>
                <a:gd name="T40" fmla="*/ 2 w 864"/>
                <a:gd name="T41" fmla="*/ 7 h 516"/>
                <a:gd name="T42" fmla="*/ 2 w 864"/>
                <a:gd name="T43" fmla="*/ 7 h 516"/>
                <a:gd name="T44" fmla="*/ 1 w 864"/>
                <a:gd name="T45" fmla="*/ 6 h 516"/>
                <a:gd name="T46" fmla="*/ 1 w 864"/>
                <a:gd name="T47" fmla="*/ 5 h 516"/>
                <a:gd name="T48" fmla="*/ 0 w 864"/>
                <a:gd name="T49" fmla="*/ 4 h 516"/>
                <a:gd name="T50" fmla="*/ 1 w 864"/>
                <a:gd name="T51" fmla="*/ 3 h 516"/>
                <a:gd name="T52" fmla="*/ 1 w 864"/>
                <a:gd name="T53" fmla="*/ 3 h 516"/>
                <a:gd name="T54" fmla="*/ 2 w 864"/>
                <a:gd name="T55" fmla="*/ 2 h 516"/>
                <a:gd name="T56" fmla="*/ 3 w 864"/>
                <a:gd name="T57" fmla="*/ 1 h 516"/>
                <a:gd name="T58" fmla="*/ 4 w 864"/>
                <a:gd name="T59" fmla="*/ 1 h 516"/>
                <a:gd name="T60" fmla="*/ 5 w 864"/>
                <a:gd name="T61" fmla="*/ 1 h 516"/>
                <a:gd name="T62" fmla="*/ 6 w 864"/>
                <a:gd name="T63" fmla="*/ 0 h 516"/>
                <a:gd name="T64" fmla="*/ 7 w 864"/>
                <a:gd name="T65" fmla="*/ 0 h 5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4"/>
                <a:gd name="T100" fmla="*/ 0 h 516"/>
                <a:gd name="T101" fmla="*/ 864 w 864"/>
                <a:gd name="T102" fmla="*/ 516 h 51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4" h="516">
                  <a:moveTo>
                    <a:pt x="441" y="0"/>
                  </a:moveTo>
                  <a:lnTo>
                    <a:pt x="525" y="6"/>
                  </a:lnTo>
                  <a:lnTo>
                    <a:pt x="606" y="22"/>
                  </a:lnTo>
                  <a:lnTo>
                    <a:pt x="679" y="49"/>
                  </a:lnTo>
                  <a:lnTo>
                    <a:pt x="742" y="84"/>
                  </a:lnTo>
                  <a:lnTo>
                    <a:pt x="793" y="123"/>
                  </a:lnTo>
                  <a:lnTo>
                    <a:pt x="832" y="168"/>
                  </a:lnTo>
                  <a:lnTo>
                    <a:pt x="855" y="217"/>
                  </a:lnTo>
                  <a:lnTo>
                    <a:pt x="864" y="273"/>
                  </a:lnTo>
                  <a:lnTo>
                    <a:pt x="853" y="323"/>
                  </a:lnTo>
                  <a:lnTo>
                    <a:pt x="827" y="370"/>
                  </a:lnTo>
                  <a:lnTo>
                    <a:pt x="784" y="413"/>
                  </a:lnTo>
                  <a:lnTo>
                    <a:pt x="731" y="451"/>
                  </a:lnTo>
                  <a:lnTo>
                    <a:pt x="664" y="479"/>
                  </a:lnTo>
                  <a:lnTo>
                    <a:pt x="591" y="501"/>
                  </a:lnTo>
                  <a:lnTo>
                    <a:pt x="509" y="512"/>
                  </a:lnTo>
                  <a:lnTo>
                    <a:pt x="423" y="516"/>
                  </a:lnTo>
                  <a:lnTo>
                    <a:pt x="335" y="507"/>
                  </a:lnTo>
                  <a:lnTo>
                    <a:pt x="254" y="490"/>
                  </a:lnTo>
                  <a:lnTo>
                    <a:pt x="181" y="462"/>
                  </a:lnTo>
                  <a:lnTo>
                    <a:pt x="120" y="430"/>
                  </a:lnTo>
                  <a:lnTo>
                    <a:pt x="67" y="389"/>
                  </a:lnTo>
                  <a:lnTo>
                    <a:pt x="30" y="344"/>
                  </a:lnTo>
                  <a:lnTo>
                    <a:pt x="6" y="294"/>
                  </a:lnTo>
                  <a:lnTo>
                    <a:pt x="0" y="243"/>
                  </a:lnTo>
                  <a:lnTo>
                    <a:pt x="9" y="189"/>
                  </a:lnTo>
                  <a:lnTo>
                    <a:pt x="35" y="140"/>
                  </a:lnTo>
                  <a:lnTo>
                    <a:pt x="77" y="97"/>
                  </a:lnTo>
                  <a:lnTo>
                    <a:pt x="133" y="62"/>
                  </a:lnTo>
                  <a:lnTo>
                    <a:pt x="196" y="32"/>
                  </a:lnTo>
                  <a:lnTo>
                    <a:pt x="271" y="11"/>
                  </a:lnTo>
                  <a:lnTo>
                    <a:pt x="353" y="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943326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63" name="Freeform 263"/>
            <p:cNvSpPr>
              <a:spLocks/>
            </p:cNvSpPr>
            <p:nvPr/>
          </p:nvSpPr>
          <p:spPr bwMode="auto">
            <a:xfrm>
              <a:off x="1950" y="1822"/>
              <a:ext cx="366" cy="163"/>
            </a:xfrm>
            <a:custGeom>
              <a:avLst/>
              <a:gdLst>
                <a:gd name="T0" fmla="*/ 6 w 731"/>
                <a:gd name="T1" fmla="*/ 0 h 327"/>
                <a:gd name="T2" fmla="*/ 7 w 731"/>
                <a:gd name="T3" fmla="*/ 0 h 327"/>
                <a:gd name="T4" fmla="*/ 8 w 731"/>
                <a:gd name="T5" fmla="*/ 0 h 327"/>
                <a:gd name="T6" fmla="*/ 9 w 731"/>
                <a:gd name="T7" fmla="*/ 0 h 327"/>
                <a:gd name="T8" fmla="*/ 10 w 731"/>
                <a:gd name="T9" fmla="*/ 0 h 327"/>
                <a:gd name="T10" fmla="*/ 11 w 731"/>
                <a:gd name="T11" fmla="*/ 1 h 327"/>
                <a:gd name="T12" fmla="*/ 11 w 731"/>
                <a:gd name="T13" fmla="*/ 1 h 327"/>
                <a:gd name="T14" fmla="*/ 12 w 731"/>
                <a:gd name="T15" fmla="*/ 2 h 327"/>
                <a:gd name="T16" fmla="*/ 12 w 731"/>
                <a:gd name="T17" fmla="*/ 2 h 327"/>
                <a:gd name="T18" fmla="*/ 12 w 731"/>
                <a:gd name="T19" fmla="*/ 3 h 327"/>
                <a:gd name="T20" fmla="*/ 11 w 731"/>
                <a:gd name="T21" fmla="*/ 3 h 327"/>
                <a:gd name="T22" fmla="*/ 11 w 731"/>
                <a:gd name="T23" fmla="*/ 4 h 327"/>
                <a:gd name="T24" fmla="*/ 10 w 731"/>
                <a:gd name="T25" fmla="*/ 4 h 327"/>
                <a:gd name="T26" fmla="*/ 9 w 731"/>
                <a:gd name="T27" fmla="*/ 4 h 327"/>
                <a:gd name="T28" fmla="*/ 8 w 731"/>
                <a:gd name="T29" fmla="*/ 4 h 327"/>
                <a:gd name="T30" fmla="*/ 7 w 731"/>
                <a:gd name="T31" fmla="*/ 5 h 327"/>
                <a:gd name="T32" fmla="*/ 6 w 731"/>
                <a:gd name="T33" fmla="*/ 5 h 327"/>
                <a:gd name="T34" fmla="*/ 5 w 731"/>
                <a:gd name="T35" fmla="*/ 4 h 327"/>
                <a:gd name="T36" fmla="*/ 4 w 731"/>
                <a:gd name="T37" fmla="*/ 4 h 327"/>
                <a:gd name="T38" fmla="*/ 3 w 731"/>
                <a:gd name="T39" fmla="*/ 4 h 327"/>
                <a:gd name="T40" fmla="*/ 2 w 731"/>
                <a:gd name="T41" fmla="*/ 4 h 327"/>
                <a:gd name="T42" fmla="*/ 1 w 731"/>
                <a:gd name="T43" fmla="*/ 3 h 327"/>
                <a:gd name="T44" fmla="*/ 1 w 731"/>
                <a:gd name="T45" fmla="*/ 3 h 327"/>
                <a:gd name="T46" fmla="*/ 1 w 731"/>
                <a:gd name="T47" fmla="*/ 2 h 327"/>
                <a:gd name="T48" fmla="*/ 0 w 731"/>
                <a:gd name="T49" fmla="*/ 2 h 327"/>
                <a:gd name="T50" fmla="*/ 1 w 731"/>
                <a:gd name="T51" fmla="*/ 1 h 327"/>
                <a:gd name="T52" fmla="*/ 1 w 731"/>
                <a:gd name="T53" fmla="*/ 1 h 327"/>
                <a:gd name="T54" fmla="*/ 2 w 731"/>
                <a:gd name="T55" fmla="*/ 0 h 327"/>
                <a:gd name="T56" fmla="*/ 2 w 731"/>
                <a:gd name="T57" fmla="*/ 0 h 327"/>
                <a:gd name="T58" fmla="*/ 3 w 731"/>
                <a:gd name="T59" fmla="*/ 0 h 327"/>
                <a:gd name="T60" fmla="*/ 4 w 731"/>
                <a:gd name="T61" fmla="*/ 0 h 327"/>
                <a:gd name="T62" fmla="*/ 5 w 731"/>
                <a:gd name="T63" fmla="*/ 0 h 327"/>
                <a:gd name="T64" fmla="*/ 6 w 731"/>
                <a:gd name="T65" fmla="*/ 0 h 3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31"/>
                <a:gd name="T100" fmla="*/ 0 h 327"/>
                <a:gd name="T101" fmla="*/ 731 w 731"/>
                <a:gd name="T102" fmla="*/ 327 h 3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31" h="327">
                  <a:moveTo>
                    <a:pt x="372" y="0"/>
                  </a:moveTo>
                  <a:lnTo>
                    <a:pt x="443" y="6"/>
                  </a:lnTo>
                  <a:lnTo>
                    <a:pt x="511" y="17"/>
                  </a:lnTo>
                  <a:lnTo>
                    <a:pt x="571" y="34"/>
                  </a:lnTo>
                  <a:lnTo>
                    <a:pt x="627" y="56"/>
                  </a:lnTo>
                  <a:lnTo>
                    <a:pt x="670" y="80"/>
                  </a:lnTo>
                  <a:lnTo>
                    <a:pt x="703" y="110"/>
                  </a:lnTo>
                  <a:lnTo>
                    <a:pt x="722" y="140"/>
                  </a:lnTo>
                  <a:lnTo>
                    <a:pt x="731" y="176"/>
                  </a:lnTo>
                  <a:lnTo>
                    <a:pt x="720" y="208"/>
                  </a:lnTo>
                  <a:lnTo>
                    <a:pt x="700" y="236"/>
                  </a:lnTo>
                  <a:lnTo>
                    <a:pt x="664" y="262"/>
                  </a:lnTo>
                  <a:lnTo>
                    <a:pt x="619" y="286"/>
                  </a:lnTo>
                  <a:lnTo>
                    <a:pt x="563" y="303"/>
                  </a:lnTo>
                  <a:lnTo>
                    <a:pt x="501" y="316"/>
                  </a:lnTo>
                  <a:lnTo>
                    <a:pt x="432" y="324"/>
                  </a:lnTo>
                  <a:lnTo>
                    <a:pt x="361" y="327"/>
                  </a:lnTo>
                  <a:lnTo>
                    <a:pt x="286" y="318"/>
                  </a:lnTo>
                  <a:lnTo>
                    <a:pt x="217" y="307"/>
                  </a:lnTo>
                  <a:lnTo>
                    <a:pt x="155" y="288"/>
                  </a:lnTo>
                  <a:lnTo>
                    <a:pt x="103" y="267"/>
                  </a:lnTo>
                  <a:lnTo>
                    <a:pt x="58" y="239"/>
                  </a:lnTo>
                  <a:lnTo>
                    <a:pt x="26" y="213"/>
                  </a:lnTo>
                  <a:lnTo>
                    <a:pt x="4" y="181"/>
                  </a:lnTo>
                  <a:lnTo>
                    <a:pt x="0" y="150"/>
                  </a:lnTo>
                  <a:lnTo>
                    <a:pt x="8" y="114"/>
                  </a:lnTo>
                  <a:lnTo>
                    <a:pt x="30" y="84"/>
                  </a:lnTo>
                  <a:lnTo>
                    <a:pt x="66" y="58"/>
                  </a:lnTo>
                  <a:lnTo>
                    <a:pt x="112" y="37"/>
                  </a:lnTo>
                  <a:lnTo>
                    <a:pt x="167" y="19"/>
                  </a:lnTo>
                  <a:lnTo>
                    <a:pt x="228" y="6"/>
                  </a:lnTo>
                  <a:lnTo>
                    <a:pt x="297" y="0"/>
                  </a:lnTo>
                  <a:lnTo>
                    <a:pt x="372" y="0"/>
                  </a:lnTo>
                  <a:close/>
                </a:path>
              </a:pathLst>
            </a:custGeom>
            <a:solidFill>
              <a:srgbClr val="B86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64" name="Freeform 264"/>
            <p:cNvSpPr>
              <a:spLocks/>
            </p:cNvSpPr>
            <p:nvPr/>
          </p:nvSpPr>
          <p:spPr bwMode="auto">
            <a:xfrm>
              <a:off x="1909" y="1862"/>
              <a:ext cx="465" cy="63"/>
            </a:xfrm>
            <a:custGeom>
              <a:avLst/>
              <a:gdLst>
                <a:gd name="T0" fmla="*/ 0 w 929"/>
                <a:gd name="T1" fmla="*/ 1 h 128"/>
                <a:gd name="T2" fmla="*/ 1 w 929"/>
                <a:gd name="T3" fmla="*/ 1 h 128"/>
                <a:gd name="T4" fmla="*/ 1 w 929"/>
                <a:gd name="T5" fmla="*/ 1 h 128"/>
                <a:gd name="T6" fmla="*/ 1 w 929"/>
                <a:gd name="T7" fmla="*/ 0 h 128"/>
                <a:gd name="T8" fmla="*/ 2 w 929"/>
                <a:gd name="T9" fmla="*/ 0 h 128"/>
                <a:gd name="T10" fmla="*/ 3 w 929"/>
                <a:gd name="T11" fmla="*/ 0 h 128"/>
                <a:gd name="T12" fmla="*/ 4 w 929"/>
                <a:gd name="T13" fmla="*/ 0 h 128"/>
                <a:gd name="T14" fmla="*/ 5 w 929"/>
                <a:gd name="T15" fmla="*/ 0 h 128"/>
                <a:gd name="T16" fmla="*/ 7 w 929"/>
                <a:gd name="T17" fmla="*/ 0 h 128"/>
                <a:gd name="T18" fmla="*/ 9 w 929"/>
                <a:gd name="T19" fmla="*/ 0 h 128"/>
                <a:gd name="T20" fmla="*/ 10 w 929"/>
                <a:gd name="T21" fmla="*/ 0 h 128"/>
                <a:gd name="T22" fmla="*/ 12 w 929"/>
                <a:gd name="T23" fmla="*/ 0 h 128"/>
                <a:gd name="T24" fmla="*/ 13 w 929"/>
                <a:gd name="T25" fmla="*/ 1 h 128"/>
                <a:gd name="T26" fmla="*/ 14 w 929"/>
                <a:gd name="T27" fmla="*/ 1 h 128"/>
                <a:gd name="T28" fmla="*/ 14 w 929"/>
                <a:gd name="T29" fmla="*/ 1 h 128"/>
                <a:gd name="T30" fmla="*/ 15 w 929"/>
                <a:gd name="T31" fmla="*/ 1 h 128"/>
                <a:gd name="T32" fmla="*/ 15 w 929"/>
                <a:gd name="T33" fmla="*/ 1 h 128"/>
                <a:gd name="T34" fmla="*/ 15 w 929"/>
                <a:gd name="T35" fmla="*/ 1 h 128"/>
                <a:gd name="T36" fmla="*/ 14 w 929"/>
                <a:gd name="T37" fmla="*/ 1 h 128"/>
                <a:gd name="T38" fmla="*/ 14 w 929"/>
                <a:gd name="T39" fmla="*/ 1 h 128"/>
                <a:gd name="T40" fmla="*/ 13 w 929"/>
                <a:gd name="T41" fmla="*/ 1 h 128"/>
                <a:gd name="T42" fmla="*/ 11 w 929"/>
                <a:gd name="T43" fmla="*/ 1 h 128"/>
                <a:gd name="T44" fmla="*/ 10 w 929"/>
                <a:gd name="T45" fmla="*/ 0 h 128"/>
                <a:gd name="T46" fmla="*/ 9 w 929"/>
                <a:gd name="T47" fmla="*/ 0 h 128"/>
                <a:gd name="T48" fmla="*/ 7 w 929"/>
                <a:gd name="T49" fmla="*/ 0 h 128"/>
                <a:gd name="T50" fmla="*/ 6 w 929"/>
                <a:gd name="T51" fmla="*/ 0 h 128"/>
                <a:gd name="T52" fmla="*/ 4 w 929"/>
                <a:gd name="T53" fmla="*/ 0 h 128"/>
                <a:gd name="T54" fmla="*/ 3 w 929"/>
                <a:gd name="T55" fmla="*/ 0 h 128"/>
                <a:gd name="T56" fmla="*/ 2 w 929"/>
                <a:gd name="T57" fmla="*/ 0 h 128"/>
                <a:gd name="T58" fmla="*/ 1 w 929"/>
                <a:gd name="T59" fmla="*/ 1 h 128"/>
                <a:gd name="T60" fmla="*/ 1 w 929"/>
                <a:gd name="T61" fmla="*/ 1 h 128"/>
                <a:gd name="T62" fmla="*/ 1 w 929"/>
                <a:gd name="T63" fmla="*/ 1 h 128"/>
                <a:gd name="T64" fmla="*/ 0 w 929"/>
                <a:gd name="T65" fmla="*/ 1 h 128"/>
                <a:gd name="T66" fmla="*/ 0 w 929"/>
                <a:gd name="T67" fmla="*/ 1 h 12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29"/>
                <a:gd name="T103" fmla="*/ 0 h 128"/>
                <a:gd name="T104" fmla="*/ 929 w 929"/>
                <a:gd name="T105" fmla="*/ 128 h 12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29" h="128">
                  <a:moveTo>
                    <a:pt x="0" y="88"/>
                  </a:moveTo>
                  <a:lnTo>
                    <a:pt x="4" y="83"/>
                  </a:lnTo>
                  <a:lnTo>
                    <a:pt x="19" y="71"/>
                  </a:lnTo>
                  <a:lnTo>
                    <a:pt x="47" y="55"/>
                  </a:lnTo>
                  <a:lnTo>
                    <a:pt x="90" y="38"/>
                  </a:lnTo>
                  <a:lnTo>
                    <a:pt x="146" y="19"/>
                  </a:lnTo>
                  <a:lnTo>
                    <a:pt x="219" y="6"/>
                  </a:lnTo>
                  <a:lnTo>
                    <a:pt x="310" y="0"/>
                  </a:lnTo>
                  <a:lnTo>
                    <a:pt x="422" y="4"/>
                  </a:lnTo>
                  <a:lnTo>
                    <a:pt x="533" y="14"/>
                  </a:lnTo>
                  <a:lnTo>
                    <a:pt x="634" y="30"/>
                  </a:lnTo>
                  <a:lnTo>
                    <a:pt x="720" y="51"/>
                  </a:lnTo>
                  <a:lnTo>
                    <a:pt x="795" y="73"/>
                  </a:lnTo>
                  <a:lnTo>
                    <a:pt x="851" y="92"/>
                  </a:lnTo>
                  <a:lnTo>
                    <a:pt x="894" y="111"/>
                  </a:lnTo>
                  <a:lnTo>
                    <a:pt x="920" y="122"/>
                  </a:lnTo>
                  <a:lnTo>
                    <a:pt x="929" y="128"/>
                  </a:lnTo>
                  <a:lnTo>
                    <a:pt x="918" y="124"/>
                  </a:lnTo>
                  <a:lnTo>
                    <a:pt x="888" y="114"/>
                  </a:lnTo>
                  <a:lnTo>
                    <a:pt x="840" y="100"/>
                  </a:lnTo>
                  <a:lnTo>
                    <a:pt x="780" y="85"/>
                  </a:lnTo>
                  <a:lnTo>
                    <a:pt x="703" y="66"/>
                  </a:lnTo>
                  <a:lnTo>
                    <a:pt x="619" y="51"/>
                  </a:lnTo>
                  <a:lnTo>
                    <a:pt x="525" y="38"/>
                  </a:lnTo>
                  <a:lnTo>
                    <a:pt x="426" y="30"/>
                  </a:lnTo>
                  <a:lnTo>
                    <a:pt x="329" y="28"/>
                  </a:lnTo>
                  <a:lnTo>
                    <a:pt x="243" y="32"/>
                  </a:lnTo>
                  <a:lnTo>
                    <a:pt x="170" y="42"/>
                  </a:lnTo>
                  <a:lnTo>
                    <a:pt x="110" y="57"/>
                  </a:lnTo>
                  <a:lnTo>
                    <a:pt x="60" y="70"/>
                  </a:lnTo>
                  <a:lnTo>
                    <a:pt x="26" y="83"/>
                  </a:lnTo>
                  <a:lnTo>
                    <a:pt x="5" y="92"/>
                  </a:lnTo>
                  <a:lnTo>
                    <a:pt x="0" y="96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65" name="Freeform 265"/>
            <p:cNvSpPr>
              <a:spLocks/>
            </p:cNvSpPr>
            <p:nvPr/>
          </p:nvSpPr>
          <p:spPr bwMode="auto">
            <a:xfrm>
              <a:off x="1972" y="1885"/>
              <a:ext cx="244" cy="59"/>
            </a:xfrm>
            <a:custGeom>
              <a:avLst/>
              <a:gdLst>
                <a:gd name="T0" fmla="*/ 0 w 486"/>
                <a:gd name="T1" fmla="*/ 1 h 118"/>
                <a:gd name="T2" fmla="*/ 1 w 486"/>
                <a:gd name="T3" fmla="*/ 1 h 118"/>
                <a:gd name="T4" fmla="*/ 1 w 486"/>
                <a:gd name="T5" fmla="*/ 1 h 118"/>
                <a:gd name="T6" fmla="*/ 1 w 486"/>
                <a:gd name="T7" fmla="*/ 1 h 118"/>
                <a:gd name="T8" fmla="*/ 2 w 486"/>
                <a:gd name="T9" fmla="*/ 1 h 118"/>
                <a:gd name="T10" fmla="*/ 3 w 486"/>
                <a:gd name="T11" fmla="*/ 1 h 118"/>
                <a:gd name="T12" fmla="*/ 3 w 486"/>
                <a:gd name="T13" fmla="*/ 1 h 118"/>
                <a:gd name="T14" fmla="*/ 4 w 486"/>
                <a:gd name="T15" fmla="*/ 0 h 118"/>
                <a:gd name="T16" fmla="*/ 5 w 486"/>
                <a:gd name="T17" fmla="*/ 1 h 118"/>
                <a:gd name="T18" fmla="*/ 6 w 486"/>
                <a:gd name="T19" fmla="*/ 1 h 118"/>
                <a:gd name="T20" fmla="*/ 6 w 486"/>
                <a:gd name="T21" fmla="*/ 1 h 118"/>
                <a:gd name="T22" fmla="*/ 7 w 486"/>
                <a:gd name="T23" fmla="*/ 1 h 118"/>
                <a:gd name="T24" fmla="*/ 7 w 486"/>
                <a:gd name="T25" fmla="*/ 1 h 118"/>
                <a:gd name="T26" fmla="*/ 8 w 486"/>
                <a:gd name="T27" fmla="*/ 1 h 118"/>
                <a:gd name="T28" fmla="*/ 8 w 486"/>
                <a:gd name="T29" fmla="*/ 1 h 118"/>
                <a:gd name="T30" fmla="*/ 8 w 486"/>
                <a:gd name="T31" fmla="*/ 1 h 118"/>
                <a:gd name="T32" fmla="*/ 8 w 486"/>
                <a:gd name="T33" fmla="*/ 1 h 118"/>
                <a:gd name="T34" fmla="*/ 8 w 486"/>
                <a:gd name="T35" fmla="*/ 1 h 118"/>
                <a:gd name="T36" fmla="*/ 7 w 486"/>
                <a:gd name="T37" fmla="*/ 2 h 118"/>
                <a:gd name="T38" fmla="*/ 6 w 486"/>
                <a:gd name="T39" fmla="*/ 2 h 118"/>
                <a:gd name="T40" fmla="*/ 5 w 486"/>
                <a:gd name="T41" fmla="*/ 2 h 118"/>
                <a:gd name="T42" fmla="*/ 4 w 486"/>
                <a:gd name="T43" fmla="*/ 2 h 118"/>
                <a:gd name="T44" fmla="*/ 3 w 486"/>
                <a:gd name="T45" fmla="*/ 2 h 118"/>
                <a:gd name="T46" fmla="*/ 2 w 486"/>
                <a:gd name="T47" fmla="*/ 2 h 118"/>
                <a:gd name="T48" fmla="*/ 0 w 486"/>
                <a:gd name="T49" fmla="*/ 1 h 1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6"/>
                <a:gd name="T76" fmla="*/ 0 h 118"/>
                <a:gd name="T77" fmla="*/ 486 w 486"/>
                <a:gd name="T78" fmla="*/ 118 h 1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6" h="118">
                  <a:moveTo>
                    <a:pt x="0" y="30"/>
                  </a:moveTo>
                  <a:lnTo>
                    <a:pt x="6" y="26"/>
                  </a:lnTo>
                  <a:lnTo>
                    <a:pt x="24" y="23"/>
                  </a:lnTo>
                  <a:lnTo>
                    <a:pt x="52" y="17"/>
                  </a:lnTo>
                  <a:lnTo>
                    <a:pt x="90" y="11"/>
                  </a:lnTo>
                  <a:lnTo>
                    <a:pt x="131" y="6"/>
                  </a:lnTo>
                  <a:lnTo>
                    <a:pt x="178" y="2"/>
                  </a:lnTo>
                  <a:lnTo>
                    <a:pt x="226" y="0"/>
                  </a:lnTo>
                  <a:lnTo>
                    <a:pt x="275" y="6"/>
                  </a:lnTo>
                  <a:lnTo>
                    <a:pt x="320" y="10"/>
                  </a:lnTo>
                  <a:lnTo>
                    <a:pt x="361" y="15"/>
                  </a:lnTo>
                  <a:lnTo>
                    <a:pt x="396" y="21"/>
                  </a:lnTo>
                  <a:lnTo>
                    <a:pt x="428" y="26"/>
                  </a:lnTo>
                  <a:lnTo>
                    <a:pt x="451" y="30"/>
                  </a:lnTo>
                  <a:lnTo>
                    <a:pt x="469" y="36"/>
                  </a:lnTo>
                  <a:lnTo>
                    <a:pt x="481" y="38"/>
                  </a:lnTo>
                  <a:lnTo>
                    <a:pt x="486" y="39"/>
                  </a:lnTo>
                  <a:lnTo>
                    <a:pt x="469" y="51"/>
                  </a:lnTo>
                  <a:lnTo>
                    <a:pt x="432" y="71"/>
                  </a:lnTo>
                  <a:lnTo>
                    <a:pt x="374" y="92"/>
                  </a:lnTo>
                  <a:lnTo>
                    <a:pt x="307" y="111"/>
                  </a:lnTo>
                  <a:lnTo>
                    <a:pt x="228" y="118"/>
                  </a:lnTo>
                  <a:lnTo>
                    <a:pt x="148" y="111"/>
                  </a:lnTo>
                  <a:lnTo>
                    <a:pt x="69" y="82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66" name="Freeform 266"/>
            <p:cNvSpPr>
              <a:spLocks/>
            </p:cNvSpPr>
            <p:nvPr/>
          </p:nvSpPr>
          <p:spPr bwMode="auto">
            <a:xfrm>
              <a:off x="1993" y="1825"/>
              <a:ext cx="238" cy="40"/>
            </a:xfrm>
            <a:custGeom>
              <a:avLst/>
              <a:gdLst>
                <a:gd name="T0" fmla="*/ 0 w 475"/>
                <a:gd name="T1" fmla="*/ 1 h 81"/>
                <a:gd name="T2" fmla="*/ 1 w 475"/>
                <a:gd name="T3" fmla="*/ 0 h 81"/>
                <a:gd name="T4" fmla="*/ 1 w 475"/>
                <a:gd name="T5" fmla="*/ 0 h 81"/>
                <a:gd name="T6" fmla="*/ 1 w 475"/>
                <a:gd name="T7" fmla="*/ 0 h 81"/>
                <a:gd name="T8" fmla="*/ 1 w 475"/>
                <a:gd name="T9" fmla="*/ 0 h 81"/>
                <a:gd name="T10" fmla="*/ 2 w 475"/>
                <a:gd name="T11" fmla="*/ 0 h 81"/>
                <a:gd name="T12" fmla="*/ 2 w 475"/>
                <a:gd name="T13" fmla="*/ 0 h 81"/>
                <a:gd name="T14" fmla="*/ 3 w 475"/>
                <a:gd name="T15" fmla="*/ 0 h 81"/>
                <a:gd name="T16" fmla="*/ 4 w 475"/>
                <a:gd name="T17" fmla="*/ 0 h 81"/>
                <a:gd name="T18" fmla="*/ 5 w 475"/>
                <a:gd name="T19" fmla="*/ 0 h 81"/>
                <a:gd name="T20" fmla="*/ 5 w 475"/>
                <a:gd name="T21" fmla="*/ 0 h 81"/>
                <a:gd name="T22" fmla="*/ 6 w 475"/>
                <a:gd name="T23" fmla="*/ 0 h 81"/>
                <a:gd name="T24" fmla="*/ 6 w 475"/>
                <a:gd name="T25" fmla="*/ 0 h 81"/>
                <a:gd name="T26" fmla="*/ 7 w 475"/>
                <a:gd name="T27" fmla="*/ 0 h 81"/>
                <a:gd name="T28" fmla="*/ 7 w 475"/>
                <a:gd name="T29" fmla="*/ 0 h 81"/>
                <a:gd name="T30" fmla="*/ 8 w 475"/>
                <a:gd name="T31" fmla="*/ 0 h 81"/>
                <a:gd name="T32" fmla="*/ 8 w 475"/>
                <a:gd name="T33" fmla="*/ 1 h 81"/>
                <a:gd name="T34" fmla="*/ 7 w 475"/>
                <a:gd name="T35" fmla="*/ 1 h 81"/>
                <a:gd name="T36" fmla="*/ 6 w 475"/>
                <a:gd name="T37" fmla="*/ 0 h 81"/>
                <a:gd name="T38" fmla="*/ 5 w 475"/>
                <a:gd name="T39" fmla="*/ 0 h 81"/>
                <a:gd name="T40" fmla="*/ 4 w 475"/>
                <a:gd name="T41" fmla="*/ 0 h 81"/>
                <a:gd name="T42" fmla="*/ 3 w 475"/>
                <a:gd name="T43" fmla="*/ 0 h 81"/>
                <a:gd name="T44" fmla="*/ 2 w 475"/>
                <a:gd name="T45" fmla="*/ 0 h 81"/>
                <a:gd name="T46" fmla="*/ 1 w 475"/>
                <a:gd name="T47" fmla="*/ 0 h 81"/>
                <a:gd name="T48" fmla="*/ 0 w 475"/>
                <a:gd name="T49" fmla="*/ 1 h 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75"/>
                <a:gd name="T76" fmla="*/ 0 h 81"/>
                <a:gd name="T77" fmla="*/ 475 w 475"/>
                <a:gd name="T78" fmla="*/ 81 h 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75" h="81">
                  <a:moveTo>
                    <a:pt x="0" y="64"/>
                  </a:moveTo>
                  <a:lnTo>
                    <a:pt x="2" y="60"/>
                  </a:lnTo>
                  <a:lnTo>
                    <a:pt x="13" y="53"/>
                  </a:lnTo>
                  <a:lnTo>
                    <a:pt x="30" y="42"/>
                  </a:lnTo>
                  <a:lnTo>
                    <a:pt x="56" y="32"/>
                  </a:lnTo>
                  <a:lnTo>
                    <a:pt x="86" y="19"/>
                  </a:lnTo>
                  <a:lnTo>
                    <a:pt x="125" y="10"/>
                  </a:lnTo>
                  <a:lnTo>
                    <a:pt x="170" y="2"/>
                  </a:lnTo>
                  <a:lnTo>
                    <a:pt x="225" y="0"/>
                  </a:lnTo>
                  <a:lnTo>
                    <a:pt x="275" y="0"/>
                  </a:lnTo>
                  <a:lnTo>
                    <a:pt x="316" y="4"/>
                  </a:lnTo>
                  <a:lnTo>
                    <a:pt x="352" y="10"/>
                  </a:lnTo>
                  <a:lnTo>
                    <a:pt x="382" y="19"/>
                  </a:lnTo>
                  <a:lnTo>
                    <a:pt x="406" y="29"/>
                  </a:lnTo>
                  <a:lnTo>
                    <a:pt x="430" y="43"/>
                  </a:lnTo>
                  <a:lnTo>
                    <a:pt x="451" y="58"/>
                  </a:lnTo>
                  <a:lnTo>
                    <a:pt x="475" y="81"/>
                  </a:lnTo>
                  <a:lnTo>
                    <a:pt x="421" y="70"/>
                  </a:lnTo>
                  <a:lnTo>
                    <a:pt x="359" y="60"/>
                  </a:lnTo>
                  <a:lnTo>
                    <a:pt x="290" y="55"/>
                  </a:lnTo>
                  <a:lnTo>
                    <a:pt x="221" y="51"/>
                  </a:lnTo>
                  <a:lnTo>
                    <a:pt x="152" y="49"/>
                  </a:lnTo>
                  <a:lnTo>
                    <a:pt x="90" y="51"/>
                  </a:lnTo>
                  <a:lnTo>
                    <a:pt x="36" y="55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67" name="Freeform 267"/>
            <p:cNvSpPr>
              <a:spLocks/>
            </p:cNvSpPr>
            <p:nvPr/>
          </p:nvSpPr>
          <p:spPr bwMode="auto">
            <a:xfrm>
              <a:off x="2840" y="1432"/>
              <a:ext cx="381" cy="412"/>
            </a:xfrm>
            <a:custGeom>
              <a:avLst/>
              <a:gdLst>
                <a:gd name="T0" fmla="*/ 10 w 761"/>
                <a:gd name="T1" fmla="*/ 3 h 825"/>
                <a:gd name="T2" fmla="*/ 11 w 761"/>
                <a:gd name="T3" fmla="*/ 4 h 825"/>
                <a:gd name="T4" fmla="*/ 12 w 761"/>
                <a:gd name="T5" fmla="*/ 6 h 825"/>
                <a:gd name="T6" fmla="*/ 12 w 761"/>
                <a:gd name="T7" fmla="*/ 7 h 825"/>
                <a:gd name="T8" fmla="*/ 12 w 761"/>
                <a:gd name="T9" fmla="*/ 8 h 825"/>
                <a:gd name="T10" fmla="*/ 12 w 761"/>
                <a:gd name="T11" fmla="*/ 9 h 825"/>
                <a:gd name="T12" fmla="*/ 12 w 761"/>
                <a:gd name="T13" fmla="*/ 10 h 825"/>
                <a:gd name="T14" fmla="*/ 12 w 761"/>
                <a:gd name="T15" fmla="*/ 11 h 825"/>
                <a:gd name="T16" fmla="*/ 11 w 761"/>
                <a:gd name="T17" fmla="*/ 12 h 825"/>
                <a:gd name="T18" fmla="*/ 10 w 761"/>
                <a:gd name="T19" fmla="*/ 12 h 825"/>
                <a:gd name="T20" fmla="*/ 10 w 761"/>
                <a:gd name="T21" fmla="*/ 12 h 825"/>
                <a:gd name="T22" fmla="*/ 8 w 761"/>
                <a:gd name="T23" fmla="*/ 12 h 825"/>
                <a:gd name="T24" fmla="*/ 7 w 761"/>
                <a:gd name="T25" fmla="*/ 12 h 825"/>
                <a:gd name="T26" fmla="*/ 6 w 761"/>
                <a:gd name="T27" fmla="*/ 12 h 825"/>
                <a:gd name="T28" fmla="*/ 5 w 761"/>
                <a:gd name="T29" fmla="*/ 11 h 825"/>
                <a:gd name="T30" fmla="*/ 4 w 761"/>
                <a:gd name="T31" fmla="*/ 10 h 825"/>
                <a:gd name="T32" fmla="*/ 3 w 761"/>
                <a:gd name="T33" fmla="*/ 9 h 825"/>
                <a:gd name="T34" fmla="*/ 2 w 761"/>
                <a:gd name="T35" fmla="*/ 8 h 825"/>
                <a:gd name="T36" fmla="*/ 1 w 761"/>
                <a:gd name="T37" fmla="*/ 6 h 825"/>
                <a:gd name="T38" fmla="*/ 1 w 761"/>
                <a:gd name="T39" fmla="*/ 5 h 825"/>
                <a:gd name="T40" fmla="*/ 1 w 761"/>
                <a:gd name="T41" fmla="*/ 4 h 825"/>
                <a:gd name="T42" fmla="*/ 0 w 761"/>
                <a:gd name="T43" fmla="*/ 3 h 825"/>
                <a:gd name="T44" fmla="*/ 1 w 761"/>
                <a:gd name="T45" fmla="*/ 2 h 825"/>
                <a:gd name="T46" fmla="*/ 1 w 761"/>
                <a:gd name="T47" fmla="*/ 1 h 825"/>
                <a:gd name="T48" fmla="*/ 2 w 761"/>
                <a:gd name="T49" fmla="*/ 0 h 825"/>
                <a:gd name="T50" fmla="*/ 2 w 761"/>
                <a:gd name="T51" fmla="*/ 0 h 825"/>
                <a:gd name="T52" fmla="*/ 3 w 761"/>
                <a:gd name="T53" fmla="*/ 0 h 825"/>
                <a:gd name="T54" fmla="*/ 4 w 761"/>
                <a:gd name="T55" fmla="*/ 0 h 825"/>
                <a:gd name="T56" fmla="*/ 5 w 761"/>
                <a:gd name="T57" fmla="*/ 0 h 825"/>
                <a:gd name="T58" fmla="*/ 7 w 761"/>
                <a:gd name="T59" fmla="*/ 0 h 825"/>
                <a:gd name="T60" fmla="*/ 8 w 761"/>
                <a:gd name="T61" fmla="*/ 1 h 825"/>
                <a:gd name="T62" fmla="*/ 9 w 761"/>
                <a:gd name="T63" fmla="*/ 2 h 825"/>
                <a:gd name="T64" fmla="*/ 10 w 761"/>
                <a:gd name="T65" fmla="*/ 3 h 8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61"/>
                <a:gd name="T100" fmla="*/ 0 h 825"/>
                <a:gd name="T101" fmla="*/ 761 w 761"/>
                <a:gd name="T102" fmla="*/ 825 h 8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61" h="825">
                  <a:moveTo>
                    <a:pt x="604" y="226"/>
                  </a:moveTo>
                  <a:lnTo>
                    <a:pt x="660" y="303"/>
                  </a:lnTo>
                  <a:lnTo>
                    <a:pt x="705" y="385"/>
                  </a:lnTo>
                  <a:lnTo>
                    <a:pt x="736" y="466"/>
                  </a:lnTo>
                  <a:lnTo>
                    <a:pt x="757" y="544"/>
                  </a:lnTo>
                  <a:lnTo>
                    <a:pt x="761" y="615"/>
                  </a:lnTo>
                  <a:lnTo>
                    <a:pt x="753" y="683"/>
                  </a:lnTo>
                  <a:lnTo>
                    <a:pt x="729" y="739"/>
                  </a:lnTo>
                  <a:lnTo>
                    <a:pt x="691" y="784"/>
                  </a:lnTo>
                  <a:lnTo>
                    <a:pt x="639" y="812"/>
                  </a:lnTo>
                  <a:lnTo>
                    <a:pt x="579" y="825"/>
                  </a:lnTo>
                  <a:lnTo>
                    <a:pt x="512" y="823"/>
                  </a:lnTo>
                  <a:lnTo>
                    <a:pt x="443" y="806"/>
                  </a:lnTo>
                  <a:lnTo>
                    <a:pt x="368" y="773"/>
                  </a:lnTo>
                  <a:lnTo>
                    <a:pt x="295" y="728"/>
                  </a:lnTo>
                  <a:lnTo>
                    <a:pt x="224" y="668"/>
                  </a:lnTo>
                  <a:lnTo>
                    <a:pt x="158" y="599"/>
                  </a:lnTo>
                  <a:lnTo>
                    <a:pt x="99" y="518"/>
                  </a:lnTo>
                  <a:lnTo>
                    <a:pt x="54" y="440"/>
                  </a:lnTo>
                  <a:lnTo>
                    <a:pt x="22" y="359"/>
                  </a:lnTo>
                  <a:lnTo>
                    <a:pt x="5" y="283"/>
                  </a:lnTo>
                  <a:lnTo>
                    <a:pt x="0" y="208"/>
                  </a:lnTo>
                  <a:lnTo>
                    <a:pt x="9" y="142"/>
                  </a:lnTo>
                  <a:lnTo>
                    <a:pt x="31" y="86"/>
                  </a:lnTo>
                  <a:lnTo>
                    <a:pt x="71" y="43"/>
                  </a:lnTo>
                  <a:lnTo>
                    <a:pt x="119" y="13"/>
                  </a:lnTo>
                  <a:lnTo>
                    <a:pt x="181" y="0"/>
                  </a:lnTo>
                  <a:lnTo>
                    <a:pt x="246" y="2"/>
                  </a:lnTo>
                  <a:lnTo>
                    <a:pt x="317" y="21"/>
                  </a:lnTo>
                  <a:lnTo>
                    <a:pt x="390" y="53"/>
                  </a:lnTo>
                  <a:lnTo>
                    <a:pt x="463" y="97"/>
                  </a:lnTo>
                  <a:lnTo>
                    <a:pt x="534" y="155"/>
                  </a:lnTo>
                  <a:lnTo>
                    <a:pt x="604" y="22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68" name="Freeform 268"/>
            <p:cNvSpPr>
              <a:spLocks/>
            </p:cNvSpPr>
            <p:nvPr/>
          </p:nvSpPr>
          <p:spPr bwMode="auto">
            <a:xfrm>
              <a:off x="2859" y="1452"/>
              <a:ext cx="342" cy="371"/>
            </a:xfrm>
            <a:custGeom>
              <a:avLst/>
              <a:gdLst>
                <a:gd name="T0" fmla="*/ 9 w 684"/>
                <a:gd name="T1" fmla="*/ 3 h 743"/>
                <a:gd name="T2" fmla="*/ 10 w 684"/>
                <a:gd name="T3" fmla="*/ 4 h 743"/>
                <a:gd name="T4" fmla="*/ 10 w 684"/>
                <a:gd name="T5" fmla="*/ 5 h 743"/>
                <a:gd name="T6" fmla="*/ 11 w 684"/>
                <a:gd name="T7" fmla="*/ 6 h 743"/>
                <a:gd name="T8" fmla="*/ 11 w 684"/>
                <a:gd name="T9" fmla="*/ 7 h 743"/>
                <a:gd name="T10" fmla="*/ 11 w 684"/>
                <a:gd name="T11" fmla="*/ 8 h 743"/>
                <a:gd name="T12" fmla="*/ 11 w 684"/>
                <a:gd name="T13" fmla="*/ 9 h 743"/>
                <a:gd name="T14" fmla="*/ 11 w 684"/>
                <a:gd name="T15" fmla="*/ 10 h 743"/>
                <a:gd name="T16" fmla="*/ 10 w 684"/>
                <a:gd name="T17" fmla="*/ 11 h 743"/>
                <a:gd name="T18" fmla="*/ 9 w 684"/>
                <a:gd name="T19" fmla="*/ 11 h 743"/>
                <a:gd name="T20" fmla="*/ 9 w 684"/>
                <a:gd name="T21" fmla="*/ 11 h 743"/>
                <a:gd name="T22" fmla="*/ 7 w 684"/>
                <a:gd name="T23" fmla="*/ 11 h 743"/>
                <a:gd name="T24" fmla="*/ 6 w 684"/>
                <a:gd name="T25" fmla="*/ 11 h 743"/>
                <a:gd name="T26" fmla="*/ 6 w 684"/>
                <a:gd name="T27" fmla="*/ 10 h 743"/>
                <a:gd name="T28" fmla="*/ 5 w 684"/>
                <a:gd name="T29" fmla="*/ 10 h 743"/>
                <a:gd name="T30" fmla="*/ 3 w 684"/>
                <a:gd name="T31" fmla="*/ 9 h 743"/>
                <a:gd name="T32" fmla="*/ 3 w 684"/>
                <a:gd name="T33" fmla="*/ 8 h 743"/>
                <a:gd name="T34" fmla="*/ 2 w 684"/>
                <a:gd name="T35" fmla="*/ 7 h 743"/>
                <a:gd name="T36" fmla="*/ 1 w 684"/>
                <a:gd name="T37" fmla="*/ 6 h 743"/>
                <a:gd name="T38" fmla="*/ 1 w 684"/>
                <a:gd name="T39" fmla="*/ 5 h 743"/>
                <a:gd name="T40" fmla="*/ 1 w 684"/>
                <a:gd name="T41" fmla="*/ 3 h 743"/>
                <a:gd name="T42" fmla="*/ 0 w 684"/>
                <a:gd name="T43" fmla="*/ 2 h 743"/>
                <a:gd name="T44" fmla="*/ 1 w 684"/>
                <a:gd name="T45" fmla="*/ 2 h 743"/>
                <a:gd name="T46" fmla="*/ 1 w 684"/>
                <a:gd name="T47" fmla="*/ 1 h 743"/>
                <a:gd name="T48" fmla="*/ 2 w 684"/>
                <a:gd name="T49" fmla="*/ 0 h 743"/>
                <a:gd name="T50" fmla="*/ 2 w 684"/>
                <a:gd name="T51" fmla="*/ 0 h 743"/>
                <a:gd name="T52" fmla="*/ 3 w 684"/>
                <a:gd name="T53" fmla="*/ 0 h 743"/>
                <a:gd name="T54" fmla="*/ 4 w 684"/>
                <a:gd name="T55" fmla="*/ 0 h 743"/>
                <a:gd name="T56" fmla="*/ 5 w 684"/>
                <a:gd name="T57" fmla="*/ 0 h 743"/>
                <a:gd name="T58" fmla="*/ 6 w 684"/>
                <a:gd name="T59" fmla="*/ 0 h 743"/>
                <a:gd name="T60" fmla="*/ 7 w 684"/>
                <a:gd name="T61" fmla="*/ 1 h 743"/>
                <a:gd name="T62" fmla="*/ 8 w 684"/>
                <a:gd name="T63" fmla="*/ 2 h 743"/>
                <a:gd name="T64" fmla="*/ 9 w 684"/>
                <a:gd name="T65" fmla="*/ 3 h 7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84"/>
                <a:gd name="T100" fmla="*/ 0 h 743"/>
                <a:gd name="T101" fmla="*/ 684 w 684"/>
                <a:gd name="T102" fmla="*/ 743 h 74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84" h="743">
                  <a:moveTo>
                    <a:pt x="542" y="206"/>
                  </a:moveTo>
                  <a:lnTo>
                    <a:pt x="593" y="275"/>
                  </a:lnTo>
                  <a:lnTo>
                    <a:pt x="634" y="346"/>
                  </a:lnTo>
                  <a:lnTo>
                    <a:pt x="662" y="417"/>
                  </a:lnTo>
                  <a:lnTo>
                    <a:pt x="681" y="488"/>
                  </a:lnTo>
                  <a:lnTo>
                    <a:pt x="684" y="552"/>
                  </a:lnTo>
                  <a:lnTo>
                    <a:pt x="677" y="612"/>
                  </a:lnTo>
                  <a:lnTo>
                    <a:pt x="654" y="662"/>
                  </a:lnTo>
                  <a:lnTo>
                    <a:pt x="623" y="705"/>
                  </a:lnTo>
                  <a:lnTo>
                    <a:pt x="574" y="730"/>
                  </a:lnTo>
                  <a:lnTo>
                    <a:pt x="522" y="743"/>
                  </a:lnTo>
                  <a:lnTo>
                    <a:pt x="460" y="739"/>
                  </a:lnTo>
                  <a:lnTo>
                    <a:pt x="398" y="724"/>
                  </a:lnTo>
                  <a:lnTo>
                    <a:pt x="333" y="694"/>
                  </a:lnTo>
                  <a:lnTo>
                    <a:pt x="267" y="653"/>
                  </a:lnTo>
                  <a:lnTo>
                    <a:pt x="204" y="601"/>
                  </a:lnTo>
                  <a:lnTo>
                    <a:pt x="146" y="539"/>
                  </a:lnTo>
                  <a:lnTo>
                    <a:pt x="92" y="466"/>
                  </a:lnTo>
                  <a:lnTo>
                    <a:pt x="50" y="395"/>
                  </a:lnTo>
                  <a:lnTo>
                    <a:pt x="22" y="322"/>
                  </a:lnTo>
                  <a:lnTo>
                    <a:pt x="6" y="255"/>
                  </a:lnTo>
                  <a:lnTo>
                    <a:pt x="0" y="189"/>
                  </a:lnTo>
                  <a:lnTo>
                    <a:pt x="9" y="131"/>
                  </a:lnTo>
                  <a:lnTo>
                    <a:pt x="30" y="81"/>
                  </a:lnTo>
                  <a:lnTo>
                    <a:pt x="67" y="41"/>
                  </a:lnTo>
                  <a:lnTo>
                    <a:pt x="110" y="12"/>
                  </a:lnTo>
                  <a:lnTo>
                    <a:pt x="164" y="0"/>
                  </a:lnTo>
                  <a:lnTo>
                    <a:pt x="222" y="2"/>
                  </a:lnTo>
                  <a:lnTo>
                    <a:pt x="288" y="19"/>
                  </a:lnTo>
                  <a:lnTo>
                    <a:pt x="352" y="47"/>
                  </a:lnTo>
                  <a:lnTo>
                    <a:pt x="417" y="90"/>
                  </a:lnTo>
                  <a:lnTo>
                    <a:pt x="481" y="141"/>
                  </a:lnTo>
                  <a:lnTo>
                    <a:pt x="542" y="206"/>
                  </a:lnTo>
                  <a:close/>
                </a:path>
              </a:pathLst>
            </a:custGeom>
            <a:solidFill>
              <a:srgbClr val="943326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69" name="Freeform 269"/>
            <p:cNvSpPr>
              <a:spLocks/>
            </p:cNvSpPr>
            <p:nvPr/>
          </p:nvSpPr>
          <p:spPr bwMode="auto">
            <a:xfrm>
              <a:off x="2923" y="1467"/>
              <a:ext cx="265" cy="298"/>
            </a:xfrm>
            <a:custGeom>
              <a:avLst/>
              <a:gdLst>
                <a:gd name="T0" fmla="*/ 7 w 529"/>
                <a:gd name="T1" fmla="*/ 3 h 597"/>
                <a:gd name="T2" fmla="*/ 7 w 529"/>
                <a:gd name="T3" fmla="*/ 3 h 597"/>
                <a:gd name="T4" fmla="*/ 8 w 529"/>
                <a:gd name="T5" fmla="*/ 4 h 597"/>
                <a:gd name="T6" fmla="*/ 8 w 529"/>
                <a:gd name="T7" fmla="*/ 5 h 597"/>
                <a:gd name="T8" fmla="*/ 9 w 529"/>
                <a:gd name="T9" fmla="*/ 6 h 597"/>
                <a:gd name="T10" fmla="*/ 9 w 529"/>
                <a:gd name="T11" fmla="*/ 7 h 597"/>
                <a:gd name="T12" fmla="*/ 9 w 529"/>
                <a:gd name="T13" fmla="*/ 8 h 597"/>
                <a:gd name="T14" fmla="*/ 9 w 529"/>
                <a:gd name="T15" fmla="*/ 8 h 597"/>
                <a:gd name="T16" fmla="*/ 8 w 529"/>
                <a:gd name="T17" fmla="*/ 9 h 597"/>
                <a:gd name="T18" fmla="*/ 8 w 529"/>
                <a:gd name="T19" fmla="*/ 9 h 597"/>
                <a:gd name="T20" fmla="*/ 7 w 529"/>
                <a:gd name="T21" fmla="*/ 9 h 597"/>
                <a:gd name="T22" fmla="*/ 7 w 529"/>
                <a:gd name="T23" fmla="*/ 9 h 597"/>
                <a:gd name="T24" fmla="*/ 6 w 529"/>
                <a:gd name="T25" fmla="*/ 8 h 597"/>
                <a:gd name="T26" fmla="*/ 5 w 529"/>
                <a:gd name="T27" fmla="*/ 8 h 597"/>
                <a:gd name="T28" fmla="*/ 4 w 529"/>
                <a:gd name="T29" fmla="*/ 7 h 597"/>
                <a:gd name="T30" fmla="*/ 3 w 529"/>
                <a:gd name="T31" fmla="*/ 7 h 597"/>
                <a:gd name="T32" fmla="*/ 3 w 529"/>
                <a:gd name="T33" fmla="*/ 6 h 597"/>
                <a:gd name="T34" fmla="*/ 2 w 529"/>
                <a:gd name="T35" fmla="*/ 5 h 597"/>
                <a:gd name="T36" fmla="*/ 1 w 529"/>
                <a:gd name="T37" fmla="*/ 4 h 597"/>
                <a:gd name="T38" fmla="*/ 1 w 529"/>
                <a:gd name="T39" fmla="*/ 3 h 597"/>
                <a:gd name="T40" fmla="*/ 1 w 529"/>
                <a:gd name="T41" fmla="*/ 2 h 597"/>
                <a:gd name="T42" fmla="*/ 0 w 529"/>
                <a:gd name="T43" fmla="*/ 1 h 597"/>
                <a:gd name="T44" fmla="*/ 0 w 529"/>
                <a:gd name="T45" fmla="*/ 1 h 597"/>
                <a:gd name="T46" fmla="*/ 1 w 529"/>
                <a:gd name="T47" fmla="*/ 0 h 597"/>
                <a:gd name="T48" fmla="*/ 1 w 529"/>
                <a:gd name="T49" fmla="*/ 0 h 597"/>
                <a:gd name="T50" fmla="*/ 1 w 529"/>
                <a:gd name="T51" fmla="*/ 0 h 597"/>
                <a:gd name="T52" fmla="*/ 2 w 529"/>
                <a:gd name="T53" fmla="*/ 0 h 597"/>
                <a:gd name="T54" fmla="*/ 3 w 529"/>
                <a:gd name="T55" fmla="*/ 0 h 597"/>
                <a:gd name="T56" fmla="*/ 3 w 529"/>
                <a:gd name="T57" fmla="*/ 0 h 597"/>
                <a:gd name="T58" fmla="*/ 4 w 529"/>
                <a:gd name="T59" fmla="*/ 0 h 597"/>
                <a:gd name="T60" fmla="*/ 5 w 529"/>
                <a:gd name="T61" fmla="*/ 1 h 597"/>
                <a:gd name="T62" fmla="*/ 6 w 529"/>
                <a:gd name="T63" fmla="*/ 2 h 597"/>
                <a:gd name="T64" fmla="*/ 7 w 529"/>
                <a:gd name="T65" fmla="*/ 3 h 5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9"/>
                <a:gd name="T100" fmla="*/ 0 h 597"/>
                <a:gd name="T101" fmla="*/ 529 w 529"/>
                <a:gd name="T102" fmla="*/ 597 h 5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9" h="597">
                  <a:moveTo>
                    <a:pt x="393" y="197"/>
                  </a:moveTo>
                  <a:lnTo>
                    <a:pt x="436" y="253"/>
                  </a:lnTo>
                  <a:lnTo>
                    <a:pt x="473" y="313"/>
                  </a:lnTo>
                  <a:lnTo>
                    <a:pt x="499" y="369"/>
                  </a:lnTo>
                  <a:lnTo>
                    <a:pt x="520" y="425"/>
                  </a:lnTo>
                  <a:lnTo>
                    <a:pt x="529" y="473"/>
                  </a:lnTo>
                  <a:lnTo>
                    <a:pt x="529" y="516"/>
                  </a:lnTo>
                  <a:lnTo>
                    <a:pt x="520" y="552"/>
                  </a:lnTo>
                  <a:lnTo>
                    <a:pt x="501" y="580"/>
                  </a:lnTo>
                  <a:lnTo>
                    <a:pt x="469" y="593"/>
                  </a:lnTo>
                  <a:lnTo>
                    <a:pt x="432" y="597"/>
                  </a:lnTo>
                  <a:lnTo>
                    <a:pt x="389" y="587"/>
                  </a:lnTo>
                  <a:lnTo>
                    <a:pt x="342" y="571"/>
                  </a:lnTo>
                  <a:lnTo>
                    <a:pt x="292" y="541"/>
                  </a:lnTo>
                  <a:lnTo>
                    <a:pt x="241" y="503"/>
                  </a:lnTo>
                  <a:lnTo>
                    <a:pt x="189" y="457"/>
                  </a:lnTo>
                  <a:lnTo>
                    <a:pt x="140" y="404"/>
                  </a:lnTo>
                  <a:lnTo>
                    <a:pt x="93" y="344"/>
                  </a:lnTo>
                  <a:lnTo>
                    <a:pt x="58" y="286"/>
                  </a:lnTo>
                  <a:lnTo>
                    <a:pt x="28" y="228"/>
                  </a:lnTo>
                  <a:lnTo>
                    <a:pt x="11" y="176"/>
                  </a:lnTo>
                  <a:lnTo>
                    <a:pt x="0" y="126"/>
                  </a:lnTo>
                  <a:lnTo>
                    <a:pt x="0" y="81"/>
                  </a:lnTo>
                  <a:lnTo>
                    <a:pt x="9" y="45"/>
                  </a:lnTo>
                  <a:lnTo>
                    <a:pt x="32" y="21"/>
                  </a:lnTo>
                  <a:lnTo>
                    <a:pt x="60" y="4"/>
                  </a:lnTo>
                  <a:lnTo>
                    <a:pt x="97" y="0"/>
                  </a:lnTo>
                  <a:lnTo>
                    <a:pt x="140" y="6"/>
                  </a:lnTo>
                  <a:lnTo>
                    <a:pt x="189" y="26"/>
                  </a:lnTo>
                  <a:lnTo>
                    <a:pt x="237" y="54"/>
                  </a:lnTo>
                  <a:lnTo>
                    <a:pt x="290" y="94"/>
                  </a:lnTo>
                  <a:lnTo>
                    <a:pt x="340" y="140"/>
                  </a:lnTo>
                  <a:lnTo>
                    <a:pt x="393" y="197"/>
                  </a:lnTo>
                  <a:close/>
                </a:path>
              </a:pathLst>
            </a:custGeom>
            <a:solidFill>
              <a:srgbClr val="B86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0" name="Freeform 270"/>
            <p:cNvSpPr>
              <a:spLocks/>
            </p:cNvSpPr>
            <p:nvPr/>
          </p:nvSpPr>
          <p:spPr bwMode="auto">
            <a:xfrm>
              <a:off x="2901" y="1451"/>
              <a:ext cx="299" cy="361"/>
            </a:xfrm>
            <a:custGeom>
              <a:avLst/>
              <a:gdLst>
                <a:gd name="T0" fmla="*/ 0 w 599"/>
                <a:gd name="T1" fmla="*/ 0 h 722"/>
                <a:gd name="T2" fmla="*/ 0 w 599"/>
                <a:gd name="T3" fmla="*/ 0 h 722"/>
                <a:gd name="T4" fmla="*/ 0 w 599"/>
                <a:gd name="T5" fmla="*/ 1 h 722"/>
                <a:gd name="T6" fmla="*/ 0 w 599"/>
                <a:gd name="T7" fmla="*/ 1 h 722"/>
                <a:gd name="T8" fmla="*/ 1 w 599"/>
                <a:gd name="T9" fmla="*/ 1 h 722"/>
                <a:gd name="T10" fmla="*/ 2 w 599"/>
                <a:gd name="T11" fmla="*/ 2 h 722"/>
                <a:gd name="T12" fmla="*/ 3 w 599"/>
                <a:gd name="T13" fmla="*/ 2 h 722"/>
                <a:gd name="T14" fmla="*/ 4 w 599"/>
                <a:gd name="T15" fmla="*/ 3 h 722"/>
                <a:gd name="T16" fmla="*/ 5 w 599"/>
                <a:gd name="T17" fmla="*/ 5 h 722"/>
                <a:gd name="T18" fmla="*/ 6 w 599"/>
                <a:gd name="T19" fmla="*/ 6 h 722"/>
                <a:gd name="T20" fmla="*/ 7 w 599"/>
                <a:gd name="T21" fmla="*/ 7 h 722"/>
                <a:gd name="T22" fmla="*/ 8 w 599"/>
                <a:gd name="T23" fmla="*/ 9 h 722"/>
                <a:gd name="T24" fmla="*/ 8 w 599"/>
                <a:gd name="T25" fmla="*/ 10 h 722"/>
                <a:gd name="T26" fmla="*/ 8 w 599"/>
                <a:gd name="T27" fmla="*/ 10 h 722"/>
                <a:gd name="T28" fmla="*/ 9 w 599"/>
                <a:gd name="T29" fmla="*/ 11 h 722"/>
                <a:gd name="T30" fmla="*/ 9 w 599"/>
                <a:gd name="T31" fmla="*/ 12 h 722"/>
                <a:gd name="T32" fmla="*/ 9 w 599"/>
                <a:gd name="T33" fmla="*/ 12 h 722"/>
                <a:gd name="T34" fmla="*/ 9 w 599"/>
                <a:gd name="T35" fmla="*/ 12 h 722"/>
                <a:gd name="T36" fmla="*/ 9 w 599"/>
                <a:gd name="T37" fmla="*/ 11 h 722"/>
                <a:gd name="T38" fmla="*/ 8 w 599"/>
                <a:gd name="T39" fmla="*/ 10 h 722"/>
                <a:gd name="T40" fmla="*/ 8 w 599"/>
                <a:gd name="T41" fmla="*/ 10 h 722"/>
                <a:gd name="T42" fmla="*/ 7 w 599"/>
                <a:gd name="T43" fmla="*/ 9 h 722"/>
                <a:gd name="T44" fmla="*/ 6 w 599"/>
                <a:gd name="T45" fmla="*/ 7 h 722"/>
                <a:gd name="T46" fmla="*/ 6 w 599"/>
                <a:gd name="T47" fmla="*/ 6 h 722"/>
                <a:gd name="T48" fmla="*/ 5 w 599"/>
                <a:gd name="T49" fmla="*/ 5 h 722"/>
                <a:gd name="T50" fmla="*/ 4 w 599"/>
                <a:gd name="T51" fmla="*/ 4 h 722"/>
                <a:gd name="T52" fmla="*/ 3 w 599"/>
                <a:gd name="T53" fmla="*/ 3 h 722"/>
                <a:gd name="T54" fmla="*/ 2 w 599"/>
                <a:gd name="T55" fmla="*/ 2 h 722"/>
                <a:gd name="T56" fmla="*/ 1 w 599"/>
                <a:gd name="T57" fmla="*/ 1 h 722"/>
                <a:gd name="T58" fmla="*/ 0 w 599"/>
                <a:gd name="T59" fmla="*/ 1 h 722"/>
                <a:gd name="T60" fmla="*/ 0 w 599"/>
                <a:gd name="T61" fmla="*/ 1 h 722"/>
                <a:gd name="T62" fmla="*/ 0 w 599"/>
                <a:gd name="T63" fmla="*/ 1 h 722"/>
                <a:gd name="T64" fmla="*/ 0 w 599"/>
                <a:gd name="T65" fmla="*/ 1 h 722"/>
                <a:gd name="T66" fmla="*/ 0 w 599"/>
                <a:gd name="T67" fmla="*/ 0 h 7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99"/>
                <a:gd name="T103" fmla="*/ 0 h 722"/>
                <a:gd name="T104" fmla="*/ 599 w 599"/>
                <a:gd name="T105" fmla="*/ 722 h 7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99" h="722">
                  <a:moveTo>
                    <a:pt x="8" y="0"/>
                  </a:moveTo>
                  <a:lnTo>
                    <a:pt x="13" y="0"/>
                  </a:lnTo>
                  <a:lnTo>
                    <a:pt x="32" y="4"/>
                  </a:lnTo>
                  <a:lnTo>
                    <a:pt x="62" y="15"/>
                  </a:lnTo>
                  <a:lnTo>
                    <a:pt x="105" y="36"/>
                  </a:lnTo>
                  <a:lnTo>
                    <a:pt x="153" y="66"/>
                  </a:lnTo>
                  <a:lnTo>
                    <a:pt x="213" y="113"/>
                  </a:lnTo>
                  <a:lnTo>
                    <a:pt x="279" y="174"/>
                  </a:lnTo>
                  <a:lnTo>
                    <a:pt x="352" y="259"/>
                  </a:lnTo>
                  <a:lnTo>
                    <a:pt x="417" y="348"/>
                  </a:lnTo>
                  <a:lnTo>
                    <a:pt x="473" y="436"/>
                  </a:lnTo>
                  <a:lnTo>
                    <a:pt x="514" y="513"/>
                  </a:lnTo>
                  <a:lnTo>
                    <a:pt x="548" y="584"/>
                  </a:lnTo>
                  <a:lnTo>
                    <a:pt x="570" y="640"/>
                  </a:lnTo>
                  <a:lnTo>
                    <a:pt x="587" y="683"/>
                  </a:lnTo>
                  <a:lnTo>
                    <a:pt x="595" y="711"/>
                  </a:lnTo>
                  <a:lnTo>
                    <a:pt x="599" y="722"/>
                  </a:lnTo>
                  <a:lnTo>
                    <a:pt x="593" y="711"/>
                  </a:lnTo>
                  <a:lnTo>
                    <a:pt x="582" y="683"/>
                  </a:lnTo>
                  <a:lnTo>
                    <a:pt x="559" y="638"/>
                  </a:lnTo>
                  <a:lnTo>
                    <a:pt x="531" y="582"/>
                  </a:lnTo>
                  <a:lnTo>
                    <a:pt x="492" y="513"/>
                  </a:lnTo>
                  <a:lnTo>
                    <a:pt x="447" y="440"/>
                  </a:lnTo>
                  <a:lnTo>
                    <a:pt x="395" y="361"/>
                  </a:lnTo>
                  <a:lnTo>
                    <a:pt x="335" y="283"/>
                  </a:lnTo>
                  <a:lnTo>
                    <a:pt x="269" y="208"/>
                  </a:lnTo>
                  <a:lnTo>
                    <a:pt x="210" y="146"/>
                  </a:lnTo>
                  <a:lnTo>
                    <a:pt x="152" y="98"/>
                  </a:lnTo>
                  <a:lnTo>
                    <a:pt x="103" y="62"/>
                  </a:lnTo>
                  <a:lnTo>
                    <a:pt x="60" y="34"/>
                  </a:lnTo>
                  <a:lnTo>
                    <a:pt x="28" y="17"/>
                  </a:lnTo>
                  <a:lnTo>
                    <a:pt x="6" y="8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1" name="Freeform 271"/>
            <p:cNvSpPr>
              <a:spLocks/>
            </p:cNvSpPr>
            <p:nvPr/>
          </p:nvSpPr>
          <p:spPr bwMode="auto">
            <a:xfrm>
              <a:off x="2952" y="1495"/>
              <a:ext cx="159" cy="185"/>
            </a:xfrm>
            <a:custGeom>
              <a:avLst/>
              <a:gdLst>
                <a:gd name="T0" fmla="*/ 0 w 318"/>
                <a:gd name="T1" fmla="*/ 0 h 371"/>
                <a:gd name="T2" fmla="*/ 1 w 318"/>
                <a:gd name="T3" fmla="*/ 0 h 371"/>
                <a:gd name="T4" fmla="*/ 1 w 318"/>
                <a:gd name="T5" fmla="*/ 0 h 371"/>
                <a:gd name="T6" fmla="*/ 1 w 318"/>
                <a:gd name="T7" fmla="*/ 0 h 371"/>
                <a:gd name="T8" fmla="*/ 2 w 318"/>
                <a:gd name="T9" fmla="*/ 0 h 371"/>
                <a:gd name="T10" fmla="*/ 2 w 318"/>
                <a:gd name="T11" fmla="*/ 1 h 371"/>
                <a:gd name="T12" fmla="*/ 3 w 318"/>
                <a:gd name="T13" fmla="*/ 1 h 371"/>
                <a:gd name="T14" fmla="*/ 3 w 318"/>
                <a:gd name="T15" fmla="*/ 2 h 371"/>
                <a:gd name="T16" fmla="*/ 3 w 318"/>
                <a:gd name="T17" fmla="*/ 2 h 371"/>
                <a:gd name="T18" fmla="*/ 4 w 318"/>
                <a:gd name="T19" fmla="*/ 3 h 371"/>
                <a:gd name="T20" fmla="*/ 4 w 318"/>
                <a:gd name="T21" fmla="*/ 4 h 371"/>
                <a:gd name="T22" fmla="*/ 5 w 318"/>
                <a:gd name="T23" fmla="*/ 4 h 371"/>
                <a:gd name="T24" fmla="*/ 5 w 318"/>
                <a:gd name="T25" fmla="*/ 4 h 371"/>
                <a:gd name="T26" fmla="*/ 5 w 318"/>
                <a:gd name="T27" fmla="*/ 5 h 371"/>
                <a:gd name="T28" fmla="*/ 5 w 318"/>
                <a:gd name="T29" fmla="*/ 5 h 371"/>
                <a:gd name="T30" fmla="*/ 5 w 318"/>
                <a:gd name="T31" fmla="*/ 5 h 371"/>
                <a:gd name="T32" fmla="*/ 5 w 318"/>
                <a:gd name="T33" fmla="*/ 5 h 371"/>
                <a:gd name="T34" fmla="*/ 5 w 318"/>
                <a:gd name="T35" fmla="*/ 5 h 371"/>
                <a:gd name="T36" fmla="*/ 4 w 318"/>
                <a:gd name="T37" fmla="*/ 5 h 371"/>
                <a:gd name="T38" fmla="*/ 3 w 318"/>
                <a:gd name="T39" fmla="*/ 5 h 371"/>
                <a:gd name="T40" fmla="*/ 3 w 318"/>
                <a:gd name="T41" fmla="*/ 4 h 371"/>
                <a:gd name="T42" fmla="*/ 2 w 318"/>
                <a:gd name="T43" fmla="*/ 3 h 371"/>
                <a:gd name="T44" fmla="*/ 1 w 318"/>
                <a:gd name="T45" fmla="*/ 2 h 371"/>
                <a:gd name="T46" fmla="*/ 1 w 318"/>
                <a:gd name="T47" fmla="*/ 1 h 371"/>
                <a:gd name="T48" fmla="*/ 0 w 318"/>
                <a:gd name="T49" fmla="*/ 0 h 3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18"/>
                <a:gd name="T76" fmla="*/ 0 h 371"/>
                <a:gd name="T77" fmla="*/ 318 w 318"/>
                <a:gd name="T78" fmla="*/ 371 h 3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18" h="371">
                  <a:moveTo>
                    <a:pt x="0" y="0"/>
                  </a:moveTo>
                  <a:lnTo>
                    <a:pt x="4" y="2"/>
                  </a:lnTo>
                  <a:lnTo>
                    <a:pt x="21" y="13"/>
                  </a:lnTo>
                  <a:lnTo>
                    <a:pt x="43" y="32"/>
                  </a:lnTo>
                  <a:lnTo>
                    <a:pt x="71" y="56"/>
                  </a:lnTo>
                  <a:lnTo>
                    <a:pt x="103" y="83"/>
                  </a:lnTo>
                  <a:lnTo>
                    <a:pt x="136" y="116"/>
                  </a:lnTo>
                  <a:lnTo>
                    <a:pt x="168" y="150"/>
                  </a:lnTo>
                  <a:lnTo>
                    <a:pt x="200" y="189"/>
                  </a:lnTo>
                  <a:lnTo>
                    <a:pt x="226" y="225"/>
                  </a:lnTo>
                  <a:lnTo>
                    <a:pt x="249" y="258"/>
                  </a:lnTo>
                  <a:lnTo>
                    <a:pt x="269" y="290"/>
                  </a:lnTo>
                  <a:lnTo>
                    <a:pt x="286" y="318"/>
                  </a:lnTo>
                  <a:lnTo>
                    <a:pt x="297" y="339"/>
                  </a:lnTo>
                  <a:lnTo>
                    <a:pt x="309" y="356"/>
                  </a:lnTo>
                  <a:lnTo>
                    <a:pt x="314" y="365"/>
                  </a:lnTo>
                  <a:lnTo>
                    <a:pt x="318" y="371"/>
                  </a:lnTo>
                  <a:lnTo>
                    <a:pt x="295" y="365"/>
                  </a:lnTo>
                  <a:lnTo>
                    <a:pt x="256" y="350"/>
                  </a:lnTo>
                  <a:lnTo>
                    <a:pt x="200" y="322"/>
                  </a:lnTo>
                  <a:lnTo>
                    <a:pt x="142" y="283"/>
                  </a:lnTo>
                  <a:lnTo>
                    <a:pt x="84" y="228"/>
                  </a:lnTo>
                  <a:lnTo>
                    <a:pt x="37" y="165"/>
                  </a:lnTo>
                  <a:lnTo>
                    <a:pt x="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2" name="Freeform 272"/>
            <p:cNvSpPr>
              <a:spLocks/>
            </p:cNvSpPr>
            <p:nvPr/>
          </p:nvSpPr>
          <p:spPr bwMode="auto">
            <a:xfrm>
              <a:off x="2997" y="1482"/>
              <a:ext cx="154" cy="182"/>
            </a:xfrm>
            <a:custGeom>
              <a:avLst/>
              <a:gdLst>
                <a:gd name="T0" fmla="*/ 0 w 306"/>
                <a:gd name="T1" fmla="*/ 0 h 365"/>
                <a:gd name="T2" fmla="*/ 1 w 306"/>
                <a:gd name="T3" fmla="*/ 0 h 365"/>
                <a:gd name="T4" fmla="*/ 1 w 306"/>
                <a:gd name="T5" fmla="*/ 0 h 365"/>
                <a:gd name="T6" fmla="*/ 1 w 306"/>
                <a:gd name="T7" fmla="*/ 0 h 365"/>
                <a:gd name="T8" fmla="*/ 1 w 306"/>
                <a:gd name="T9" fmla="*/ 0 h 365"/>
                <a:gd name="T10" fmla="*/ 2 w 306"/>
                <a:gd name="T11" fmla="*/ 0 h 365"/>
                <a:gd name="T12" fmla="*/ 2 w 306"/>
                <a:gd name="T13" fmla="*/ 0 h 365"/>
                <a:gd name="T14" fmla="*/ 3 w 306"/>
                <a:gd name="T15" fmla="*/ 1 h 365"/>
                <a:gd name="T16" fmla="*/ 4 w 306"/>
                <a:gd name="T17" fmla="*/ 1 h 365"/>
                <a:gd name="T18" fmla="*/ 4 w 306"/>
                <a:gd name="T19" fmla="*/ 2 h 365"/>
                <a:gd name="T20" fmla="*/ 4 w 306"/>
                <a:gd name="T21" fmla="*/ 3 h 365"/>
                <a:gd name="T22" fmla="*/ 5 w 306"/>
                <a:gd name="T23" fmla="*/ 3 h 365"/>
                <a:gd name="T24" fmla="*/ 5 w 306"/>
                <a:gd name="T25" fmla="*/ 3 h 365"/>
                <a:gd name="T26" fmla="*/ 5 w 306"/>
                <a:gd name="T27" fmla="*/ 4 h 365"/>
                <a:gd name="T28" fmla="*/ 5 w 306"/>
                <a:gd name="T29" fmla="*/ 4 h 365"/>
                <a:gd name="T30" fmla="*/ 5 w 306"/>
                <a:gd name="T31" fmla="*/ 5 h 365"/>
                <a:gd name="T32" fmla="*/ 5 w 306"/>
                <a:gd name="T33" fmla="*/ 5 h 365"/>
                <a:gd name="T34" fmla="*/ 5 w 306"/>
                <a:gd name="T35" fmla="*/ 4 h 365"/>
                <a:gd name="T36" fmla="*/ 4 w 306"/>
                <a:gd name="T37" fmla="*/ 4 h 365"/>
                <a:gd name="T38" fmla="*/ 4 w 306"/>
                <a:gd name="T39" fmla="*/ 3 h 365"/>
                <a:gd name="T40" fmla="*/ 3 w 306"/>
                <a:gd name="T41" fmla="*/ 2 h 365"/>
                <a:gd name="T42" fmla="*/ 2 w 306"/>
                <a:gd name="T43" fmla="*/ 1 h 365"/>
                <a:gd name="T44" fmla="*/ 2 w 306"/>
                <a:gd name="T45" fmla="*/ 0 h 365"/>
                <a:gd name="T46" fmla="*/ 1 w 306"/>
                <a:gd name="T47" fmla="*/ 0 h 365"/>
                <a:gd name="T48" fmla="*/ 0 w 306"/>
                <a:gd name="T49" fmla="*/ 0 h 3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6"/>
                <a:gd name="T76" fmla="*/ 0 h 365"/>
                <a:gd name="T77" fmla="*/ 306 w 306"/>
                <a:gd name="T78" fmla="*/ 365 h 36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6" h="365">
                  <a:moveTo>
                    <a:pt x="0" y="0"/>
                  </a:moveTo>
                  <a:lnTo>
                    <a:pt x="3" y="0"/>
                  </a:lnTo>
                  <a:lnTo>
                    <a:pt x="17" y="2"/>
                  </a:lnTo>
                  <a:lnTo>
                    <a:pt x="35" y="8"/>
                  </a:lnTo>
                  <a:lnTo>
                    <a:pt x="61" y="21"/>
                  </a:lnTo>
                  <a:lnTo>
                    <a:pt x="89" y="36"/>
                  </a:lnTo>
                  <a:lnTo>
                    <a:pt x="123" y="58"/>
                  </a:lnTo>
                  <a:lnTo>
                    <a:pt x="159" y="86"/>
                  </a:lnTo>
                  <a:lnTo>
                    <a:pt x="198" y="125"/>
                  </a:lnTo>
                  <a:lnTo>
                    <a:pt x="230" y="163"/>
                  </a:lnTo>
                  <a:lnTo>
                    <a:pt x="254" y="197"/>
                  </a:lnTo>
                  <a:lnTo>
                    <a:pt x="273" y="225"/>
                  </a:lnTo>
                  <a:lnTo>
                    <a:pt x="288" y="254"/>
                  </a:lnTo>
                  <a:lnTo>
                    <a:pt x="295" y="279"/>
                  </a:lnTo>
                  <a:lnTo>
                    <a:pt x="303" y="307"/>
                  </a:lnTo>
                  <a:lnTo>
                    <a:pt x="305" y="333"/>
                  </a:lnTo>
                  <a:lnTo>
                    <a:pt x="306" y="365"/>
                  </a:lnTo>
                  <a:lnTo>
                    <a:pt x="276" y="318"/>
                  </a:lnTo>
                  <a:lnTo>
                    <a:pt x="241" y="268"/>
                  </a:lnTo>
                  <a:lnTo>
                    <a:pt x="198" y="211"/>
                  </a:lnTo>
                  <a:lnTo>
                    <a:pt x="155" y="157"/>
                  </a:lnTo>
                  <a:lnTo>
                    <a:pt x="110" y="103"/>
                  </a:lnTo>
                  <a:lnTo>
                    <a:pt x="67" y="58"/>
                  </a:lnTo>
                  <a:lnTo>
                    <a:pt x="3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3" name="Freeform 273"/>
            <p:cNvSpPr>
              <a:spLocks/>
            </p:cNvSpPr>
            <p:nvPr/>
          </p:nvSpPr>
          <p:spPr bwMode="auto">
            <a:xfrm>
              <a:off x="1458" y="1478"/>
              <a:ext cx="641" cy="271"/>
            </a:xfrm>
            <a:custGeom>
              <a:avLst/>
              <a:gdLst>
                <a:gd name="T0" fmla="*/ 18 w 1281"/>
                <a:gd name="T1" fmla="*/ 9 h 540"/>
                <a:gd name="T2" fmla="*/ 0 w 1281"/>
                <a:gd name="T3" fmla="*/ 0 h 540"/>
                <a:gd name="T4" fmla="*/ 21 w 1281"/>
                <a:gd name="T5" fmla="*/ 5 h 540"/>
                <a:gd name="T6" fmla="*/ 18 w 1281"/>
                <a:gd name="T7" fmla="*/ 9 h 5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81"/>
                <a:gd name="T13" fmla="*/ 0 h 540"/>
                <a:gd name="T14" fmla="*/ 1281 w 1281"/>
                <a:gd name="T15" fmla="*/ 540 h 5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81" h="540">
                  <a:moveTo>
                    <a:pt x="1122" y="540"/>
                  </a:moveTo>
                  <a:lnTo>
                    <a:pt x="0" y="0"/>
                  </a:lnTo>
                  <a:lnTo>
                    <a:pt x="1281" y="286"/>
                  </a:lnTo>
                  <a:lnTo>
                    <a:pt x="1122" y="540"/>
                  </a:ln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4" name="Freeform 274"/>
            <p:cNvSpPr>
              <a:spLocks/>
            </p:cNvSpPr>
            <p:nvPr/>
          </p:nvSpPr>
          <p:spPr bwMode="auto">
            <a:xfrm>
              <a:off x="1886" y="1305"/>
              <a:ext cx="386" cy="329"/>
            </a:xfrm>
            <a:custGeom>
              <a:avLst/>
              <a:gdLst>
                <a:gd name="T0" fmla="*/ 0 w 770"/>
                <a:gd name="T1" fmla="*/ 0 h 656"/>
                <a:gd name="T2" fmla="*/ 10 w 770"/>
                <a:gd name="T3" fmla="*/ 11 h 656"/>
                <a:gd name="T4" fmla="*/ 13 w 770"/>
                <a:gd name="T5" fmla="*/ 8 h 656"/>
                <a:gd name="T6" fmla="*/ 0 w 770"/>
                <a:gd name="T7" fmla="*/ 0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0"/>
                <a:gd name="T13" fmla="*/ 0 h 656"/>
                <a:gd name="T14" fmla="*/ 770 w 770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0" h="656">
                  <a:moveTo>
                    <a:pt x="0" y="0"/>
                  </a:moveTo>
                  <a:lnTo>
                    <a:pt x="610" y="656"/>
                  </a:lnTo>
                  <a:lnTo>
                    <a:pt x="770" y="4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5" name="Freeform 275"/>
            <p:cNvSpPr>
              <a:spLocks/>
            </p:cNvSpPr>
            <p:nvPr/>
          </p:nvSpPr>
          <p:spPr bwMode="auto">
            <a:xfrm>
              <a:off x="2209" y="1189"/>
              <a:ext cx="121" cy="306"/>
            </a:xfrm>
            <a:custGeom>
              <a:avLst/>
              <a:gdLst>
                <a:gd name="T0" fmla="*/ 2 w 241"/>
                <a:gd name="T1" fmla="*/ 10 h 611"/>
                <a:gd name="T2" fmla="*/ 0 w 241"/>
                <a:gd name="T3" fmla="*/ 0 h 611"/>
                <a:gd name="T4" fmla="*/ 4 w 241"/>
                <a:gd name="T5" fmla="*/ 10 h 611"/>
                <a:gd name="T6" fmla="*/ 2 w 241"/>
                <a:gd name="T7" fmla="*/ 10 h 6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1"/>
                <a:gd name="T13" fmla="*/ 0 h 611"/>
                <a:gd name="T14" fmla="*/ 241 w 241"/>
                <a:gd name="T15" fmla="*/ 611 h 6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1" h="611">
                  <a:moveTo>
                    <a:pt x="92" y="611"/>
                  </a:moveTo>
                  <a:lnTo>
                    <a:pt x="0" y="0"/>
                  </a:lnTo>
                  <a:lnTo>
                    <a:pt x="241" y="578"/>
                  </a:lnTo>
                  <a:lnTo>
                    <a:pt x="92" y="611"/>
                  </a:ln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6" name="Freeform 276"/>
            <p:cNvSpPr>
              <a:spLocks/>
            </p:cNvSpPr>
            <p:nvPr/>
          </p:nvSpPr>
          <p:spPr bwMode="auto">
            <a:xfrm>
              <a:off x="3725" y="2008"/>
              <a:ext cx="472" cy="1527"/>
            </a:xfrm>
            <a:custGeom>
              <a:avLst/>
              <a:gdLst>
                <a:gd name="T0" fmla="*/ 15 w 944"/>
                <a:gd name="T1" fmla="*/ 0 h 3056"/>
                <a:gd name="T2" fmla="*/ 4 w 944"/>
                <a:gd name="T3" fmla="*/ 15 h 3056"/>
                <a:gd name="T4" fmla="*/ 0 w 944"/>
                <a:gd name="T5" fmla="*/ 47 h 3056"/>
                <a:gd name="T6" fmla="*/ 1 w 944"/>
                <a:gd name="T7" fmla="*/ 46 h 3056"/>
                <a:gd name="T8" fmla="*/ 3 w 944"/>
                <a:gd name="T9" fmla="*/ 43 h 3056"/>
                <a:gd name="T10" fmla="*/ 6 w 944"/>
                <a:gd name="T11" fmla="*/ 38 h 3056"/>
                <a:gd name="T12" fmla="*/ 8 w 944"/>
                <a:gd name="T13" fmla="*/ 31 h 3056"/>
                <a:gd name="T14" fmla="*/ 11 w 944"/>
                <a:gd name="T15" fmla="*/ 24 h 3056"/>
                <a:gd name="T16" fmla="*/ 14 w 944"/>
                <a:gd name="T17" fmla="*/ 16 h 3056"/>
                <a:gd name="T18" fmla="*/ 15 w 944"/>
                <a:gd name="T19" fmla="*/ 8 h 3056"/>
                <a:gd name="T20" fmla="*/ 15 w 944"/>
                <a:gd name="T21" fmla="*/ 0 h 30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4"/>
                <a:gd name="T34" fmla="*/ 0 h 3056"/>
                <a:gd name="T35" fmla="*/ 944 w 944"/>
                <a:gd name="T36" fmla="*/ 3056 h 305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4" h="3056">
                  <a:moveTo>
                    <a:pt x="944" y="0"/>
                  </a:moveTo>
                  <a:lnTo>
                    <a:pt x="243" y="1014"/>
                  </a:lnTo>
                  <a:lnTo>
                    <a:pt x="0" y="3056"/>
                  </a:lnTo>
                  <a:lnTo>
                    <a:pt x="43" y="2977"/>
                  </a:lnTo>
                  <a:lnTo>
                    <a:pt x="161" y="2766"/>
                  </a:lnTo>
                  <a:lnTo>
                    <a:pt x="323" y="2439"/>
                  </a:lnTo>
                  <a:lnTo>
                    <a:pt x="510" y="2029"/>
                  </a:lnTo>
                  <a:lnTo>
                    <a:pt x="688" y="1552"/>
                  </a:lnTo>
                  <a:lnTo>
                    <a:pt x="839" y="1040"/>
                  </a:lnTo>
                  <a:lnTo>
                    <a:pt x="933" y="514"/>
                  </a:lnTo>
                  <a:lnTo>
                    <a:pt x="944" y="0"/>
                  </a:lnTo>
                  <a:close/>
                </a:path>
              </a:pathLst>
            </a:custGeom>
            <a:solidFill>
              <a:srgbClr val="E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7" name="Freeform 277"/>
            <p:cNvSpPr>
              <a:spLocks/>
            </p:cNvSpPr>
            <p:nvPr/>
          </p:nvSpPr>
          <p:spPr bwMode="auto">
            <a:xfrm>
              <a:off x="3718" y="1933"/>
              <a:ext cx="249" cy="173"/>
            </a:xfrm>
            <a:custGeom>
              <a:avLst/>
              <a:gdLst>
                <a:gd name="T0" fmla="*/ 1 w 497"/>
                <a:gd name="T1" fmla="*/ 0 h 346"/>
                <a:gd name="T2" fmla="*/ 8 w 497"/>
                <a:gd name="T3" fmla="*/ 0 h 346"/>
                <a:gd name="T4" fmla="*/ 4 w 497"/>
                <a:gd name="T5" fmla="*/ 6 h 346"/>
                <a:gd name="T6" fmla="*/ 3 w 497"/>
                <a:gd name="T7" fmla="*/ 6 h 346"/>
                <a:gd name="T8" fmla="*/ 3 w 497"/>
                <a:gd name="T9" fmla="*/ 6 h 346"/>
                <a:gd name="T10" fmla="*/ 2 w 497"/>
                <a:gd name="T11" fmla="*/ 5 h 346"/>
                <a:gd name="T12" fmla="*/ 1 w 497"/>
                <a:gd name="T13" fmla="*/ 5 h 346"/>
                <a:gd name="T14" fmla="*/ 1 w 497"/>
                <a:gd name="T15" fmla="*/ 4 h 346"/>
                <a:gd name="T16" fmla="*/ 0 w 497"/>
                <a:gd name="T17" fmla="*/ 3 h 346"/>
                <a:gd name="T18" fmla="*/ 1 w 497"/>
                <a:gd name="T19" fmla="*/ 2 h 346"/>
                <a:gd name="T20" fmla="*/ 1 w 497"/>
                <a:gd name="T21" fmla="*/ 0 h 3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7"/>
                <a:gd name="T34" fmla="*/ 0 h 346"/>
                <a:gd name="T35" fmla="*/ 497 w 497"/>
                <a:gd name="T36" fmla="*/ 346 h 34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7" h="346">
                  <a:moveTo>
                    <a:pt x="46" y="0"/>
                  </a:moveTo>
                  <a:lnTo>
                    <a:pt x="497" y="0"/>
                  </a:lnTo>
                  <a:lnTo>
                    <a:pt x="207" y="346"/>
                  </a:lnTo>
                  <a:lnTo>
                    <a:pt x="172" y="344"/>
                  </a:lnTo>
                  <a:lnTo>
                    <a:pt x="131" y="331"/>
                  </a:lnTo>
                  <a:lnTo>
                    <a:pt x="84" y="303"/>
                  </a:lnTo>
                  <a:lnTo>
                    <a:pt x="45" y="265"/>
                  </a:lnTo>
                  <a:lnTo>
                    <a:pt x="13" y="213"/>
                  </a:lnTo>
                  <a:lnTo>
                    <a:pt x="0" y="151"/>
                  </a:lnTo>
                  <a:lnTo>
                    <a:pt x="7" y="8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40FF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77" name="Group 278"/>
          <p:cNvGrpSpPr>
            <a:grpSpLocks noChangeAspect="1"/>
          </p:cNvGrpSpPr>
          <p:nvPr/>
        </p:nvGrpSpPr>
        <p:grpSpPr bwMode="auto">
          <a:xfrm>
            <a:off x="7315200" y="3371850"/>
            <a:ext cx="1544638" cy="1373188"/>
            <a:chOff x="1920" y="1440"/>
            <a:chExt cx="2943" cy="2616"/>
          </a:xfrm>
        </p:grpSpPr>
        <p:sp>
          <p:nvSpPr>
            <p:cNvPr id="109583" name="AutoShape 279"/>
            <p:cNvSpPr>
              <a:spLocks noChangeAspect="1" noChangeArrowheads="1" noTextEdit="1"/>
            </p:cNvSpPr>
            <p:nvPr/>
          </p:nvSpPr>
          <p:spPr bwMode="auto">
            <a:xfrm>
              <a:off x="1920" y="1440"/>
              <a:ext cx="2943" cy="2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84" name="Freeform 280"/>
            <p:cNvSpPr>
              <a:spLocks/>
            </p:cNvSpPr>
            <p:nvPr/>
          </p:nvSpPr>
          <p:spPr bwMode="auto">
            <a:xfrm>
              <a:off x="1910" y="1493"/>
              <a:ext cx="2904" cy="2537"/>
            </a:xfrm>
            <a:custGeom>
              <a:avLst/>
              <a:gdLst>
                <a:gd name="T0" fmla="*/ 68 w 5806"/>
                <a:gd name="T1" fmla="*/ 2 h 5073"/>
                <a:gd name="T2" fmla="*/ 71 w 5806"/>
                <a:gd name="T3" fmla="*/ 4 h 5073"/>
                <a:gd name="T4" fmla="*/ 69 w 5806"/>
                <a:gd name="T5" fmla="*/ 7 h 5073"/>
                <a:gd name="T6" fmla="*/ 64 w 5806"/>
                <a:gd name="T7" fmla="*/ 9 h 5073"/>
                <a:gd name="T8" fmla="*/ 61 w 5806"/>
                <a:gd name="T9" fmla="*/ 16 h 5073"/>
                <a:gd name="T10" fmla="*/ 62 w 5806"/>
                <a:gd name="T11" fmla="*/ 22 h 5073"/>
                <a:gd name="T12" fmla="*/ 63 w 5806"/>
                <a:gd name="T13" fmla="*/ 23 h 5073"/>
                <a:gd name="T14" fmla="*/ 68 w 5806"/>
                <a:gd name="T15" fmla="*/ 24 h 5073"/>
                <a:gd name="T16" fmla="*/ 77 w 5806"/>
                <a:gd name="T17" fmla="*/ 23 h 5073"/>
                <a:gd name="T18" fmla="*/ 85 w 5806"/>
                <a:gd name="T19" fmla="*/ 16 h 5073"/>
                <a:gd name="T20" fmla="*/ 89 w 5806"/>
                <a:gd name="T21" fmla="*/ 17 h 5073"/>
                <a:gd name="T22" fmla="*/ 91 w 5806"/>
                <a:gd name="T23" fmla="*/ 20 h 5073"/>
                <a:gd name="T24" fmla="*/ 91 w 5806"/>
                <a:gd name="T25" fmla="*/ 22 h 5073"/>
                <a:gd name="T26" fmla="*/ 87 w 5806"/>
                <a:gd name="T27" fmla="*/ 24 h 5073"/>
                <a:gd name="T28" fmla="*/ 82 w 5806"/>
                <a:gd name="T29" fmla="*/ 26 h 5073"/>
                <a:gd name="T30" fmla="*/ 83 w 5806"/>
                <a:gd name="T31" fmla="*/ 31 h 5073"/>
                <a:gd name="T32" fmla="*/ 84 w 5806"/>
                <a:gd name="T33" fmla="*/ 37 h 5073"/>
                <a:gd name="T34" fmla="*/ 81 w 5806"/>
                <a:gd name="T35" fmla="*/ 41 h 5073"/>
                <a:gd name="T36" fmla="*/ 79 w 5806"/>
                <a:gd name="T37" fmla="*/ 44 h 5073"/>
                <a:gd name="T38" fmla="*/ 78 w 5806"/>
                <a:gd name="T39" fmla="*/ 47 h 5073"/>
                <a:gd name="T40" fmla="*/ 77 w 5806"/>
                <a:gd name="T41" fmla="*/ 50 h 5073"/>
                <a:gd name="T42" fmla="*/ 74 w 5806"/>
                <a:gd name="T43" fmla="*/ 57 h 5073"/>
                <a:gd name="T44" fmla="*/ 68 w 5806"/>
                <a:gd name="T45" fmla="*/ 61 h 5073"/>
                <a:gd name="T46" fmla="*/ 54 w 5806"/>
                <a:gd name="T47" fmla="*/ 67 h 5073"/>
                <a:gd name="T48" fmla="*/ 53 w 5806"/>
                <a:gd name="T49" fmla="*/ 67 h 5073"/>
                <a:gd name="T50" fmla="*/ 51 w 5806"/>
                <a:gd name="T51" fmla="*/ 70 h 5073"/>
                <a:gd name="T52" fmla="*/ 57 w 5806"/>
                <a:gd name="T53" fmla="*/ 73 h 5073"/>
                <a:gd name="T54" fmla="*/ 56 w 5806"/>
                <a:gd name="T55" fmla="*/ 76 h 5073"/>
                <a:gd name="T56" fmla="*/ 50 w 5806"/>
                <a:gd name="T57" fmla="*/ 78 h 5073"/>
                <a:gd name="T58" fmla="*/ 43 w 5806"/>
                <a:gd name="T59" fmla="*/ 78 h 5073"/>
                <a:gd name="T60" fmla="*/ 34 w 5806"/>
                <a:gd name="T61" fmla="*/ 80 h 5073"/>
                <a:gd name="T62" fmla="*/ 27 w 5806"/>
                <a:gd name="T63" fmla="*/ 76 h 5073"/>
                <a:gd name="T64" fmla="*/ 32 w 5806"/>
                <a:gd name="T65" fmla="*/ 71 h 5073"/>
                <a:gd name="T66" fmla="*/ 34 w 5806"/>
                <a:gd name="T67" fmla="*/ 70 h 5073"/>
                <a:gd name="T68" fmla="*/ 29 w 5806"/>
                <a:gd name="T69" fmla="*/ 71 h 5073"/>
                <a:gd name="T70" fmla="*/ 23 w 5806"/>
                <a:gd name="T71" fmla="*/ 71 h 5073"/>
                <a:gd name="T72" fmla="*/ 19 w 5806"/>
                <a:gd name="T73" fmla="*/ 66 h 5073"/>
                <a:gd name="T74" fmla="*/ 14 w 5806"/>
                <a:gd name="T75" fmla="*/ 61 h 5073"/>
                <a:gd name="T76" fmla="*/ 8 w 5806"/>
                <a:gd name="T77" fmla="*/ 54 h 5073"/>
                <a:gd name="T78" fmla="*/ 10 w 5806"/>
                <a:gd name="T79" fmla="*/ 47 h 5073"/>
                <a:gd name="T80" fmla="*/ 11 w 5806"/>
                <a:gd name="T81" fmla="*/ 43 h 5073"/>
                <a:gd name="T82" fmla="*/ 9 w 5806"/>
                <a:gd name="T83" fmla="*/ 42 h 5073"/>
                <a:gd name="T84" fmla="*/ 2 w 5806"/>
                <a:gd name="T85" fmla="*/ 43 h 5073"/>
                <a:gd name="T86" fmla="*/ 0 w 5806"/>
                <a:gd name="T87" fmla="*/ 41 h 5073"/>
                <a:gd name="T88" fmla="*/ 3 w 5806"/>
                <a:gd name="T89" fmla="*/ 33 h 5073"/>
                <a:gd name="T90" fmla="*/ 14 w 5806"/>
                <a:gd name="T91" fmla="*/ 16 h 5073"/>
                <a:gd name="T92" fmla="*/ 16 w 5806"/>
                <a:gd name="T93" fmla="*/ 17 h 5073"/>
                <a:gd name="T94" fmla="*/ 16 w 5806"/>
                <a:gd name="T95" fmla="*/ 24 h 5073"/>
                <a:gd name="T96" fmla="*/ 14 w 5806"/>
                <a:gd name="T97" fmla="*/ 31 h 5073"/>
                <a:gd name="T98" fmla="*/ 19 w 5806"/>
                <a:gd name="T99" fmla="*/ 28 h 5073"/>
                <a:gd name="T100" fmla="*/ 22 w 5806"/>
                <a:gd name="T101" fmla="*/ 27 h 5073"/>
                <a:gd name="T102" fmla="*/ 40 w 5806"/>
                <a:gd name="T103" fmla="*/ 21 h 5073"/>
                <a:gd name="T104" fmla="*/ 49 w 5806"/>
                <a:gd name="T105" fmla="*/ 13 h 5073"/>
                <a:gd name="T106" fmla="*/ 53 w 5806"/>
                <a:gd name="T107" fmla="*/ 11 h 5073"/>
                <a:gd name="T108" fmla="*/ 58 w 5806"/>
                <a:gd name="T109" fmla="*/ 7 h 5073"/>
                <a:gd name="T110" fmla="*/ 63 w 5806"/>
                <a:gd name="T111" fmla="*/ 1 h 5073"/>
                <a:gd name="T112" fmla="*/ 66 w 5806"/>
                <a:gd name="T113" fmla="*/ 1 h 507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806"/>
                <a:gd name="T172" fmla="*/ 0 h 5073"/>
                <a:gd name="T173" fmla="*/ 5806 w 5806"/>
                <a:gd name="T174" fmla="*/ 5073 h 507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806" h="5073">
                  <a:moveTo>
                    <a:pt x="4187" y="21"/>
                  </a:moveTo>
                  <a:lnTo>
                    <a:pt x="4179" y="31"/>
                  </a:lnTo>
                  <a:lnTo>
                    <a:pt x="4187" y="44"/>
                  </a:lnTo>
                  <a:lnTo>
                    <a:pt x="4200" y="58"/>
                  </a:lnTo>
                  <a:lnTo>
                    <a:pt x="4212" y="73"/>
                  </a:lnTo>
                  <a:lnTo>
                    <a:pt x="4241" y="87"/>
                  </a:lnTo>
                  <a:lnTo>
                    <a:pt x="4274" y="97"/>
                  </a:lnTo>
                  <a:lnTo>
                    <a:pt x="4309" y="102"/>
                  </a:lnTo>
                  <a:lnTo>
                    <a:pt x="4344" y="108"/>
                  </a:lnTo>
                  <a:lnTo>
                    <a:pt x="4377" y="114"/>
                  </a:lnTo>
                  <a:lnTo>
                    <a:pt x="4410" y="126"/>
                  </a:lnTo>
                  <a:lnTo>
                    <a:pt x="4439" y="143"/>
                  </a:lnTo>
                  <a:lnTo>
                    <a:pt x="4464" y="172"/>
                  </a:lnTo>
                  <a:lnTo>
                    <a:pt x="4474" y="194"/>
                  </a:lnTo>
                  <a:lnTo>
                    <a:pt x="4481" y="217"/>
                  </a:lnTo>
                  <a:lnTo>
                    <a:pt x="4485" y="240"/>
                  </a:lnTo>
                  <a:lnTo>
                    <a:pt x="4487" y="263"/>
                  </a:lnTo>
                  <a:lnTo>
                    <a:pt x="4485" y="285"/>
                  </a:lnTo>
                  <a:lnTo>
                    <a:pt x="4481" y="306"/>
                  </a:lnTo>
                  <a:lnTo>
                    <a:pt x="4474" y="327"/>
                  </a:lnTo>
                  <a:lnTo>
                    <a:pt x="4464" y="351"/>
                  </a:lnTo>
                  <a:lnTo>
                    <a:pt x="4435" y="376"/>
                  </a:lnTo>
                  <a:lnTo>
                    <a:pt x="4406" y="399"/>
                  </a:lnTo>
                  <a:lnTo>
                    <a:pt x="4375" y="420"/>
                  </a:lnTo>
                  <a:lnTo>
                    <a:pt x="4342" y="438"/>
                  </a:lnTo>
                  <a:lnTo>
                    <a:pt x="4305" y="450"/>
                  </a:lnTo>
                  <a:lnTo>
                    <a:pt x="4268" y="455"/>
                  </a:lnTo>
                  <a:lnTo>
                    <a:pt x="4231" y="453"/>
                  </a:lnTo>
                  <a:lnTo>
                    <a:pt x="4194" y="446"/>
                  </a:lnTo>
                  <a:lnTo>
                    <a:pt x="4138" y="483"/>
                  </a:lnTo>
                  <a:lnTo>
                    <a:pt x="4092" y="527"/>
                  </a:lnTo>
                  <a:lnTo>
                    <a:pt x="4051" y="574"/>
                  </a:lnTo>
                  <a:lnTo>
                    <a:pt x="4018" y="628"/>
                  </a:lnTo>
                  <a:lnTo>
                    <a:pt x="3985" y="680"/>
                  </a:lnTo>
                  <a:lnTo>
                    <a:pt x="3954" y="735"/>
                  </a:lnTo>
                  <a:lnTo>
                    <a:pt x="3923" y="787"/>
                  </a:lnTo>
                  <a:lnTo>
                    <a:pt x="3892" y="839"/>
                  </a:lnTo>
                  <a:lnTo>
                    <a:pt x="3867" y="888"/>
                  </a:lnTo>
                  <a:lnTo>
                    <a:pt x="3855" y="942"/>
                  </a:lnTo>
                  <a:lnTo>
                    <a:pt x="3849" y="998"/>
                  </a:lnTo>
                  <a:lnTo>
                    <a:pt x="3851" y="1057"/>
                  </a:lnTo>
                  <a:lnTo>
                    <a:pt x="3855" y="1115"/>
                  </a:lnTo>
                  <a:lnTo>
                    <a:pt x="3865" y="1173"/>
                  </a:lnTo>
                  <a:lnTo>
                    <a:pt x="3873" y="1227"/>
                  </a:lnTo>
                  <a:lnTo>
                    <a:pt x="3882" y="1283"/>
                  </a:lnTo>
                  <a:lnTo>
                    <a:pt x="3886" y="1305"/>
                  </a:lnTo>
                  <a:lnTo>
                    <a:pt x="3894" y="1328"/>
                  </a:lnTo>
                  <a:lnTo>
                    <a:pt x="3904" y="1347"/>
                  </a:lnTo>
                  <a:lnTo>
                    <a:pt x="3915" y="1369"/>
                  </a:lnTo>
                  <a:lnTo>
                    <a:pt x="3927" y="1386"/>
                  </a:lnTo>
                  <a:lnTo>
                    <a:pt x="3938" y="1406"/>
                  </a:lnTo>
                  <a:lnTo>
                    <a:pt x="3948" y="1423"/>
                  </a:lnTo>
                  <a:lnTo>
                    <a:pt x="3960" y="1442"/>
                  </a:lnTo>
                  <a:lnTo>
                    <a:pt x="3971" y="1454"/>
                  </a:lnTo>
                  <a:lnTo>
                    <a:pt x="3989" y="1462"/>
                  </a:lnTo>
                  <a:lnTo>
                    <a:pt x="4006" y="1466"/>
                  </a:lnTo>
                  <a:lnTo>
                    <a:pt x="4026" y="1472"/>
                  </a:lnTo>
                  <a:lnTo>
                    <a:pt x="4043" y="1473"/>
                  </a:lnTo>
                  <a:lnTo>
                    <a:pt x="4061" y="1475"/>
                  </a:lnTo>
                  <a:lnTo>
                    <a:pt x="4078" y="1477"/>
                  </a:lnTo>
                  <a:lnTo>
                    <a:pt x="4098" y="1485"/>
                  </a:lnTo>
                  <a:lnTo>
                    <a:pt x="4162" y="1501"/>
                  </a:lnTo>
                  <a:lnTo>
                    <a:pt x="4229" y="1518"/>
                  </a:lnTo>
                  <a:lnTo>
                    <a:pt x="4295" y="1534"/>
                  </a:lnTo>
                  <a:lnTo>
                    <a:pt x="4365" y="1551"/>
                  </a:lnTo>
                  <a:lnTo>
                    <a:pt x="4433" y="1563"/>
                  </a:lnTo>
                  <a:lnTo>
                    <a:pt x="4503" y="1574"/>
                  </a:lnTo>
                  <a:lnTo>
                    <a:pt x="4573" y="1580"/>
                  </a:lnTo>
                  <a:lnTo>
                    <a:pt x="4644" y="1584"/>
                  </a:lnTo>
                  <a:lnTo>
                    <a:pt x="4739" y="1536"/>
                  </a:lnTo>
                  <a:lnTo>
                    <a:pt x="4829" y="1479"/>
                  </a:lnTo>
                  <a:lnTo>
                    <a:pt x="4910" y="1413"/>
                  </a:lnTo>
                  <a:lnTo>
                    <a:pt x="4993" y="1344"/>
                  </a:lnTo>
                  <a:lnTo>
                    <a:pt x="5071" y="1268"/>
                  </a:lnTo>
                  <a:lnTo>
                    <a:pt x="5151" y="1192"/>
                  </a:lnTo>
                  <a:lnTo>
                    <a:pt x="5232" y="1117"/>
                  </a:lnTo>
                  <a:lnTo>
                    <a:pt x="5321" y="1045"/>
                  </a:lnTo>
                  <a:lnTo>
                    <a:pt x="5343" y="1029"/>
                  </a:lnTo>
                  <a:lnTo>
                    <a:pt x="5370" y="1016"/>
                  </a:lnTo>
                  <a:lnTo>
                    <a:pt x="5397" y="1002"/>
                  </a:lnTo>
                  <a:lnTo>
                    <a:pt x="5430" y="993"/>
                  </a:lnTo>
                  <a:lnTo>
                    <a:pt x="5459" y="985"/>
                  </a:lnTo>
                  <a:lnTo>
                    <a:pt x="5492" y="985"/>
                  </a:lnTo>
                  <a:lnTo>
                    <a:pt x="5521" y="989"/>
                  </a:lnTo>
                  <a:lnTo>
                    <a:pt x="5552" y="1002"/>
                  </a:lnTo>
                  <a:lnTo>
                    <a:pt x="5585" y="1016"/>
                  </a:lnTo>
                  <a:lnTo>
                    <a:pt x="5612" y="1039"/>
                  </a:lnTo>
                  <a:lnTo>
                    <a:pt x="5633" y="1068"/>
                  </a:lnTo>
                  <a:lnTo>
                    <a:pt x="5655" y="1101"/>
                  </a:lnTo>
                  <a:lnTo>
                    <a:pt x="5674" y="1132"/>
                  </a:lnTo>
                  <a:lnTo>
                    <a:pt x="5699" y="1161"/>
                  </a:lnTo>
                  <a:lnTo>
                    <a:pt x="5730" y="1181"/>
                  </a:lnTo>
                  <a:lnTo>
                    <a:pt x="5771" y="1194"/>
                  </a:lnTo>
                  <a:lnTo>
                    <a:pt x="5779" y="1202"/>
                  </a:lnTo>
                  <a:lnTo>
                    <a:pt x="5789" y="1214"/>
                  </a:lnTo>
                  <a:lnTo>
                    <a:pt x="5794" y="1225"/>
                  </a:lnTo>
                  <a:lnTo>
                    <a:pt x="5802" y="1241"/>
                  </a:lnTo>
                  <a:lnTo>
                    <a:pt x="5806" y="1254"/>
                  </a:lnTo>
                  <a:lnTo>
                    <a:pt x="5806" y="1270"/>
                  </a:lnTo>
                  <a:lnTo>
                    <a:pt x="5804" y="1287"/>
                  </a:lnTo>
                  <a:lnTo>
                    <a:pt x="5800" y="1305"/>
                  </a:lnTo>
                  <a:lnTo>
                    <a:pt x="5779" y="1357"/>
                  </a:lnTo>
                  <a:lnTo>
                    <a:pt x="5777" y="1351"/>
                  </a:lnTo>
                  <a:lnTo>
                    <a:pt x="5775" y="1349"/>
                  </a:lnTo>
                  <a:lnTo>
                    <a:pt x="5750" y="1375"/>
                  </a:lnTo>
                  <a:lnTo>
                    <a:pt x="5723" y="1402"/>
                  </a:lnTo>
                  <a:lnTo>
                    <a:pt x="5694" y="1427"/>
                  </a:lnTo>
                  <a:lnTo>
                    <a:pt x="5666" y="1450"/>
                  </a:lnTo>
                  <a:lnTo>
                    <a:pt x="5632" y="1466"/>
                  </a:lnTo>
                  <a:lnTo>
                    <a:pt x="5597" y="1475"/>
                  </a:lnTo>
                  <a:lnTo>
                    <a:pt x="5560" y="1479"/>
                  </a:lnTo>
                  <a:lnTo>
                    <a:pt x="5523" y="1473"/>
                  </a:lnTo>
                  <a:lnTo>
                    <a:pt x="5480" y="1464"/>
                  </a:lnTo>
                  <a:lnTo>
                    <a:pt x="5441" y="1468"/>
                  </a:lnTo>
                  <a:lnTo>
                    <a:pt x="5405" y="1479"/>
                  </a:lnTo>
                  <a:lnTo>
                    <a:pt x="5372" y="1501"/>
                  </a:lnTo>
                  <a:lnTo>
                    <a:pt x="5337" y="1522"/>
                  </a:lnTo>
                  <a:lnTo>
                    <a:pt x="5304" y="1551"/>
                  </a:lnTo>
                  <a:lnTo>
                    <a:pt x="5273" y="1578"/>
                  </a:lnTo>
                  <a:lnTo>
                    <a:pt x="5244" y="1605"/>
                  </a:lnTo>
                  <a:lnTo>
                    <a:pt x="5077" y="1793"/>
                  </a:lnTo>
                  <a:lnTo>
                    <a:pt x="5077" y="1811"/>
                  </a:lnTo>
                  <a:lnTo>
                    <a:pt x="5090" y="1819"/>
                  </a:lnTo>
                  <a:lnTo>
                    <a:pt x="5120" y="1824"/>
                  </a:lnTo>
                  <a:lnTo>
                    <a:pt x="5158" y="1854"/>
                  </a:lnTo>
                  <a:lnTo>
                    <a:pt x="5205" y="1883"/>
                  </a:lnTo>
                  <a:lnTo>
                    <a:pt x="5249" y="1910"/>
                  </a:lnTo>
                  <a:lnTo>
                    <a:pt x="5294" y="1939"/>
                  </a:lnTo>
                  <a:lnTo>
                    <a:pt x="5335" y="1970"/>
                  </a:lnTo>
                  <a:lnTo>
                    <a:pt x="5372" y="2007"/>
                  </a:lnTo>
                  <a:lnTo>
                    <a:pt x="5401" y="2049"/>
                  </a:lnTo>
                  <a:lnTo>
                    <a:pt x="5424" y="2102"/>
                  </a:lnTo>
                  <a:lnTo>
                    <a:pt x="5409" y="2168"/>
                  </a:lnTo>
                  <a:lnTo>
                    <a:pt x="5383" y="2228"/>
                  </a:lnTo>
                  <a:lnTo>
                    <a:pt x="5350" y="2282"/>
                  </a:lnTo>
                  <a:lnTo>
                    <a:pt x="5312" y="2336"/>
                  </a:lnTo>
                  <a:lnTo>
                    <a:pt x="5269" y="2387"/>
                  </a:lnTo>
                  <a:lnTo>
                    <a:pt x="5228" y="2439"/>
                  </a:lnTo>
                  <a:lnTo>
                    <a:pt x="5189" y="2492"/>
                  </a:lnTo>
                  <a:lnTo>
                    <a:pt x="5158" y="2552"/>
                  </a:lnTo>
                  <a:lnTo>
                    <a:pt x="5145" y="2556"/>
                  </a:lnTo>
                  <a:lnTo>
                    <a:pt x="5141" y="2565"/>
                  </a:lnTo>
                  <a:lnTo>
                    <a:pt x="5139" y="2577"/>
                  </a:lnTo>
                  <a:lnTo>
                    <a:pt x="5137" y="2590"/>
                  </a:lnTo>
                  <a:lnTo>
                    <a:pt x="5120" y="2614"/>
                  </a:lnTo>
                  <a:lnTo>
                    <a:pt x="5106" y="2641"/>
                  </a:lnTo>
                  <a:lnTo>
                    <a:pt x="5092" y="2668"/>
                  </a:lnTo>
                  <a:lnTo>
                    <a:pt x="5081" y="2695"/>
                  </a:lnTo>
                  <a:lnTo>
                    <a:pt x="5065" y="2720"/>
                  </a:lnTo>
                  <a:lnTo>
                    <a:pt x="5052" y="2748"/>
                  </a:lnTo>
                  <a:lnTo>
                    <a:pt x="5036" y="2773"/>
                  </a:lnTo>
                  <a:lnTo>
                    <a:pt x="5021" y="2800"/>
                  </a:lnTo>
                  <a:lnTo>
                    <a:pt x="5015" y="2817"/>
                  </a:lnTo>
                  <a:lnTo>
                    <a:pt x="5011" y="2837"/>
                  </a:lnTo>
                  <a:lnTo>
                    <a:pt x="5003" y="2856"/>
                  </a:lnTo>
                  <a:lnTo>
                    <a:pt x="4997" y="2876"/>
                  </a:lnTo>
                  <a:lnTo>
                    <a:pt x="4990" y="2893"/>
                  </a:lnTo>
                  <a:lnTo>
                    <a:pt x="4984" y="2910"/>
                  </a:lnTo>
                  <a:lnTo>
                    <a:pt x="4978" y="2930"/>
                  </a:lnTo>
                  <a:lnTo>
                    <a:pt x="4978" y="2949"/>
                  </a:lnTo>
                  <a:lnTo>
                    <a:pt x="4966" y="2976"/>
                  </a:lnTo>
                  <a:lnTo>
                    <a:pt x="4959" y="3003"/>
                  </a:lnTo>
                  <a:lnTo>
                    <a:pt x="4949" y="3031"/>
                  </a:lnTo>
                  <a:lnTo>
                    <a:pt x="4941" y="3060"/>
                  </a:lnTo>
                  <a:lnTo>
                    <a:pt x="4931" y="3087"/>
                  </a:lnTo>
                  <a:lnTo>
                    <a:pt x="4924" y="3114"/>
                  </a:lnTo>
                  <a:lnTo>
                    <a:pt x="4914" y="3141"/>
                  </a:lnTo>
                  <a:lnTo>
                    <a:pt x="4906" y="3168"/>
                  </a:lnTo>
                  <a:lnTo>
                    <a:pt x="4889" y="3225"/>
                  </a:lnTo>
                  <a:lnTo>
                    <a:pt x="4873" y="3281"/>
                  </a:lnTo>
                  <a:lnTo>
                    <a:pt x="4856" y="3337"/>
                  </a:lnTo>
                  <a:lnTo>
                    <a:pt x="4836" y="3395"/>
                  </a:lnTo>
                  <a:lnTo>
                    <a:pt x="4811" y="3448"/>
                  </a:lnTo>
                  <a:lnTo>
                    <a:pt x="4784" y="3500"/>
                  </a:lnTo>
                  <a:lnTo>
                    <a:pt x="4749" y="3548"/>
                  </a:lnTo>
                  <a:lnTo>
                    <a:pt x="4712" y="3595"/>
                  </a:lnTo>
                  <a:lnTo>
                    <a:pt x="4670" y="3632"/>
                  </a:lnTo>
                  <a:lnTo>
                    <a:pt x="4627" y="3669"/>
                  </a:lnTo>
                  <a:lnTo>
                    <a:pt x="4580" y="3705"/>
                  </a:lnTo>
                  <a:lnTo>
                    <a:pt x="4536" y="3742"/>
                  </a:lnTo>
                  <a:lnTo>
                    <a:pt x="4485" y="3775"/>
                  </a:lnTo>
                  <a:lnTo>
                    <a:pt x="4437" y="3810"/>
                  </a:lnTo>
                  <a:lnTo>
                    <a:pt x="4388" y="3843"/>
                  </a:lnTo>
                  <a:lnTo>
                    <a:pt x="4340" y="3874"/>
                  </a:lnTo>
                  <a:lnTo>
                    <a:pt x="4233" y="3934"/>
                  </a:lnTo>
                  <a:lnTo>
                    <a:pt x="4127" y="3989"/>
                  </a:lnTo>
                  <a:lnTo>
                    <a:pt x="4014" y="4035"/>
                  </a:lnTo>
                  <a:lnTo>
                    <a:pt x="3902" y="4080"/>
                  </a:lnTo>
                  <a:lnTo>
                    <a:pt x="3783" y="4117"/>
                  </a:lnTo>
                  <a:lnTo>
                    <a:pt x="3667" y="4155"/>
                  </a:lnTo>
                  <a:lnTo>
                    <a:pt x="3551" y="4190"/>
                  </a:lnTo>
                  <a:lnTo>
                    <a:pt x="3434" y="4225"/>
                  </a:lnTo>
                  <a:lnTo>
                    <a:pt x="3425" y="4231"/>
                  </a:lnTo>
                  <a:lnTo>
                    <a:pt x="3415" y="4239"/>
                  </a:lnTo>
                  <a:lnTo>
                    <a:pt x="3403" y="4241"/>
                  </a:lnTo>
                  <a:lnTo>
                    <a:pt x="3394" y="4245"/>
                  </a:lnTo>
                  <a:lnTo>
                    <a:pt x="3380" y="4245"/>
                  </a:lnTo>
                  <a:lnTo>
                    <a:pt x="3366" y="4247"/>
                  </a:lnTo>
                  <a:lnTo>
                    <a:pt x="3355" y="4247"/>
                  </a:lnTo>
                  <a:lnTo>
                    <a:pt x="3343" y="4250"/>
                  </a:lnTo>
                  <a:lnTo>
                    <a:pt x="3320" y="4276"/>
                  </a:lnTo>
                  <a:lnTo>
                    <a:pt x="3300" y="4303"/>
                  </a:lnTo>
                  <a:lnTo>
                    <a:pt x="3283" y="4332"/>
                  </a:lnTo>
                  <a:lnTo>
                    <a:pt x="3266" y="4361"/>
                  </a:lnTo>
                  <a:lnTo>
                    <a:pt x="3248" y="4390"/>
                  </a:lnTo>
                  <a:lnTo>
                    <a:pt x="3233" y="4419"/>
                  </a:lnTo>
                  <a:lnTo>
                    <a:pt x="3219" y="4448"/>
                  </a:lnTo>
                  <a:lnTo>
                    <a:pt x="3207" y="4477"/>
                  </a:lnTo>
                  <a:lnTo>
                    <a:pt x="3258" y="4499"/>
                  </a:lnTo>
                  <a:lnTo>
                    <a:pt x="3310" y="4522"/>
                  </a:lnTo>
                  <a:lnTo>
                    <a:pt x="3362" y="4543"/>
                  </a:lnTo>
                  <a:lnTo>
                    <a:pt x="3415" y="4567"/>
                  </a:lnTo>
                  <a:lnTo>
                    <a:pt x="3467" y="4590"/>
                  </a:lnTo>
                  <a:lnTo>
                    <a:pt x="3520" y="4613"/>
                  </a:lnTo>
                  <a:lnTo>
                    <a:pt x="3572" y="4636"/>
                  </a:lnTo>
                  <a:lnTo>
                    <a:pt x="3626" y="4665"/>
                  </a:lnTo>
                  <a:lnTo>
                    <a:pt x="3636" y="4677"/>
                  </a:lnTo>
                  <a:lnTo>
                    <a:pt x="3646" y="4694"/>
                  </a:lnTo>
                  <a:lnTo>
                    <a:pt x="3650" y="4710"/>
                  </a:lnTo>
                  <a:lnTo>
                    <a:pt x="3648" y="4729"/>
                  </a:lnTo>
                  <a:lnTo>
                    <a:pt x="3626" y="4757"/>
                  </a:lnTo>
                  <a:lnTo>
                    <a:pt x="3603" y="4782"/>
                  </a:lnTo>
                  <a:lnTo>
                    <a:pt x="3574" y="4801"/>
                  </a:lnTo>
                  <a:lnTo>
                    <a:pt x="3545" y="4821"/>
                  </a:lnTo>
                  <a:lnTo>
                    <a:pt x="3510" y="4834"/>
                  </a:lnTo>
                  <a:lnTo>
                    <a:pt x="3477" y="4848"/>
                  </a:lnTo>
                  <a:lnTo>
                    <a:pt x="3442" y="4857"/>
                  </a:lnTo>
                  <a:lnTo>
                    <a:pt x="3411" y="4867"/>
                  </a:lnTo>
                  <a:lnTo>
                    <a:pt x="3349" y="4894"/>
                  </a:lnTo>
                  <a:lnTo>
                    <a:pt x="3289" y="4916"/>
                  </a:lnTo>
                  <a:lnTo>
                    <a:pt x="3225" y="4933"/>
                  </a:lnTo>
                  <a:lnTo>
                    <a:pt x="3163" y="4947"/>
                  </a:lnTo>
                  <a:lnTo>
                    <a:pt x="3097" y="4956"/>
                  </a:lnTo>
                  <a:lnTo>
                    <a:pt x="3033" y="4968"/>
                  </a:lnTo>
                  <a:lnTo>
                    <a:pt x="2967" y="4978"/>
                  </a:lnTo>
                  <a:lnTo>
                    <a:pt x="2903" y="4991"/>
                  </a:lnTo>
                  <a:lnTo>
                    <a:pt x="2849" y="4991"/>
                  </a:lnTo>
                  <a:lnTo>
                    <a:pt x="2798" y="4991"/>
                  </a:lnTo>
                  <a:lnTo>
                    <a:pt x="2748" y="4987"/>
                  </a:lnTo>
                  <a:lnTo>
                    <a:pt x="2699" y="4987"/>
                  </a:lnTo>
                  <a:lnTo>
                    <a:pt x="2649" y="4985"/>
                  </a:lnTo>
                  <a:lnTo>
                    <a:pt x="2598" y="4989"/>
                  </a:lnTo>
                  <a:lnTo>
                    <a:pt x="2548" y="4995"/>
                  </a:lnTo>
                  <a:lnTo>
                    <a:pt x="2499" y="5009"/>
                  </a:lnTo>
                  <a:lnTo>
                    <a:pt x="2414" y="5011"/>
                  </a:lnTo>
                  <a:lnTo>
                    <a:pt x="2329" y="5026"/>
                  </a:lnTo>
                  <a:lnTo>
                    <a:pt x="2240" y="5044"/>
                  </a:lnTo>
                  <a:lnTo>
                    <a:pt x="2152" y="5063"/>
                  </a:lnTo>
                  <a:lnTo>
                    <a:pt x="2061" y="5073"/>
                  </a:lnTo>
                  <a:lnTo>
                    <a:pt x="1976" y="5073"/>
                  </a:lnTo>
                  <a:lnTo>
                    <a:pt x="1890" y="5053"/>
                  </a:lnTo>
                  <a:lnTo>
                    <a:pt x="1811" y="5013"/>
                  </a:lnTo>
                  <a:lnTo>
                    <a:pt x="1801" y="4964"/>
                  </a:lnTo>
                  <a:lnTo>
                    <a:pt x="1780" y="4916"/>
                  </a:lnTo>
                  <a:lnTo>
                    <a:pt x="1753" y="4865"/>
                  </a:lnTo>
                  <a:lnTo>
                    <a:pt x="1728" y="4819"/>
                  </a:lnTo>
                  <a:lnTo>
                    <a:pt x="1708" y="4772"/>
                  </a:lnTo>
                  <a:lnTo>
                    <a:pt x="1704" y="4726"/>
                  </a:lnTo>
                  <a:lnTo>
                    <a:pt x="1722" y="4683"/>
                  </a:lnTo>
                  <a:lnTo>
                    <a:pt x="1768" y="4644"/>
                  </a:lnTo>
                  <a:lnTo>
                    <a:pt x="1825" y="4613"/>
                  </a:lnTo>
                  <a:lnTo>
                    <a:pt x="1885" y="4586"/>
                  </a:lnTo>
                  <a:lnTo>
                    <a:pt x="1943" y="4559"/>
                  </a:lnTo>
                  <a:lnTo>
                    <a:pt x="2003" y="4534"/>
                  </a:lnTo>
                  <a:lnTo>
                    <a:pt x="2061" y="4504"/>
                  </a:lnTo>
                  <a:lnTo>
                    <a:pt x="2119" y="4477"/>
                  </a:lnTo>
                  <a:lnTo>
                    <a:pt x="2176" y="4444"/>
                  </a:lnTo>
                  <a:lnTo>
                    <a:pt x="2230" y="4409"/>
                  </a:lnTo>
                  <a:lnTo>
                    <a:pt x="2203" y="4409"/>
                  </a:lnTo>
                  <a:lnTo>
                    <a:pt x="2176" y="4411"/>
                  </a:lnTo>
                  <a:lnTo>
                    <a:pt x="2146" y="4415"/>
                  </a:lnTo>
                  <a:lnTo>
                    <a:pt x="2119" y="4421"/>
                  </a:lnTo>
                  <a:lnTo>
                    <a:pt x="2090" y="4427"/>
                  </a:lnTo>
                  <a:lnTo>
                    <a:pt x="2063" y="4435"/>
                  </a:lnTo>
                  <a:lnTo>
                    <a:pt x="2034" y="4442"/>
                  </a:lnTo>
                  <a:lnTo>
                    <a:pt x="2009" y="4452"/>
                  </a:lnTo>
                  <a:lnTo>
                    <a:pt x="1960" y="4462"/>
                  </a:lnTo>
                  <a:lnTo>
                    <a:pt x="1914" y="4473"/>
                  </a:lnTo>
                  <a:lnTo>
                    <a:pt x="1865" y="4483"/>
                  </a:lnTo>
                  <a:lnTo>
                    <a:pt x="1819" y="4495"/>
                  </a:lnTo>
                  <a:lnTo>
                    <a:pt x="1770" y="4504"/>
                  </a:lnTo>
                  <a:lnTo>
                    <a:pt x="1724" y="4516"/>
                  </a:lnTo>
                  <a:lnTo>
                    <a:pt x="1677" y="4528"/>
                  </a:lnTo>
                  <a:lnTo>
                    <a:pt x="1631" y="4541"/>
                  </a:lnTo>
                  <a:lnTo>
                    <a:pt x="1572" y="4535"/>
                  </a:lnTo>
                  <a:lnTo>
                    <a:pt x="1518" y="4530"/>
                  </a:lnTo>
                  <a:lnTo>
                    <a:pt x="1466" y="4516"/>
                  </a:lnTo>
                  <a:lnTo>
                    <a:pt x="1417" y="4499"/>
                  </a:lnTo>
                  <a:lnTo>
                    <a:pt x="1369" y="4473"/>
                  </a:lnTo>
                  <a:lnTo>
                    <a:pt x="1326" y="4442"/>
                  </a:lnTo>
                  <a:lnTo>
                    <a:pt x="1289" y="4402"/>
                  </a:lnTo>
                  <a:lnTo>
                    <a:pt x="1258" y="4357"/>
                  </a:lnTo>
                  <a:lnTo>
                    <a:pt x="1233" y="4309"/>
                  </a:lnTo>
                  <a:lnTo>
                    <a:pt x="1210" y="4262"/>
                  </a:lnTo>
                  <a:lnTo>
                    <a:pt x="1185" y="4214"/>
                  </a:lnTo>
                  <a:lnTo>
                    <a:pt x="1161" y="4167"/>
                  </a:lnTo>
                  <a:lnTo>
                    <a:pt x="1130" y="4120"/>
                  </a:lnTo>
                  <a:lnTo>
                    <a:pt x="1099" y="4078"/>
                  </a:lnTo>
                  <a:lnTo>
                    <a:pt x="1062" y="4037"/>
                  </a:lnTo>
                  <a:lnTo>
                    <a:pt x="1020" y="4002"/>
                  </a:lnTo>
                  <a:lnTo>
                    <a:pt x="977" y="3956"/>
                  </a:lnTo>
                  <a:lnTo>
                    <a:pt x="932" y="3919"/>
                  </a:lnTo>
                  <a:lnTo>
                    <a:pt x="884" y="3888"/>
                  </a:lnTo>
                  <a:lnTo>
                    <a:pt x="835" y="3861"/>
                  </a:lnTo>
                  <a:lnTo>
                    <a:pt x="785" y="3830"/>
                  </a:lnTo>
                  <a:lnTo>
                    <a:pt x="739" y="3799"/>
                  </a:lnTo>
                  <a:lnTo>
                    <a:pt x="694" y="3760"/>
                  </a:lnTo>
                  <a:lnTo>
                    <a:pt x="659" y="3715"/>
                  </a:lnTo>
                  <a:lnTo>
                    <a:pt x="603" y="3649"/>
                  </a:lnTo>
                  <a:lnTo>
                    <a:pt x="558" y="3579"/>
                  </a:lnTo>
                  <a:lnTo>
                    <a:pt x="525" y="3504"/>
                  </a:lnTo>
                  <a:lnTo>
                    <a:pt x="506" y="3426"/>
                  </a:lnTo>
                  <a:lnTo>
                    <a:pt x="494" y="3343"/>
                  </a:lnTo>
                  <a:lnTo>
                    <a:pt x="494" y="3261"/>
                  </a:lnTo>
                  <a:lnTo>
                    <a:pt x="504" y="3180"/>
                  </a:lnTo>
                  <a:lnTo>
                    <a:pt x="527" y="3102"/>
                  </a:lnTo>
                  <a:lnTo>
                    <a:pt x="545" y="3062"/>
                  </a:lnTo>
                  <a:lnTo>
                    <a:pt x="562" y="3023"/>
                  </a:lnTo>
                  <a:lnTo>
                    <a:pt x="579" y="2984"/>
                  </a:lnTo>
                  <a:lnTo>
                    <a:pt x="597" y="2945"/>
                  </a:lnTo>
                  <a:lnTo>
                    <a:pt x="612" y="2905"/>
                  </a:lnTo>
                  <a:lnTo>
                    <a:pt x="630" y="2866"/>
                  </a:lnTo>
                  <a:lnTo>
                    <a:pt x="647" y="2825"/>
                  </a:lnTo>
                  <a:lnTo>
                    <a:pt x="665" y="2786"/>
                  </a:lnTo>
                  <a:lnTo>
                    <a:pt x="655" y="2771"/>
                  </a:lnTo>
                  <a:lnTo>
                    <a:pt x="651" y="2763"/>
                  </a:lnTo>
                  <a:lnTo>
                    <a:pt x="649" y="2751"/>
                  </a:lnTo>
                  <a:lnTo>
                    <a:pt x="651" y="2736"/>
                  </a:lnTo>
                  <a:lnTo>
                    <a:pt x="645" y="2718"/>
                  </a:lnTo>
                  <a:lnTo>
                    <a:pt x="640" y="2705"/>
                  </a:lnTo>
                  <a:lnTo>
                    <a:pt x="628" y="2691"/>
                  </a:lnTo>
                  <a:lnTo>
                    <a:pt x="618" y="2680"/>
                  </a:lnTo>
                  <a:lnTo>
                    <a:pt x="605" y="2668"/>
                  </a:lnTo>
                  <a:lnTo>
                    <a:pt x="591" y="2656"/>
                  </a:lnTo>
                  <a:lnTo>
                    <a:pt x="578" y="2647"/>
                  </a:lnTo>
                  <a:lnTo>
                    <a:pt x="566" y="2641"/>
                  </a:lnTo>
                  <a:lnTo>
                    <a:pt x="500" y="2627"/>
                  </a:lnTo>
                  <a:lnTo>
                    <a:pt x="440" y="2633"/>
                  </a:lnTo>
                  <a:lnTo>
                    <a:pt x="382" y="2649"/>
                  </a:lnTo>
                  <a:lnTo>
                    <a:pt x="327" y="2674"/>
                  </a:lnTo>
                  <a:lnTo>
                    <a:pt x="271" y="2697"/>
                  </a:lnTo>
                  <a:lnTo>
                    <a:pt x="215" y="2718"/>
                  </a:lnTo>
                  <a:lnTo>
                    <a:pt x="155" y="2726"/>
                  </a:lnTo>
                  <a:lnTo>
                    <a:pt x="95" y="2722"/>
                  </a:lnTo>
                  <a:lnTo>
                    <a:pt x="79" y="2711"/>
                  </a:lnTo>
                  <a:lnTo>
                    <a:pt x="66" y="2701"/>
                  </a:lnTo>
                  <a:lnTo>
                    <a:pt x="52" y="2689"/>
                  </a:lnTo>
                  <a:lnTo>
                    <a:pt x="40" y="2678"/>
                  </a:lnTo>
                  <a:lnTo>
                    <a:pt x="29" y="2664"/>
                  </a:lnTo>
                  <a:lnTo>
                    <a:pt x="17" y="2653"/>
                  </a:lnTo>
                  <a:lnTo>
                    <a:pt x="7" y="2637"/>
                  </a:lnTo>
                  <a:lnTo>
                    <a:pt x="0" y="2623"/>
                  </a:lnTo>
                  <a:lnTo>
                    <a:pt x="2" y="2548"/>
                  </a:lnTo>
                  <a:lnTo>
                    <a:pt x="13" y="2478"/>
                  </a:lnTo>
                  <a:lnTo>
                    <a:pt x="29" y="2408"/>
                  </a:lnTo>
                  <a:lnTo>
                    <a:pt x="52" y="2338"/>
                  </a:lnTo>
                  <a:lnTo>
                    <a:pt x="77" y="2269"/>
                  </a:lnTo>
                  <a:lnTo>
                    <a:pt x="104" y="2199"/>
                  </a:lnTo>
                  <a:lnTo>
                    <a:pt x="131" y="2131"/>
                  </a:lnTo>
                  <a:lnTo>
                    <a:pt x="159" y="2063"/>
                  </a:lnTo>
                  <a:lnTo>
                    <a:pt x="236" y="1923"/>
                  </a:lnTo>
                  <a:lnTo>
                    <a:pt x="320" y="1788"/>
                  </a:lnTo>
                  <a:lnTo>
                    <a:pt x="405" y="1654"/>
                  </a:lnTo>
                  <a:lnTo>
                    <a:pt x="492" y="1520"/>
                  </a:lnTo>
                  <a:lnTo>
                    <a:pt x="579" y="1386"/>
                  </a:lnTo>
                  <a:lnTo>
                    <a:pt x="669" y="1252"/>
                  </a:lnTo>
                  <a:lnTo>
                    <a:pt x="754" y="1119"/>
                  </a:lnTo>
                  <a:lnTo>
                    <a:pt x="839" y="985"/>
                  </a:lnTo>
                  <a:lnTo>
                    <a:pt x="859" y="973"/>
                  </a:lnTo>
                  <a:lnTo>
                    <a:pt x="878" y="958"/>
                  </a:lnTo>
                  <a:lnTo>
                    <a:pt x="886" y="952"/>
                  </a:lnTo>
                  <a:lnTo>
                    <a:pt x="898" y="950"/>
                  </a:lnTo>
                  <a:lnTo>
                    <a:pt x="909" y="952"/>
                  </a:lnTo>
                  <a:lnTo>
                    <a:pt x="925" y="960"/>
                  </a:lnTo>
                  <a:lnTo>
                    <a:pt x="967" y="994"/>
                  </a:lnTo>
                  <a:lnTo>
                    <a:pt x="996" y="1035"/>
                  </a:lnTo>
                  <a:lnTo>
                    <a:pt x="1014" y="1080"/>
                  </a:lnTo>
                  <a:lnTo>
                    <a:pt x="1024" y="1132"/>
                  </a:lnTo>
                  <a:lnTo>
                    <a:pt x="1022" y="1183"/>
                  </a:lnTo>
                  <a:lnTo>
                    <a:pt x="1020" y="1237"/>
                  </a:lnTo>
                  <a:lnTo>
                    <a:pt x="1014" y="1289"/>
                  </a:lnTo>
                  <a:lnTo>
                    <a:pt x="1010" y="1344"/>
                  </a:lnTo>
                  <a:lnTo>
                    <a:pt x="987" y="1419"/>
                  </a:lnTo>
                  <a:lnTo>
                    <a:pt x="969" y="1495"/>
                  </a:lnTo>
                  <a:lnTo>
                    <a:pt x="950" y="1572"/>
                  </a:lnTo>
                  <a:lnTo>
                    <a:pt x="934" y="1650"/>
                  </a:lnTo>
                  <a:lnTo>
                    <a:pt x="917" y="1726"/>
                  </a:lnTo>
                  <a:lnTo>
                    <a:pt x="901" y="1805"/>
                  </a:lnTo>
                  <a:lnTo>
                    <a:pt x="882" y="1881"/>
                  </a:lnTo>
                  <a:lnTo>
                    <a:pt x="865" y="1960"/>
                  </a:lnTo>
                  <a:lnTo>
                    <a:pt x="868" y="1966"/>
                  </a:lnTo>
                  <a:lnTo>
                    <a:pt x="870" y="1978"/>
                  </a:lnTo>
                  <a:lnTo>
                    <a:pt x="872" y="1985"/>
                  </a:lnTo>
                  <a:lnTo>
                    <a:pt x="882" y="1995"/>
                  </a:lnTo>
                  <a:lnTo>
                    <a:pt x="934" y="1985"/>
                  </a:lnTo>
                  <a:lnTo>
                    <a:pt x="1109" y="1793"/>
                  </a:lnTo>
                  <a:lnTo>
                    <a:pt x="1105" y="1793"/>
                  </a:lnTo>
                  <a:lnTo>
                    <a:pt x="1124" y="1784"/>
                  </a:lnTo>
                  <a:lnTo>
                    <a:pt x="1146" y="1770"/>
                  </a:lnTo>
                  <a:lnTo>
                    <a:pt x="1165" y="1755"/>
                  </a:lnTo>
                  <a:lnTo>
                    <a:pt x="1187" y="1747"/>
                  </a:lnTo>
                  <a:lnTo>
                    <a:pt x="1218" y="1733"/>
                  </a:lnTo>
                  <a:lnTo>
                    <a:pt x="1249" y="1726"/>
                  </a:lnTo>
                  <a:lnTo>
                    <a:pt x="1278" y="1724"/>
                  </a:lnTo>
                  <a:lnTo>
                    <a:pt x="1309" y="1724"/>
                  </a:lnTo>
                  <a:lnTo>
                    <a:pt x="1338" y="1720"/>
                  </a:lnTo>
                  <a:lnTo>
                    <a:pt x="1369" y="1718"/>
                  </a:lnTo>
                  <a:lnTo>
                    <a:pt x="1400" y="1712"/>
                  </a:lnTo>
                  <a:lnTo>
                    <a:pt x="1431" y="1700"/>
                  </a:lnTo>
                  <a:lnTo>
                    <a:pt x="1561" y="1592"/>
                  </a:lnTo>
                  <a:lnTo>
                    <a:pt x="1704" y="1504"/>
                  </a:lnTo>
                  <a:lnTo>
                    <a:pt x="1854" y="1437"/>
                  </a:lnTo>
                  <a:lnTo>
                    <a:pt x="2013" y="1386"/>
                  </a:lnTo>
                  <a:lnTo>
                    <a:pt x="2174" y="1345"/>
                  </a:lnTo>
                  <a:lnTo>
                    <a:pt x="2342" y="1316"/>
                  </a:lnTo>
                  <a:lnTo>
                    <a:pt x="2511" y="1293"/>
                  </a:lnTo>
                  <a:lnTo>
                    <a:pt x="2684" y="1276"/>
                  </a:lnTo>
                  <a:lnTo>
                    <a:pt x="2771" y="1233"/>
                  </a:lnTo>
                  <a:lnTo>
                    <a:pt x="2843" y="1175"/>
                  </a:lnTo>
                  <a:lnTo>
                    <a:pt x="2903" y="1103"/>
                  </a:lnTo>
                  <a:lnTo>
                    <a:pt x="2957" y="1027"/>
                  </a:lnTo>
                  <a:lnTo>
                    <a:pt x="3010" y="948"/>
                  </a:lnTo>
                  <a:lnTo>
                    <a:pt x="3068" y="872"/>
                  </a:lnTo>
                  <a:lnTo>
                    <a:pt x="3134" y="806"/>
                  </a:lnTo>
                  <a:lnTo>
                    <a:pt x="3219" y="754"/>
                  </a:lnTo>
                  <a:lnTo>
                    <a:pt x="3236" y="733"/>
                  </a:lnTo>
                  <a:lnTo>
                    <a:pt x="3258" y="717"/>
                  </a:lnTo>
                  <a:lnTo>
                    <a:pt x="3281" y="700"/>
                  </a:lnTo>
                  <a:lnTo>
                    <a:pt x="3304" y="686"/>
                  </a:lnTo>
                  <a:lnTo>
                    <a:pt x="3326" y="673"/>
                  </a:lnTo>
                  <a:lnTo>
                    <a:pt x="3349" y="661"/>
                  </a:lnTo>
                  <a:lnTo>
                    <a:pt x="3372" y="649"/>
                  </a:lnTo>
                  <a:lnTo>
                    <a:pt x="3395" y="638"/>
                  </a:lnTo>
                  <a:lnTo>
                    <a:pt x="3434" y="607"/>
                  </a:lnTo>
                  <a:lnTo>
                    <a:pt x="3479" y="581"/>
                  </a:lnTo>
                  <a:lnTo>
                    <a:pt x="3522" y="556"/>
                  </a:lnTo>
                  <a:lnTo>
                    <a:pt x="3568" y="533"/>
                  </a:lnTo>
                  <a:lnTo>
                    <a:pt x="3609" y="506"/>
                  </a:lnTo>
                  <a:lnTo>
                    <a:pt x="3651" y="479"/>
                  </a:lnTo>
                  <a:lnTo>
                    <a:pt x="3690" y="446"/>
                  </a:lnTo>
                  <a:lnTo>
                    <a:pt x="3729" y="411"/>
                  </a:lnTo>
                  <a:lnTo>
                    <a:pt x="3768" y="358"/>
                  </a:lnTo>
                  <a:lnTo>
                    <a:pt x="3805" y="306"/>
                  </a:lnTo>
                  <a:lnTo>
                    <a:pt x="3840" y="254"/>
                  </a:lnTo>
                  <a:lnTo>
                    <a:pt x="3876" y="201"/>
                  </a:lnTo>
                  <a:lnTo>
                    <a:pt x="3911" y="149"/>
                  </a:lnTo>
                  <a:lnTo>
                    <a:pt x="3950" y="99"/>
                  </a:lnTo>
                  <a:lnTo>
                    <a:pt x="3993" y="50"/>
                  </a:lnTo>
                  <a:lnTo>
                    <a:pt x="4045" y="9"/>
                  </a:lnTo>
                  <a:lnTo>
                    <a:pt x="4063" y="4"/>
                  </a:lnTo>
                  <a:lnTo>
                    <a:pt x="4080" y="2"/>
                  </a:lnTo>
                  <a:lnTo>
                    <a:pt x="4099" y="0"/>
                  </a:lnTo>
                  <a:lnTo>
                    <a:pt x="4119" y="0"/>
                  </a:lnTo>
                  <a:lnTo>
                    <a:pt x="4136" y="0"/>
                  </a:lnTo>
                  <a:lnTo>
                    <a:pt x="4154" y="4"/>
                  </a:lnTo>
                  <a:lnTo>
                    <a:pt x="4169" y="9"/>
                  </a:lnTo>
                  <a:lnTo>
                    <a:pt x="4187" y="21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85" name="Freeform 281"/>
            <p:cNvSpPr>
              <a:spLocks/>
            </p:cNvSpPr>
            <p:nvPr/>
          </p:nvSpPr>
          <p:spPr bwMode="auto">
            <a:xfrm>
              <a:off x="3723" y="1510"/>
              <a:ext cx="398" cy="345"/>
            </a:xfrm>
            <a:custGeom>
              <a:avLst/>
              <a:gdLst>
                <a:gd name="T0" fmla="*/ 8 w 797"/>
                <a:gd name="T1" fmla="*/ 1 h 690"/>
                <a:gd name="T2" fmla="*/ 8 w 797"/>
                <a:gd name="T3" fmla="*/ 1 h 690"/>
                <a:gd name="T4" fmla="*/ 8 w 797"/>
                <a:gd name="T5" fmla="*/ 2 h 690"/>
                <a:gd name="T6" fmla="*/ 8 w 797"/>
                <a:gd name="T7" fmla="*/ 2 h 690"/>
                <a:gd name="T8" fmla="*/ 9 w 797"/>
                <a:gd name="T9" fmla="*/ 3 h 690"/>
                <a:gd name="T10" fmla="*/ 10 w 797"/>
                <a:gd name="T11" fmla="*/ 3 h 690"/>
                <a:gd name="T12" fmla="*/ 11 w 797"/>
                <a:gd name="T13" fmla="*/ 2 h 690"/>
                <a:gd name="T14" fmla="*/ 11 w 797"/>
                <a:gd name="T15" fmla="*/ 2 h 690"/>
                <a:gd name="T16" fmla="*/ 11 w 797"/>
                <a:gd name="T17" fmla="*/ 3 h 690"/>
                <a:gd name="T18" fmla="*/ 8 w 797"/>
                <a:gd name="T19" fmla="*/ 5 h 690"/>
                <a:gd name="T20" fmla="*/ 7 w 797"/>
                <a:gd name="T21" fmla="*/ 7 h 690"/>
                <a:gd name="T22" fmla="*/ 5 w 797"/>
                <a:gd name="T23" fmla="*/ 9 h 690"/>
                <a:gd name="T24" fmla="*/ 4 w 797"/>
                <a:gd name="T25" fmla="*/ 10 h 690"/>
                <a:gd name="T26" fmla="*/ 3 w 797"/>
                <a:gd name="T27" fmla="*/ 11 h 690"/>
                <a:gd name="T28" fmla="*/ 3 w 797"/>
                <a:gd name="T29" fmla="*/ 11 h 690"/>
                <a:gd name="T30" fmla="*/ 3 w 797"/>
                <a:gd name="T31" fmla="*/ 11 h 690"/>
                <a:gd name="T32" fmla="*/ 3 w 797"/>
                <a:gd name="T33" fmla="*/ 11 h 690"/>
                <a:gd name="T34" fmla="*/ 3 w 797"/>
                <a:gd name="T35" fmla="*/ 10 h 690"/>
                <a:gd name="T36" fmla="*/ 3 w 797"/>
                <a:gd name="T37" fmla="*/ 10 h 690"/>
                <a:gd name="T38" fmla="*/ 3 w 797"/>
                <a:gd name="T39" fmla="*/ 9 h 690"/>
                <a:gd name="T40" fmla="*/ 3 w 797"/>
                <a:gd name="T41" fmla="*/ 9 h 690"/>
                <a:gd name="T42" fmla="*/ 3 w 797"/>
                <a:gd name="T43" fmla="*/ 9 h 690"/>
                <a:gd name="T44" fmla="*/ 3 w 797"/>
                <a:gd name="T45" fmla="*/ 9 h 690"/>
                <a:gd name="T46" fmla="*/ 2 w 797"/>
                <a:gd name="T47" fmla="*/ 9 h 690"/>
                <a:gd name="T48" fmla="*/ 2 w 797"/>
                <a:gd name="T49" fmla="*/ 9 h 690"/>
                <a:gd name="T50" fmla="*/ 1 w 797"/>
                <a:gd name="T51" fmla="*/ 9 h 690"/>
                <a:gd name="T52" fmla="*/ 0 w 797"/>
                <a:gd name="T53" fmla="*/ 10 h 690"/>
                <a:gd name="T54" fmla="*/ 0 w 797"/>
                <a:gd name="T55" fmla="*/ 10 h 690"/>
                <a:gd name="T56" fmla="*/ 0 w 797"/>
                <a:gd name="T57" fmla="*/ 10 h 690"/>
                <a:gd name="T58" fmla="*/ 0 w 797"/>
                <a:gd name="T59" fmla="*/ 10 h 690"/>
                <a:gd name="T60" fmla="*/ 0 w 797"/>
                <a:gd name="T61" fmla="*/ 9 h 690"/>
                <a:gd name="T62" fmla="*/ 0 w 797"/>
                <a:gd name="T63" fmla="*/ 9 h 690"/>
                <a:gd name="T64" fmla="*/ 1 w 797"/>
                <a:gd name="T65" fmla="*/ 8 h 690"/>
                <a:gd name="T66" fmla="*/ 2 w 797"/>
                <a:gd name="T67" fmla="*/ 6 h 690"/>
                <a:gd name="T68" fmla="*/ 3 w 797"/>
                <a:gd name="T69" fmla="*/ 5 h 690"/>
                <a:gd name="T70" fmla="*/ 5 w 797"/>
                <a:gd name="T71" fmla="*/ 3 h 690"/>
                <a:gd name="T72" fmla="*/ 5 w 797"/>
                <a:gd name="T73" fmla="*/ 2 h 690"/>
                <a:gd name="T74" fmla="*/ 6 w 797"/>
                <a:gd name="T75" fmla="*/ 1 h 690"/>
                <a:gd name="T76" fmla="*/ 7 w 797"/>
                <a:gd name="T77" fmla="*/ 1 h 690"/>
                <a:gd name="T78" fmla="*/ 7 w 797"/>
                <a:gd name="T79" fmla="*/ 1 h 6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97"/>
                <a:gd name="T121" fmla="*/ 0 h 690"/>
                <a:gd name="T122" fmla="*/ 797 w 797"/>
                <a:gd name="T123" fmla="*/ 690 h 6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97" h="690">
                  <a:moveTo>
                    <a:pt x="528" y="19"/>
                  </a:moveTo>
                  <a:lnTo>
                    <a:pt x="532" y="29"/>
                  </a:lnTo>
                  <a:lnTo>
                    <a:pt x="536" y="40"/>
                  </a:lnTo>
                  <a:lnTo>
                    <a:pt x="538" y="54"/>
                  </a:lnTo>
                  <a:lnTo>
                    <a:pt x="539" y="67"/>
                  </a:lnTo>
                  <a:lnTo>
                    <a:pt x="539" y="81"/>
                  </a:lnTo>
                  <a:lnTo>
                    <a:pt x="543" y="95"/>
                  </a:lnTo>
                  <a:lnTo>
                    <a:pt x="549" y="106"/>
                  </a:lnTo>
                  <a:lnTo>
                    <a:pt x="559" y="118"/>
                  </a:lnTo>
                  <a:lnTo>
                    <a:pt x="588" y="137"/>
                  </a:lnTo>
                  <a:lnTo>
                    <a:pt x="619" y="141"/>
                  </a:lnTo>
                  <a:lnTo>
                    <a:pt x="648" y="133"/>
                  </a:lnTo>
                  <a:lnTo>
                    <a:pt x="679" y="122"/>
                  </a:lnTo>
                  <a:lnTo>
                    <a:pt x="708" y="108"/>
                  </a:lnTo>
                  <a:lnTo>
                    <a:pt x="737" y="104"/>
                  </a:lnTo>
                  <a:lnTo>
                    <a:pt x="766" y="112"/>
                  </a:lnTo>
                  <a:lnTo>
                    <a:pt x="797" y="139"/>
                  </a:lnTo>
                  <a:lnTo>
                    <a:pt x="704" y="159"/>
                  </a:lnTo>
                  <a:lnTo>
                    <a:pt x="627" y="203"/>
                  </a:lnTo>
                  <a:lnTo>
                    <a:pt x="561" y="261"/>
                  </a:lnTo>
                  <a:lnTo>
                    <a:pt x="505" y="333"/>
                  </a:lnTo>
                  <a:lnTo>
                    <a:pt x="450" y="411"/>
                  </a:lnTo>
                  <a:lnTo>
                    <a:pt x="400" y="490"/>
                  </a:lnTo>
                  <a:lnTo>
                    <a:pt x="347" y="566"/>
                  </a:lnTo>
                  <a:lnTo>
                    <a:pt x="289" y="636"/>
                  </a:lnTo>
                  <a:lnTo>
                    <a:pt x="274" y="636"/>
                  </a:lnTo>
                  <a:lnTo>
                    <a:pt x="262" y="642"/>
                  </a:lnTo>
                  <a:lnTo>
                    <a:pt x="250" y="647"/>
                  </a:lnTo>
                  <a:lnTo>
                    <a:pt x="241" y="657"/>
                  </a:lnTo>
                  <a:lnTo>
                    <a:pt x="229" y="667"/>
                  </a:lnTo>
                  <a:lnTo>
                    <a:pt x="219" y="676"/>
                  </a:lnTo>
                  <a:lnTo>
                    <a:pt x="208" y="682"/>
                  </a:lnTo>
                  <a:lnTo>
                    <a:pt x="198" y="690"/>
                  </a:lnTo>
                  <a:lnTo>
                    <a:pt x="194" y="667"/>
                  </a:lnTo>
                  <a:lnTo>
                    <a:pt x="200" y="649"/>
                  </a:lnTo>
                  <a:lnTo>
                    <a:pt x="208" y="630"/>
                  </a:lnTo>
                  <a:lnTo>
                    <a:pt x="221" y="614"/>
                  </a:lnTo>
                  <a:lnTo>
                    <a:pt x="231" y="597"/>
                  </a:lnTo>
                  <a:lnTo>
                    <a:pt x="243" y="581"/>
                  </a:lnTo>
                  <a:lnTo>
                    <a:pt x="249" y="562"/>
                  </a:lnTo>
                  <a:lnTo>
                    <a:pt x="250" y="545"/>
                  </a:lnTo>
                  <a:lnTo>
                    <a:pt x="239" y="533"/>
                  </a:lnTo>
                  <a:lnTo>
                    <a:pt x="229" y="527"/>
                  </a:lnTo>
                  <a:lnTo>
                    <a:pt x="218" y="523"/>
                  </a:lnTo>
                  <a:lnTo>
                    <a:pt x="208" y="523"/>
                  </a:lnTo>
                  <a:lnTo>
                    <a:pt x="196" y="523"/>
                  </a:lnTo>
                  <a:lnTo>
                    <a:pt x="185" y="527"/>
                  </a:lnTo>
                  <a:lnTo>
                    <a:pt x="173" y="531"/>
                  </a:lnTo>
                  <a:lnTo>
                    <a:pt x="165" y="537"/>
                  </a:lnTo>
                  <a:lnTo>
                    <a:pt x="142" y="545"/>
                  </a:lnTo>
                  <a:lnTo>
                    <a:pt x="122" y="556"/>
                  </a:lnTo>
                  <a:lnTo>
                    <a:pt x="101" y="568"/>
                  </a:lnTo>
                  <a:lnTo>
                    <a:pt x="84" y="581"/>
                  </a:lnTo>
                  <a:lnTo>
                    <a:pt x="62" y="591"/>
                  </a:lnTo>
                  <a:lnTo>
                    <a:pt x="43" y="603"/>
                  </a:lnTo>
                  <a:lnTo>
                    <a:pt x="22" y="614"/>
                  </a:lnTo>
                  <a:lnTo>
                    <a:pt x="2" y="626"/>
                  </a:lnTo>
                  <a:lnTo>
                    <a:pt x="0" y="610"/>
                  </a:lnTo>
                  <a:lnTo>
                    <a:pt x="6" y="599"/>
                  </a:lnTo>
                  <a:lnTo>
                    <a:pt x="12" y="589"/>
                  </a:lnTo>
                  <a:lnTo>
                    <a:pt x="22" y="579"/>
                  </a:lnTo>
                  <a:lnTo>
                    <a:pt x="29" y="568"/>
                  </a:lnTo>
                  <a:lnTo>
                    <a:pt x="37" y="558"/>
                  </a:lnTo>
                  <a:lnTo>
                    <a:pt x="43" y="546"/>
                  </a:lnTo>
                  <a:lnTo>
                    <a:pt x="49" y="537"/>
                  </a:lnTo>
                  <a:lnTo>
                    <a:pt x="86" y="481"/>
                  </a:lnTo>
                  <a:lnTo>
                    <a:pt x="126" y="428"/>
                  </a:lnTo>
                  <a:lnTo>
                    <a:pt x="169" y="374"/>
                  </a:lnTo>
                  <a:lnTo>
                    <a:pt x="212" y="322"/>
                  </a:lnTo>
                  <a:lnTo>
                    <a:pt x="252" y="267"/>
                  </a:lnTo>
                  <a:lnTo>
                    <a:pt x="293" y="213"/>
                  </a:lnTo>
                  <a:lnTo>
                    <a:pt x="332" y="159"/>
                  </a:lnTo>
                  <a:lnTo>
                    <a:pt x="371" y="104"/>
                  </a:lnTo>
                  <a:lnTo>
                    <a:pt x="382" y="87"/>
                  </a:lnTo>
                  <a:lnTo>
                    <a:pt x="398" y="66"/>
                  </a:lnTo>
                  <a:lnTo>
                    <a:pt x="415" y="42"/>
                  </a:lnTo>
                  <a:lnTo>
                    <a:pt x="437" y="23"/>
                  </a:lnTo>
                  <a:lnTo>
                    <a:pt x="456" y="7"/>
                  </a:lnTo>
                  <a:lnTo>
                    <a:pt x="479" y="0"/>
                  </a:lnTo>
                  <a:lnTo>
                    <a:pt x="503" y="2"/>
                  </a:lnTo>
                  <a:lnTo>
                    <a:pt x="528" y="19"/>
                  </a:lnTo>
                  <a:close/>
                </a:path>
              </a:pathLst>
            </a:custGeom>
            <a:solidFill>
              <a:srgbClr val="FFFA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86" name="Freeform 282"/>
            <p:cNvSpPr>
              <a:spLocks/>
            </p:cNvSpPr>
            <p:nvPr/>
          </p:nvSpPr>
          <p:spPr bwMode="auto">
            <a:xfrm>
              <a:off x="4006" y="1610"/>
              <a:ext cx="124" cy="98"/>
            </a:xfrm>
            <a:custGeom>
              <a:avLst/>
              <a:gdLst>
                <a:gd name="T0" fmla="*/ 4 w 248"/>
                <a:gd name="T1" fmla="*/ 1 h 196"/>
                <a:gd name="T2" fmla="*/ 4 w 248"/>
                <a:gd name="T3" fmla="*/ 1 h 196"/>
                <a:gd name="T4" fmla="*/ 4 w 248"/>
                <a:gd name="T5" fmla="*/ 1 h 196"/>
                <a:gd name="T6" fmla="*/ 4 w 248"/>
                <a:gd name="T7" fmla="*/ 2 h 196"/>
                <a:gd name="T8" fmla="*/ 4 w 248"/>
                <a:gd name="T9" fmla="*/ 2 h 196"/>
                <a:gd name="T10" fmla="*/ 4 w 248"/>
                <a:gd name="T11" fmla="*/ 2 h 196"/>
                <a:gd name="T12" fmla="*/ 4 w 248"/>
                <a:gd name="T13" fmla="*/ 2 h 196"/>
                <a:gd name="T14" fmla="*/ 4 w 248"/>
                <a:gd name="T15" fmla="*/ 2 h 196"/>
                <a:gd name="T16" fmla="*/ 4 w 248"/>
                <a:gd name="T17" fmla="*/ 3 h 196"/>
                <a:gd name="T18" fmla="*/ 3 w 248"/>
                <a:gd name="T19" fmla="*/ 3 h 196"/>
                <a:gd name="T20" fmla="*/ 3 w 248"/>
                <a:gd name="T21" fmla="*/ 3 h 196"/>
                <a:gd name="T22" fmla="*/ 3 w 248"/>
                <a:gd name="T23" fmla="*/ 3 h 196"/>
                <a:gd name="T24" fmla="*/ 2 w 248"/>
                <a:gd name="T25" fmla="*/ 3 h 196"/>
                <a:gd name="T26" fmla="*/ 2 w 248"/>
                <a:gd name="T27" fmla="*/ 3 h 196"/>
                <a:gd name="T28" fmla="*/ 2 w 248"/>
                <a:gd name="T29" fmla="*/ 3 h 196"/>
                <a:gd name="T30" fmla="*/ 1 w 248"/>
                <a:gd name="T31" fmla="*/ 3 h 196"/>
                <a:gd name="T32" fmla="*/ 1 w 248"/>
                <a:gd name="T33" fmla="*/ 3 h 196"/>
                <a:gd name="T34" fmla="*/ 1 w 248"/>
                <a:gd name="T35" fmla="*/ 3 h 196"/>
                <a:gd name="T36" fmla="*/ 1 w 248"/>
                <a:gd name="T37" fmla="*/ 3 h 196"/>
                <a:gd name="T38" fmla="*/ 0 w 248"/>
                <a:gd name="T39" fmla="*/ 3 h 196"/>
                <a:gd name="T40" fmla="*/ 1 w 248"/>
                <a:gd name="T41" fmla="*/ 3 h 196"/>
                <a:gd name="T42" fmla="*/ 1 w 248"/>
                <a:gd name="T43" fmla="*/ 3 h 196"/>
                <a:gd name="T44" fmla="*/ 1 w 248"/>
                <a:gd name="T45" fmla="*/ 2 h 196"/>
                <a:gd name="T46" fmla="*/ 1 w 248"/>
                <a:gd name="T47" fmla="*/ 2 h 196"/>
                <a:gd name="T48" fmla="*/ 1 w 248"/>
                <a:gd name="T49" fmla="*/ 2 h 196"/>
                <a:gd name="T50" fmla="*/ 1 w 248"/>
                <a:gd name="T51" fmla="*/ 2 h 196"/>
                <a:gd name="T52" fmla="*/ 2 w 248"/>
                <a:gd name="T53" fmla="*/ 2 h 196"/>
                <a:gd name="T54" fmla="*/ 2 w 248"/>
                <a:gd name="T55" fmla="*/ 1 h 196"/>
                <a:gd name="T56" fmla="*/ 2 w 248"/>
                <a:gd name="T57" fmla="*/ 1 h 196"/>
                <a:gd name="T58" fmla="*/ 3 w 248"/>
                <a:gd name="T59" fmla="*/ 1 h 196"/>
                <a:gd name="T60" fmla="*/ 3 w 248"/>
                <a:gd name="T61" fmla="*/ 1 h 196"/>
                <a:gd name="T62" fmla="*/ 4 w 248"/>
                <a:gd name="T63" fmla="*/ 0 h 196"/>
                <a:gd name="T64" fmla="*/ 4 w 248"/>
                <a:gd name="T65" fmla="*/ 0 h 196"/>
                <a:gd name="T66" fmla="*/ 4 w 248"/>
                <a:gd name="T67" fmla="*/ 1 h 1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48"/>
                <a:gd name="T103" fmla="*/ 0 h 196"/>
                <a:gd name="T104" fmla="*/ 248 w 248"/>
                <a:gd name="T105" fmla="*/ 196 h 1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48" h="196">
                  <a:moveTo>
                    <a:pt x="248" y="26"/>
                  </a:moveTo>
                  <a:lnTo>
                    <a:pt x="246" y="39"/>
                  </a:lnTo>
                  <a:lnTo>
                    <a:pt x="244" y="55"/>
                  </a:lnTo>
                  <a:lnTo>
                    <a:pt x="240" y="68"/>
                  </a:lnTo>
                  <a:lnTo>
                    <a:pt x="236" y="82"/>
                  </a:lnTo>
                  <a:lnTo>
                    <a:pt x="228" y="93"/>
                  </a:lnTo>
                  <a:lnTo>
                    <a:pt x="221" y="107"/>
                  </a:lnTo>
                  <a:lnTo>
                    <a:pt x="213" y="119"/>
                  </a:lnTo>
                  <a:lnTo>
                    <a:pt x="205" y="132"/>
                  </a:lnTo>
                  <a:lnTo>
                    <a:pt x="184" y="146"/>
                  </a:lnTo>
                  <a:lnTo>
                    <a:pt x="164" y="161"/>
                  </a:lnTo>
                  <a:lnTo>
                    <a:pt x="143" y="173"/>
                  </a:lnTo>
                  <a:lnTo>
                    <a:pt x="122" y="187"/>
                  </a:lnTo>
                  <a:lnTo>
                    <a:pt x="99" y="192"/>
                  </a:lnTo>
                  <a:lnTo>
                    <a:pt x="75" y="196"/>
                  </a:lnTo>
                  <a:lnTo>
                    <a:pt x="52" y="192"/>
                  </a:lnTo>
                  <a:lnTo>
                    <a:pt x="31" y="183"/>
                  </a:lnTo>
                  <a:lnTo>
                    <a:pt x="11" y="175"/>
                  </a:lnTo>
                  <a:lnTo>
                    <a:pt x="3" y="167"/>
                  </a:lnTo>
                  <a:lnTo>
                    <a:pt x="0" y="155"/>
                  </a:lnTo>
                  <a:lnTo>
                    <a:pt x="3" y="146"/>
                  </a:lnTo>
                  <a:lnTo>
                    <a:pt x="7" y="134"/>
                  </a:lnTo>
                  <a:lnTo>
                    <a:pt x="15" y="124"/>
                  </a:lnTo>
                  <a:lnTo>
                    <a:pt x="23" y="113"/>
                  </a:lnTo>
                  <a:lnTo>
                    <a:pt x="31" y="107"/>
                  </a:lnTo>
                  <a:lnTo>
                    <a:pt x="52" y="86"/>
                  </a:lnTo>
                  <a:lnTo>
                    <a:pt x="73" y="66"/>
                  </a:lnTo>
                  <a:lnTo>
                    <a:pt x="97" y="49"/>
                  </a:lnTo>
                  <a:lnTo>
                    <a:pt x="120" y="33"/>
                  </a:lnTo>
                  <a:lnTo>
                    <a:pt x="143" y="18"/>
                  </a:lnTo>
                  <a:lnTo>
                    <a:pt x="170" y="8"/>
                  </a:lnTo>
                  <a:lnTo>
                    <a:pt x="199" y="0"/>
                  </a:lnTo>
                  <a:lnTo>
                    <a:pt x="230" y="0"/>
                  </a:lnTo>
                  <a:lnTo>
                    <a:pt x="248" y="26"/>
                  </a:lnTo>
                  <a:close/>
                </a:path>
              </a:pathLst>
            </a:custGeom>
            <a:solidFill>
              <a:srgbClr val="FFE6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87" name="Freeform 283"/>
            <p:cNvSpPr>
              <a:spLocks/>
            </p:cNvSpPr>
            <p:nvPr/>
          </p:nvSpPr>
          <p:spPr bwMode="auto">
            <a:xfrm>
              <a:off x="3321" y="1752"/>
              <a:ext cx="543" cy="463"/>
            </a:xfrm>
            <a:custGeom>
              <a:avLst/>
              <a:gdLst>
                <a:gd name="T0" fmla="*/ 12 w 1086"/>
                <a:gd name="T1" fmla="*/ 4 h 925"/>
                <a:gd name="T2" fmla="*/ 13 w 1086"/>
                <a:gd name="T3" fmla="*/ 3 h 925"/>
                <a:gd name="T4" fmla="*/ 14 w 1086"/>
                <a:gd name="T5" fmla="*/ 3 h 925"/>
                <a:gd name="T6" fmla="*/ 14 w 1086"/>
                <a:gd name="T7" fmla="*/ 2 h 925"/>
                <a:gd name="T8" fmla="*/ 15 w 1086"/>
                <a:gd name="T9" fmla="*/ 3 h 925"/>
                <a:gd name="T10" fmla="*/ 15 w 1086"/>
                <a:gd name="T11" fmla="*/ 3 h 925"/>
                <a:gd name="T12" fmla="*/ 14 w 1086"/>
                <a:gd name="T13" fmla="*/ 4 h 925"/>
                <a:gd name="T14" fmla="*/ 14 w 1086"/>
                <a:gd name="T15" fmla="*/ 5 h 925"/>
                <a:gd name="T16" fmla="*/ 15 w 1086"/>
                <a:gd name="T17" fmla="*/ 5 h 925"/>
                <a:gd name="T18" fmla="*/ 15 w 1086"/>
                <a:gd name="T19" fmla="*/ 5 h 925"/>
                <a:gd name="T20" fmla="*/ 16 w 1086"/>
                <a:gd name="T21" fmla="*/ 4 h 925"/>
                <a:gd name="T22" fmla="*/ 17 w 1086"/>
                <a:gd name="T23" fmla="*/ 4 h 925"/>
                <a:gd name="T24" fmla="*/ 17 w 1086"/>
                <a:gd name="T25" fmla="*/ 4 h 925"/>
                <a:gd name="T26" fmla="*/ 16 w 1086"/>
                <a:gd name="T27" fmla="*/ 5 h 925"/>
                <a:gd name="T28" fmla="*/ 16 w 1086"/>
                <a:gd name="T29" fmla="*/ 7 h 925"/>
                <a:gd name="T30" fmla="*/ 16 w 1086"/>
                <a:gd name="T31" fmla="*/ 8 h 925"/>
                <a:gd name="T32" fmla="*/ 16 w 1086"/>
                <a:gd name="T33" fmla="*/ 9 h 925"/>
                <a:gd name="T34" fmla="*/ 16 w 1086"/>
                <a:gd name="T35" fmla="*/ 11 h 925"/>
                <a:gd name="T36" fmla="*/ 17 w 1086"/>
                <a:gd name="T37" fmla="*/ 13 h 925"/>
                <a:gd name="T38" fmla="*/ 17 w 1086"/>
                <a:gd name="T39" fmla="*/ 14 h 925"/>
                <a:gd name="T40" fmla="*/ 17 w 1086"/>
                <a:gd name="T41" fmla="*/ 15 h 925"/>
                <a:gd name="T42" fmla="*/ 17 w 1086"/>
                <a:gd name="T43" fmla="*/ 15 h 925"/>
                <a:gd name="T44" fmla="*/ 17 w 1086"/>
                <a:gd name="T45" fmla="*/ 15 h 925"/>
                <a:gd name="T46" fmla="*/ 16 w 1086"/>
                <a:gd name="T47" fmla="*/ 15 h 925"/>
                <a:gd name="T48" fmla="*/ 14 w 1086"/>
                <a:gd name="T49" fmla="*/ 14 h 925"/>
                <a:gd name="T50" fmla="*/ 12 w 1086"/>
                <a:gd name="T51" fmla="*/ 14 h 925"/>
                <a:gd name="T52" fmla="*/ 9 w 1086"/>
                <a:gd name="T53" fmla="*/ 14 h 925"/>
                <a:gd name="T54" fmla="*/ 7 w 1086"/>
                <a:gd name="T55" fmla="*/ 13 h 925"/>
                <a:gd name="T56" fmla="*/ 5 w 1086"/>
                <a:gd name="T57" fmla="*/ 13 h 925"/>
                <a:gd name="T58" fmla="*/ 4 w 1086"/>
                <a:gd name="T59" fmla="*/ 13 h 925"/>
                <a:gd name="T60" fmla="*/ 2 w 1086"/>
                <a:gd name="T61" fmla="*/ 12 h 925"/>
                <a:gd name="T62" fmla="*/ 1 w 1086"/>
                <a:gd name="T63" fmla="*/ 12 h 925"/>
                <a:gd name="T64" fmla="*/ 2 w 1086"/>
                <a:gd name="T65" fmla="*/ 11 h 925"/>
                <a:gd name="T66" fmla="*/ 4 w 1086"/>
                <a:gd name="T67" fmla="*/ 8 h 925"/>
                <a:gd name="T68" fmla="*/ 7 w 1086"/>
                <a:gd name="T69" fmla="*/ 5 h 925"/>
                <a:gd name="T70" fmla="*/ 10 w 1086"/>
                <a:gd name="T71" fmla="*/ 3 h 925"/>
                <a:gd name="T72" fmla="*/ 13 w 1086"/>
                <a:gd name="T73" fmla="*/ 0 h 925"/>
                <a:gd name="T74" fmla="*/ 13 w 1086"/>
                <a:gd name="T75" fmla="*/ 1 h 925"/>
                <a:gd name="T76" fmla="*/ 12 w 1086"/>
                <a:gd name="T77" fmla="*/ 2 h 925"/>
                <a:gd name="T78" fmla="*/ 12 w 1086"/>
                <a:gd name="T79" fmla="*/ 3 h 925"/>
                <a:gd name="T80" fmla="*/ 12 w 1086"/>
                <a:gd name="T81" fmla="*/ 4 h 92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86"/>
                <a:gd name="T124" fmla="*/ 0 h 925"/>
                <a:gd name="T125" fmla="*/ 1086 w 1086"/>
                <a:gd name="T126" fmla="*/ 925 h 92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86" h="925">
                  <a:moveTo>
                    <a:pt x="749" y="202"/>
                  </a:moveTo>
                  <a:lnTo>
                    <a:pt x="772" y="198"/>
                  </a:lnTo>
                  <a:lnTo>
                    <a:pt x="796" y="190"/>
                  </a:lnTo>
                  <a:lnTo>
                    <a:pt x="819" y="179"/>
                  </a:lnTo>
                  <a:lnTo>
                    <a:pt x="842" y="167"/>
                  </a:lnTo>
                  <a:lnTo>
                    <a:pt x="861" y="152"/>
                  </a:lnTo>
                  <a:lnTo>
                    <a:pt x="885" y="138"/>
                  </a:lnTo>
                  <a:lnTo>
                    <a:pt x="906" y="125"/>
                  </a:lnTo>
                  <a:lnTo>
                    <a:pt x="929" y="117"/>
                  </a:lnTo>
                  <a:lnTo>
                    <a:pt x="937" y="138"/>
                  </a:lnTo>
                  <a:lnTo>
                    <a:pt x="937" y="161"/>
                  </a:lnTo>
                  <a:lnTo>
                    <a:pt x="931" y="185"/>
                  </a:lnTo>
                  <a:lnTo>
                    <a:pt x="922" y="208"/>
                  </a:lnTo>
                  <a:lnTo>
                    <a:pt x="908" y="231"/>
                  </a:lnTo>
                  <a:lnTo>
                    <a:pt x="898" y="254"/>
                  </a:lnTo>
                  <a:lnTo>
                    <a:pt x="891" y="278"/>
                  </a:lnTo>
                  <a:lnTo>
                    <a:pt x="891" y="305"/>
                  </a:lnTo>
                  <a:lnTo>
                    <a:pt x="912" y="301"/>
                  </a:lnTo>
                  <a:lnTo>
                    <a:pt x="935" y="291"/>
                  </a:lnTo>
                  <a:lnTo>
                    <a:pt x="957" y="278"/>
                  </a:lnTo>
                  <a:lnTo>
                    <a:pt x="978" y="262"/>
                  </a:lnTo>
                  <a:lnTo>
                    <a:pt x="997" y="243"/>
                  </a:lnTo>
                  <a:lnTo>
                    <a:pt x="1017" y="227"/>
                  </a:lnTo>
                  <a:lnTo>
                    <a:pt x="1038" y="214"/>
                  </a:lnTo>
                  <a:lnTo>
                    <a:pt x="1061" y="206"/>
                  </a:lnTo>
                  <a:lnTo>
                    <a:pt x="1044" y="241"/>
                  </a:lnTo>
                  <a:lnTo>
                    <a:pt x="1030" y="278"/>
                  </a:lnTo>
                  <a:lnTo>
                    <a:pt x="1019" y="317"/>
                  </a:lnTo>
                  <a:lnTo>
                    <a:pt x="1013" y="357"/>
                  </a:lnTo>
                  <a:lnTo>
                    <a:pt x="1005" y="396"/>
                  </a:lnTo>
                  <a:lnTo>
                    <a:pt x="999" y="437"/>
                  </a:lnTo>
                  <a:lnTo>
                    <a:pt x="995" y="477"/>
                  </a:lnTo>
                  <a:lnTo>
                    <a:pt x="993" y="518"/>
                  </a:lnTo>
                  <a:lnTo>
                    <a:pt x="999" y="571"/>
                  </a:lnTo>
                  <a:lnTo>
                    <a:pt x="1005" y="623"/>
                  </a:lnTo>
                  <a:lnTo>
                    <a:pt x="1013" y="675"/>
                  </a:lnTo>
                  <a:lnTo>
                    <a:pt x="1022" y="730"/>
                  </a:lnTo>
                  <a:lnTo>
                    <a:pt x="1030" y="780"/>
                  </a:lnTo>
                  <a:lnTo>
                    <a:pt x="1046" y="830"/>
                  </a:lnTo>
                  <a:lnTo>
                    <a:pt x="1063" y="877"/>
                  </a:lnTo>
                  <a:lnTo>
                    <a:pt x="1086" y="925"/>
                  </a:lnTo>
                  <a:lnTo>
                    <a:pt x="1075" y="925"/>
                  </a:lnTo>
                  <a:lnTo>
                    <a:pt x="1063" y="925"/>
                  </a:lnTo>
                  <a:lnTo>
                    <a:pt x="1052" y="922"/>
                  </a:lnTo>
                  <a:lnTo>
                    <a:pt x="1040" y="920"/>
                  </a:lnTo>
                  <a:lnTo>
                    <a:pt x="1026" y="916"/>
                  </a:lnTo>
                  <a:lnTo>
                    <a:pt x="1015" y="912"/>
                  </a:lnTo>
                  <a:lnTo>
                    <a:pt x="1003" y="908"/>
                  </a:lnTo>
                  <a:lnTo>
                    <a:pt x="993" y="904"/>
                  </a:lnTo>
                  <a:lnTo>
                    <a:pt x="910" y="887"/>
                  </a:lnTo>
                  <a:lnTo>
                    <a:pt x="829" y="873"/>
                  </a:lnTo>
                  <a:lnTo>
                    <a:pt x="747" y="859"/>
                  </a:lnTo>
                  <a:lnTo>
                    <a:pt x="666" y="848"/>
                  </a:lnTo>
                  <a:lnTo>
                    <a:pt x="584" y="834"/>
                  </a:lnTo>
                  <a:lnTo>
                    <a:pt x="505" y="821"/>
                  </a:lnTo>
                  <a:lnTo>
                    <a:pt x="425" y="805"/>
                  </a:lnTo>
                  <a:lnTo>
                    <a:pt x="348" y="788"/>
                  </a:lnTo>
                  <a:lnTo>
                    <a:pt x="303" y="782"/>
                  </a:lnTo>
                  <a:lnTo>
                    <a:pt x="258" y="778"/>
                  </a:lnTo>
                  <a:lnTo>
                    <a:pt x="214" y="774"/>
                  </a:lnTo>
                  <a:lnTo>
                    <a:pt x="171" y="770"/>
                  </a:lnTo>
                  <a:lnTo>
                    <a:pt x="126" y="764"/>
                  </a:lnTo>
                  <a:lnTo>
                    <a:pt x="84" y="759"/>
                  </a:lnTo>
                  <a:lnTo>
                    <a:pt x="41" y="751"/>
                  </a:lnTo>
                  <a:lnTo>
                    <a:pt x="0" y="741"/>
                  </a:lnTo>
                  <a:lnTo>
                    <a:pt x="82" y="650"/>
                  </a:lnTo>
                  <a:lnTo>
                    <a:pt x="163" y="563"/>
                  </a:lnTo>
                  <a:lnTo>
                    <a:pt x="247" y="476"/>
                  </a:lnTo>
                  <a:lnTo>
                    <a:pt x="334" y="390"/>
                  </a:lnTo>
                  <a:lnTo>
                    <a:pt x="421" y="307"/>
                  </a:lnTo>
                  <a:lnTo>
                    <a:pt x="516" y="229"/>
                  </a:lnTo>
                  <a:lnTo>
                    <a:pt x="615" y="156"/>
                  </a:lnTo>
                  <a:lnTo>
                    <a:pt x="724" y="88"/>
                  </a:lnTo>
                  <a:lnTo>
                    <a:pt x="838" y="0"/>
                  </a:lnTo>
                  <a:lnTo>
                    <a:pt x="825" y="24"/>
                  </a:lnTo>
                  <a:lnTo>
                    <a:pt x="809" y="47"/>
                  </a:lnTo>
                  <a:lnTo>
                    <a:pt x="792" y="70"/>
                  </a:lnTo>
                  <a:lnTo>
                    <a:pt x="776" y="95"/>
                  </a:lnTo>
                  <a:lnTo>
                    <a:pt x="759" y="119"/>
                  </a:lnTo>
                  <a:lnTo>
                    <a:pt x="747" y="144"/>
                  </a:lnTo>
                  <a:lnTo>
                    <a:pt x="743" y="171"/>
                  </a:lnTo>
                  <a:lnTo>
                    <a:pt x="749" y="202"/>
                  </a:lnTo>
                  <a:close/>
                </a:path>
              </a:pathLst>
            </a:custGeom>
            <a:solidFill>
              <a:srgbClr val="EB9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88" name="Freeform 284"/>
            <p:cNvSpPr>
              <a:spLocks/>
            </p:cNvSpPr>
            <p:nvPr/>
          </p:nvSpPr>
          <p:spPr bwMode="auto">
            <a:xfrm>
              <a:off x="1952" y="2007"/>
              <a:ext cx="626" cy="824"/>
            </a:xfrm>
            <a:custGeom>
              <a:avLst/>
              <a:gdLst>
                <a:gd name="T0" fmla="*/ 12 w 1253"/>
                <a:gd name="T1" fmla="*/ 5 h 1649"/>
                <a:gd name="T2" fmla="*/ 11 w 1253"/>
                <a:gd name="T3" fmla="*/ 9 h 1649"/>
                <a:gd name="T4" fmla="*/ 9 w 1253"/>
                <a:gd name="T5" fmla="*/ 12 h 1649"/>
                <a:gd name="T6" fmla="*/ 8 w 1253"/>
                <a:gd name="T7" fmla="*/ 15 h 1649"/>
                <a:gd name="T8" fmla="*/ 7 w 1253"/>
                <a:gd name="T9" fmla="*/ 17 h 1649"/>
                <a:gd name="T10" fmla="*/ 7 w 1253"/>
                <a:gd name="T11" fmla="*/ 17 h 1649"/>
                <a:gd name="T12" fmla="*/ 7 w 1253"/>
                <a:gd name="T13" fmla="*/ 18 h 1649"/>
                <a:gd name="T14" fmla="*/ 7 w 1253"/>
                <a:gd name="T15" fmla="*/ 18 h 1649"/>
                <a:gd name="T16" fmla="*/ 7 w 1253"/>
                <a:gd name="T17" fmla="*/ 19 h 1649"/>
                <a:gd name="T18" fmla="*/ 8 w 1253"/>
                <a:gd name="T19" fmla="*/ 19 h 1649"/>
                <a:gd name="T20" fmla="*/ 9 w 1253"/>
                <a:gd name="T21" fmla="*/ 18 h 1649"/>
                <a:gd name="T22" fmla="*/ 10 w 1253"/>
                <a:gd name="T23" fmla="*/ 18 h 1649"/>
                <a:gd name="T24" fmla="*/ 11 w 1253"/>
                <a:gd name="T25" fmla="*/ 17 h 1649"/>
                <a:gd name="T26" fmla="*/ 13 w 1253"/>
                <a:gd name="T27" fmla="*/ 15 h 1649"/>
                <a:gd name="T28" fmla="*/ 15 w 1253"/>
                <a:gd name="T29" fmla="*/ 13 h 1649"/>
                <a:gd name="T30" fmla="*/ 18 w 1253"/>
                <a:gd name="T31" fmla="*/ 12 h 1649"/>
                <a:gd name="T32" fmla="*/ 18 w 1253"/>
                <a:gd name="T33" fmla="*/ 13 h 1649"/>
                <a:gd name="T34" fmla="*/ 16 w 1253"/>
                <a:gd name="T35" fmla="*/ 16 h 1649"/>
                <a:gd name="T36" fmla="*/ 13 w 1253"/>
                <a:gd name="T37" fmla="*/ 19 h 1649"/>
                <a:gd name="T38" fmla="*/ 11 w 1253"/>
                <a:gd name="T39" fmla="*/ 23 h 1649"/>
                <a:gd name="T40" fmla="*/ 10 w 1253"/>
                <a:gd name="T41" fmla="*/ 24 h 1649"/>
                <a:gd name="T42" fmla="*/ 9 w 1253"/>
                <a:gd name="T43" fmla="*/ 24 h 1649"/>
                <a:gd name="T44" fmla="*/ 9 w 1253"/>
                <a:gd name="T45" fmla="*/ 24 h 1649"/>
                <a:gd name="T46" fmla="*/ 8 w 1253"/>
                <a:gd name="T47" fmla="*/ 23 h 1649"/>
                <a:gd name="T48" fmla="*/ 7 w 1253"/>
                <a:gd name="T49" fmla="*/ 23 h 1649"/>
                <a:gd name="T50" fmla="*/ 5 w 1253"/>
                <a:gd name="T51" fmla="*/ 23 h 1649"/>
                <a:gd name="T52" fmla="*/ 4 w 1253"/>
                <a:gd name="T53" fmla="*/ 24 h 1649"/>
                <a:gd name="T54" fmla="*/ 2 w 1253"/>
                <a:gd name="T55" fmla="*/ 25 h 1649"/>
                <a:gd name="T56" fmla="*/ 1 w 1253"/>
                <a:gd name="T57" fmla="*/ 25 h 1649"/>
                <a:gd name="T58" fmla="*/ 1 w 1253"/>
                <a:gd name="T59" fmla="*/ 25 h 1649"/>
                <a:gd name="T60" fmla="*/ 0 w 1253"/>
                <a:gd name="T61" fmla="*/ 25 h 1649"/>
                <a:gd name="T62" fmla="*/ 0 w 1253"/>
                <a:gd name="T63" fmla="*/ 25 h 1649"/>
                <a:gd name="T64" fmla="*/ 0 w 1253"/>
                <a:gd name="T65" fmla="*/ 24 h 1649"/>
                <a:gd name="T66" fmla="*/ 0 w 1253"/>
                <a:gd name="T67" fmla="*/ 22 h 1649"/>
                <a:gd name="T68" fmla="*/ 0 w 1253"/>
                <a:gd name="T69" fmla="*/ 20 h 1649"/>
                <a:gd name="T70" fmla="*/ 1 w 1253"/>
                <a:gd name="T71" fmla="*/ 18 h 1649"/>
                <a:gd name="T72" fmla="*/ 2 w 1253"/>
                <a:gd name="T73" fmla="*/ 15 h 1649"/>
                <a:gd name="T74" fmla="*/ 4 w 1253"/>
                <a:gd name="T75" fmla="*/ 11 h 1649"/>
                <a:gd name="T76" fmla="*/ 6 w 1253"/>
                <a:gd name="T77" fmla="*/ 8 h 1649"/>
                <a:gd name="T78" fmla="*/ 9 w 1253"/>
                <a:gd name="T79" fmla="*/ 4 h 1649"/>
                <a:gd name="T80" fmla="*/ 10 w 1253"/>
                <a:gd name="T81" fmla="*/ 2 h 1649"/>
                <a:gd name="T82" fmla="*/ 11 w 1253"/>
                <a:gd name="T83" fmla="*/ 1 h 1649"/>
                <a:gd name="T84" fmla="*/ 11 w 1253"/>
                <a:gd name="T85" fmla="*/ 1 h 1649"/>
                <a:gd name="T86" fmla="*/ 12 w 1253"/>
                <a:gd name="T87" fmla="*/ 0 h 1649"/>
                <a:gd name="T88" fmla="*/ 13 w 1253"/>
                <a:gd name="T89" fmla="*/ 0 h 1649"/>
                <a:gd name="T90" fmla="*/ 13 w 1253"/>
                <a:gd name="T91" fmla="*/ 1 h 1649"/>
                <a:gd name="T92" fmla="*/ 13 w 1253"/>
                <a:gd name="T93" fmla="*/ 2 h 1649"/>
                <a:gd name="T94" fmla="*/ 13 w 1253"/>
                <a:gd name="T95" fmla="*/ 3 h 164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253"/>
                <a:gd name="T145" fmla="*/ 0 h 1649"/>
                <a:gd name="T146" fmla="*/ 1253 w 1253"/>
                <a:gd name="T147" fmla="*/ 1649 h 164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253" h="1649">
                  <a:moveTo>
                    <a:pt x="863" y="249"/>
                  </a:moveTo>
                  <a:lnTo>
                    <a:pt x="828" y="361"/>
                  </a:lnTo>
                  <a:lnTo>
                    <a:pt x="787" y="474"/>
                  </a:lnTo>
                  <a:lnTo>
                    <a:pt x="737" y="580"/>
                  </a:lnTo>
                  <a:lnTo>
                    <a:pt x="683" y="687"/>
                  </a:lnTo>
                  <a:lnTo>
                    <a:pt x="624" y="790"/>
                  </a:lnTo>
                  <a:lnTo>
                    <a:pt x="568" y="894"/>
                  </a:lnTo>
                  <a:lnTo>
                    <a:pt x="514" y="1001"/>
                  </a:lnTo>
                  <a:lnTo>
                    <a:pt x="465" y="1110"/>
                  </a:lnTo>
                  <a:lnTo>
                    <a:pt x="464" y="1123"/>
                  </a:lnTo>
                  <a:lnTo>
                    <a:pt x="462" y="1137"/>
                  </a:lnTo>
                  <a:lnTo>
                    <a:pt x="460" y="1150"/>
                  </a:lnTo>
                  <a:lnTo>
                    <a:pt x="460" y="1164"/>
                  </a:lnTo>
                  <a:lnTo>
                    <a:pt x="458" y="1176"/>
                  </a:lnTo>
                  <a:lnTo>
                    <a:pt x="458" y="1189"/>
                  </a:lnTo>
                  <a:lnTo>
                    <a:pt x="460" y="1203"/>
                  </a:lnTo>
                  <a:lnTo>
                    <a:pt x="465" y="1216"/>
                  </a:lnTo>
                  <a:lnTo>
                    <a:pt x="496" y="1238"/>
                  </a:lnTo>
                  <a:lnTo>
                    <a:pt x="528" y="1245"/>
                  </a:lnTo>
                  <a:lnTo>
                    <a:pt x="557" y="1240"/>
                  </a:lnTo>
                  <a:lnTo>
                    <a:pt x="586" y="1226"/>
                  </a:lnTo>
                  <a:lnTo>
                    <a:pt x="613" y="1205"/>
                  </a:lnTo>
                  <a:lnTo>
                    <a:pt x="640" y="1185"/>
                  </a:lnTo>
                  <a:lnTo>
                    <a:pt x="669" y="1166"/>
                  </a:lnTo>
                  <a:lnTo>
                    <a:pt x="700" y="1152"/>
                  </a:lnTo>
                  <a:lnTo>
                    <a:pt x="764" y="1104"/>
                  </a:lnTo>
                  <a:lnTo>
                    <a:pt x="828" y="1046"/>
                  </a:lnTo>
                  <a:lnTo>
                    <a:pt x="888" y="982"/>
                  </a:lnTo>
                  <a:lnTo>
                    <a:pt x="952" y="922"/>
                  </a:lnTo>
                  <a:lnTo>
                    <a:pt x="1016" y="863"/>
                  </a:lnTo>
                  <a:lnTo>
                    <a:pt x="1086" y="817"/>
                  </a:lnTo>
                  <a:lnTo>
                    <a:pt x="1164" y="788"/>
                  </a:lnTo>
                  <a:lnTo>
                    <a:pt x="1253" y="784"/>
                  </a:lnTo>
                  <a:lnTo>
                    <a:pt x="1179" y="883"/>
                  </a:lnTo>
                  <a:lnTo>
                    <a:pt x="1105" y="982"/>
                  </a:lnTo>
                  <a:lnTo>
                    <a:pt x="1034" y="1079"/>
                  </a:lnTo>
                  <a:lnTo>
                    <a:pt x="964" y="1178"/>
                  </a:lnTo>
                  <a:lnTo>
                    <a:pt x="892" y="1276"/>
                  </a:lnTo>
                  <a:lnTo>
                    <a:pt x="826" y="1377"/>
                  </a:lnTo>
                  <a:lnTo>
                    <a:pt x="760" y="1478"/>
                  </a:lnTo>
                  <a:lnTo>
                    <a:pt x="700" y="1585"/>
                  </a:lnTo>
                  <a:lnTo>
                    <a:pt x="675" y="1596"/>
                  </a:lnTo>
                  <a:lnTo>
                    <a:pt x="654" y="1598"/>
                  </a:lnTo>
                  <a:lnTo>
                    <a:pt x="636" y="1587"/>
                  </a:lnTo>
                  <a:lnTo>
                    <a:pt x="621" y="1571"/>
                  </a:lnTo>
                  <a:lnTo>
                    <a:pt x="603" y="1550"/>
                  </a:lnTo>
                  <a:lnTo>
                    <a:pt x="586" y="1532"/>
                  </a:lnTo>
                  <a:lnTo>
                    <a:pt x="566" y="1519"/>
                  </a:lnTo>
                  <a:lnTo>
                    <a:pt x="547" y="1515"/>
                  </a:lnTo>
                  <a:lnTo>
                    <a:pt x="489" y="1509"/>
                  </a:lnTo>
                  <a:lnTo>
                    <a:pt x="434" y="1515"/>
                  </a:lnTo>
                  <a:lnTo>
                    <a:pt x="380" y="1529"/>
                  </a:lnTo>
                  <a:lnTo>
                    <a:pt x="330" y="1550"/>
                  </a:lnTo>
                  <a:lnTo>
                    <a:pt x="277" y="1571"/>
                  </a:lnTo>
                  <a:lnTo>
                    <a:pt x="229" y="1598"/>
                  </a:lnTo>
                  <a:lnTo>
                    <a:pt x="176" y="1624"/>
                  </a:lnTo>
                  <a:lnTo>
                    <a:pt x="128" y="1649"/>
                  </a:lnTo>
                  <a:lnTo>
                    <a:pt x="109" y="1647"/>
                  </a:lnTo>
                  <a:lnTo>
                    <a:pt x="93" y="1647"/>
                  </a:lnTo>
                  <a:lnTo>
                    <a:pt x="78" y="1645"/>
                  </a:lnTo>
                  <a:lnTo>
                    <a:pt x="66" y="1643"/>
                  </a:lnTo>
                  <a:lnTo>
                    <a:pt x="52" y="1637"/>
                  </a:lnTo>
                  <a:lnTo>
                    <a:pt x="41" y="1633"/>
                  </a:lnTo>
                  <a:lnTo>
                    <a:pt x="29" y="1624"/>
                  </a:lnTo>
                  <a:lnTo>
                    <a:pt x="19" y="1614"/>
                  </a:lnTo>
                  <a:lnTo>
                    <a:pt x="2" y="1546"/>
                  </a:lnTo>
                  <a:lnTo>
                    <a:pt x="0" y="1480"/>
                  </a:lnTo>
                  <a:lnTo>
                    <a:pt x="6" y="1412"/>
                  </a:lnTo>
                  <a:lnTo>
                    <a:pt x="23" y="1348"/>
                  </a:lnTo>
                  <a:lnTo>
                    <a:pt x="43" y="1280"/>
                  </a:lnTo>
                  <a:lnTo>
                    <a:pt x="68" y="1216"/>
                  </a:lnTo>
                  <a:lnTo>
                    <a:pt x="95" y="1152"/>
                  </a:lnTo>
                  <a:lnTo>
                    <a:pt x="122" y="1092"/>
                  </a:lnTo>
                  <a:lnTo>
                    <a:pt x="178" y="978"/>
                  </a:lnTo>
                  <a:lnTo>
                    <a:pt x="240" y="865"/>
                  </a:lnTo>
                  <a:lnTo>
                    <a:pt x="303" y="751"/>
                  </a:lnTo>
                  <a:lnTo>
                    <a:pt x="370" y="638"/>
                  </a:lnTo>
                  <a:lnTo>
                    <a:pt x="436" y="524"/>
                  </a:lnTo>
                  <a:lnTo>
                    <a:pt x="506" y="412"/>
                  </a:lnTo>
                  <a:lnTo>
                    <a:pt x="576" y="301"/>
                  </a:lnTo>
                  <a:lnTo>
                    <a:pt x="650" y="192"/>
                  </a:lnTo>
                  <a:lnTo>
                    <a:pt x="669" y="167"/>
                  </a:lnTo>
                  <a:lnTo>
                    <a:pt x="692" y="142"/>
                  </a:lnTo>
                  <a:lnTo>
                    <a:pt x="712" y="117"/>
                  </a:lnTo>
                  <a:lnTo>
                    <a:pt x="735" y="94"/>
                  </a:lnTo>
                  <a:lnTo>
                    <a:pt x="754" y="68"/>
                  </a:lnTo>
                  <a:lnTo>
                    <a:pt x="776" y="43"/>
                  </a:lnTo>
                  <a:lnTo>
                    <a:pt x="799" y="20"/>
                  </a:lnTo>
                  <a:lnTo>
                    <a:pt x="824" y="0"/>
                  </a:lnTo>
                  <a:lnTo>
                    <a:pt x="846" y="22"/>
                  </a:lnTo>
                  <a:lnTo>
                    <a:pt x="861" y="51"/>
                  </a:lnTo>
                  <a:lnTo>
                    <a:pt x="867" y="82"/>
                  </a:lnTo>
                  <a:lnTo>
                    <a:pt x="871" y="115"/>
                  </a:lnTo>
                  <a:lnTo>
                    <a:pt x="869" y="148"/>
                  </a:lnTo>
                  <a:lnTo>
                    <a:pt x="867" y="183"/>
                  </a:lnTo>
                  <a:lnTo>
                    <a:pt x="863" y="216"/>
                  </a:lnTo>
                  <a:lnTo>
                    <a:pt x="863" y="249"/>
                  </a:lnTo>
                  <a:close/>
                </a:path>
              </a:pathLst>
            </a:custGeom>
            <a:solidFill>
              <a:srgbClr val="FFCC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89" name="Freeform 285"/>
            <p:cNvSpPr>
              <a:spLocks/>
            </p:cNvSpPr>
            <p:nvPr/>
          </p:nvSpPr>
          <p:spPr bwMode="auto">
            <a:xfrm>
              <a:off x="4316" y="2011"/>
              <a:ext cx="411" cy="319"/>
            </a:xfrm>
            <a:custGeom>
              <a:avLst/>
              <a:gdLst>
                <a:gd name="T0" fmla="*/ 12 w 822"/>
                <a:gd name="T1" fmla="*/ 2 h 638"/>
                <a:gd name="T2" fmla="*/ 12 w 822"/>
                <a:gd name="T3" fmla="*/ 2 h 638"/>
                <a:gd name="T4" fmla="*/ 12 w 822"/>
                <a:gd name="T5" fmla="*/ 2 h 638"/>
                <a:gd name="T6" fmla="*/ 12 w 822"/>
                <a:gd name="T7" fmla="*/ 2 h 638"/>
                <a:gd name="T8" fmla="*/ 12 w 822"/>
                <a:gd name="T9" fmla="*/ 2 h 638"/>
                <a:gd name="T10" fmla="*/ 13 w 822"/>
                <a:gd name="T11" fmla="*/ 2 h 638"/>
                <a:gd name="T12" fmla="*/ 13 w 822"/>
                <a:gd name="T13" fmla="*/ 2 h 638"/>
                <a:gd name="T14" fmla="*/ 13 w 822"/>
                <a:gd name="T15" fmla="*/ 2 h 638"/>
                <a:gd name="T16" fmla="*/ 13 w 822"/>
                <a:gd name="T17" fmla="*/ 3 h 638"/>
                <a:gd name="T18" fmla="*/ 12 w 822"/>
                <a:gd name="T19" fmla="*/ 3 h 638"/>
                <a:gd name="T20" fmla="*/ 11 w 822"/>
                <a:gd name="T21" fmla="*/ 3 h 638"/>
                <a:gd name="T22" fmla="*/ 9 w 822"/>
                <a:gd name="T23" fmla="*/ 4 h 638"/>
                <a:gd name="T24" fmla="*/ 8 w 822"/>
                <a:gd name="T25" fmla="*/ 5 h 638"/>
                <a:gd name="T26" fmla="*/ 7 w 822"/>
                <a:gd name="T27" fmla="*/ 6 h 638"/>
                <a:gd name="T28" fmla="*/ 6 w 822"/>
                <a:gd name="T29" fmla="*/ 7 h 638"/>
                <a:gd name="T30" fmla="*/ 5 w 822"/>
                <a:gd name="T31" fmla="*/ 8 h 638"/>
                <a:gd name="T32" fmla="*/ 4 w 822"/>
                <a:gd name="T33" fmla="*/ 9 h 638"/>
                <a:gd name="T34" fmla="*/ 3 w 822"/>
                <a:gd name="T35" fmla="*/ 9 h 638"/>
                <a:gd name="T36" fmla="*/ 3 w 822"/>
                <a:gd name="T37" fmla="*/ 10 h 638"/>
                <a:gd name="T38" fmla="*/ 2 w 822"/>
                <a:gd name="T39" fmla="*/ 10 h 638"/>
                <a:gd name="T40" fmla="*/ 2 w 822"/>
                <a:gd name="T41" fmla="*/ 10 h 638"/>
                <a:gd name="T42" fmla="*/ 2 w 822"/>
                <a:gd name="T43" fmla="*/ 10 h 638"/>
                <a:gd name="T44" fmla="*/ 1 w 822"/>
                <a:gd name="T45" fmla="*/ 10 h 638"/>
                <a:gd name="T46" fmla="*/ 1 w 822"/>
                <a:gd name="T47" fmla="*/ 10 h 638"/>
                <a:gd name="T48" fmla="*/ 0 w 822"/>
                <a:gd name="T49" fmla="*/ 10 h 638"/>
                <a:gd name="T50" fmla="*/ 1 w 822"/>
                <a:gd name="T51" fmla="*/ 10 h 638"/>
                <a:gd name="T52" fmla="*/ 1 w 822"/>
                <a:gd name="T53" fmla="*/ 10 h 638"/>
                <a:gd name="T54" fmla="*/ 1 w 822"/>
                <a:gd name="T55" fmla="*/ 9 h 638"/>
                <a:gd name="T56" fmla="*/ 1 w 822"/>
                <a:gd name="T57" fmla="*/ 9 h 638"/>
                <a:gd name="T58" fmla="*/ 1 w 822"/>
                <a:gd name="T59" fmla="*/ 8 h 638"/>
                <a:gd name="T60" fmla="*/ 2 w 822"/>
                <a:gd name="T61" fmla="*/ 8 h 638"/>
                <a:gd name="T62" fmla="*/ 2 w 822"/>
                <a:gd name="T63" fmla="*/ 8 h 638"/>
                <a:gd name="T64" fmla="*/ 2 w 822"/>
                <a:gd name="T65" fmla="*/ 7 h 638"/>
                <a:gd name="T66" fmla="*/ 3 w 822"/>
                <a:gd name="T67" fmla="*/ 6 h 638"/>
                <a:gd name="T68" fmla="*/ 4 w 822"/>
                <a:gd name="T69" fmla="*/ 6 h 638"/>
                <a:gd name="T70" fmla="*/ 5 w 822"/>
                <a:gd name="T71" fmla="*/ 5 h 638"/>
                <a:gd name="T72" fmla="*/ 6 w 822"/>
                <a:gd name="T73" fmla="*/ 4 h 638"/>
                <a:gd name="T74" fmla="*/ 7 w 822"/>
                <a:gd name="T75" fmla="*/ 3 h 638"/>
                <a:gd name="T76" fmla="*/ 7 w 822"/>
                <a:gd name="T77" fmla="*/ 2 h 638"/>
                <a:gd name="T78" fmla="*/ 9 w 822"/>
                <a:gd name="T79" fmla="*/ 1 h 638"/>
                <a:gd name="T80" fmla="*/ 10 w 822"/>
                <a:gd name="T81" fmla="*/ 1 h 638"/>
                <a:gd name="T82" fmla="*/ 10 w 822"/>
                <a:gd name="T83" fmla="*/ 1 h 638"/>
                <a:gd name="T84" fmla="*/ 10 w 822"/>
                <a:gd name="T85" fmla="*/ 1 h 638"/>
                <a:gd name="T86" fmla="*/ 10 w 822"/>
                <a:gd name="T87" fmla="*/ 1 h 638"/>
                <a:gd name="T88" fmla="*/ 10 w 822"/>
                <a:gd name="T89" fmla="*/ 1 h 638"/>
                <a:gd name="T90" fmla="*/ 10 w 822"/>
                <a:gd name="T91" fmla="*/ 0 h 638"/>
                <a:gd name="T92" fmla="*/ 11 w 822"/>
                <a:gd name="T93" fmla="*/ 0 h 638"/>
                <a:gd name="T94" fmla="*/ 11 w 822"/>
                <a:gd name="T95" fmla="*/ 1 h 638"/>
                <a:gd name="T96" fmla="*/ 11 w 822"/>
                <a:gd name="T97" fmla="*/ 1 h 638"/>
                <a:gd name="T98" fmla="*/ 11 w 822"/>
                <a:gd name="T99" fmla="*/ 1 h 638"/>
                <a:gd name="T100" fmla="*/ 11 w 822"/>
                <a:gd name="T101" fmla="*/ 1 h 638"/>
                <a:gd name="T102" fmla="*/ 11 w 822"/>
                <a:gd name="T103" fmla="*/ 1 h 638"/>
                <a:gd name="T104" fmla="*/ 11 w 822"/>
                <a:gd name="T105" fmla="*/ 1 h 638"/>
                <a:gd name="T106" fmla="*/ 11 w 822"/>
                <a:gd name="T107" fmla="*/ 1 h 638"/>
                <a:gd name="T108" fmla="*/ 11 w 822"/>
                <a:gd name="T109" fmla="*/ 2 h 638"/>
                <a:gd name="T110" fmla="*/ 12 w 822"/>
                <a:gd name="T111" fmla="*/ 2 h 638"/>
                <a:gd name="T112" fmla="*/ 12 w 822"/>
                <a:gd name="T113" fmla="*/ 2 h 63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22"/>
                <a:gd name="T172" fmla="*/ 0 h 638"/>
                <a:gd name="T173" fmla="*/ 822 w 822"/>
                <a:gd name="T174" fmla="*/ 638 h 63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22" h="638">
                  <a:moveTo>
                    <a:pt x="720" y="87"/>
                  </a:moveTo>
                  <a:lnTo>
                    <a:pt x="729" y="93"/>
                  </a:lnTo>
                  <a:lnTo>
                    <a:pt x="741" y="99"/>
                  </a:lnTo>
                  <a:lnTo>
                    <a:pt x="753" y="105"/>
                  </a:lnTo>
                  <a:lnTo>
                    <a:pt x="766" y="111"/>
                  </a:lnTo>
                  <a:lnTo>
                    <a:pt x="778" y="115"/>
                  </a:lnTo>
                  <a:lnTo>
                    <a:pt x="793" y="120"/>
                  </a:lnTo>
                  <a:lnTo>
                    <a:pt x="807" y="124"/>
                  </a:lnTo>
                  <a:lnTo>
                    <a:pt x="822" y="130"/>
                  </a:lnTo>
                  <a:lnTo>
                    <a:pt x="733" y="159"/>
                  </a:lnTo>
                  <a:lnTo>
                    <a:pt x="650" y="202"/>
                  </a:lnTo>
                  <a:lnTo>
                    <a:pt x="568" y="250"/>
                  </a:lnTo>
                  <a:lnTo>
                    <a:pt x="491" y="307"/>
                  </a:lnTo>
                  <a:lnTo>
                    <a:pt x="413" y="365"/>
                  </a:lnTo>
                  <a:lnTo>
                    <a:pt x="340" y="431"/>
                  </a:lnTo>
                  <a:lnTo>
                    <a:pt x="270" y="497"/>
                  </a:lnTo>
                  <a:lnTo>
                    <a:pt x="202" y="566"/>
                  </a:lnTo>
                  <a:lnTo>
                    <a:pt x="173" y="570"/>
                  </a:lnTo>
                  <a:lnTo>
                    <a:pt x="146" y="578"/>
                  </a:lnTo>
                  <a:lnTo>
                    <a:pt x="118" y="584"/>
                  </a:lnTo>
                  <a:lnTo>
                    <a:pt x="93" y="596"/>
                  </a:lnTo>
                  <a:lnTo>
                    <a:pt x="68" y="603"/>
                  </a:lnTo>
                  <a:lnTo>
                    <a:pt x="43" y="615"/>
                  </a:lnTo>
                  <a:lnTo>
                    <a:pt x="20" y="627"/>
                  </a:lnTo>
                  <a:lnTo>
                    <a:pt x="0" y="638"/>
                  </a:lnTo>
                  <a:lnTo>
                    <a:pt x="4" y="609"/>
                  </a:lnTo>
                  <a:lnTo>
                    <a:pt x="16" y="584"/>
                  </a:lnTo>
                  <a:lnTo>
                    <a:pt x="27" y="561"/>
                  </a:lnTo>
                  <a:lnTo>
                    <a:pt x="43" y="537"/>
                  </a:lnTo>
                  <a:lnTo>
                    <a:pt x="54" y="512"/>
                  </a:lnTo>
                  <a:lnTo>
                    <a:pt x="68" y="489"/>
                  </a:lnTo>
                  <a:lnTo>
                    <a:pt x="76" y="464"/>
                  </a:lnTo>
                  <a:lnTo>
                    <a:pt x="82" y="438"/>
                  </a:lnTo>
                  <a:lnTo>
                    <a:pt x="148" y="390"/>
                  </a:lnTo>
                  <a:lnTo>
                    <a:pt x="212" y="338"/>
                  </a:lnTo>
                  <a:lnTo>
                    <a:pt x="272" y="281"/>
                  </a:lnTo>
                  <a:lnTo>
                    <a:pt x="332" y="227"/>
                  </a:lnTo>
                  <a:lnTo>
                    <a:pt x="390" y="169"/>
                  </a:lnTo>
                  <a:lnTo>
                    <a:pt x="450" y="117"/>
                  </a:lnTo>
                  <a:lnTo>
                    <a:pt x="514" y="64"/>
                  </a:lnTo>
                  <a:lnTo>
                    <a:pt x="582" y="18"/>
                  </a:lnTo>
                  <a:lnTo>
                    <a:pt x="592" y="14"/>
                  </a:lnTo>
                  <a:lnTo>
                    <a:pt x="603" y="10"/>
                  </a:lnTo>
                  <a:lnTo>
                    <a:pt x="613" y="6"/>
                  </a:lnTo>
                  <a:lnTo>
                    <a:pt x="625" y="4"/>
                  </a:lnTo>
                  <a:lnTo>
                    <a:pt x="634" y="0"/>
                  </a:lnTo>
                  <a:lnTo>
                    <a:pt x="644" y="0"/>
                  </a:lnTo>
                  <a:lnTo>
                    <a:pt x="656" y="2"/>
                  </a:lnTo>
                  <a:lnTo>
                    <a:pt x="667" y="10"/>
                  </a:lnTo>
                  <a:lnTo>
                    <a:pt x="677" y="16"/>
                  </a:lnTo>
                  <a:lnTo>
                    <a:pt x="685" y="25"/>
                  </a:lnTo>
                  <a:lnTo>
                    <a:pt x="691" y="35"/>
                  </a:lnTo>
                  <a:lnTo>
                    <a:pt x="696" y="45"/>
                  </a:lnTo>
                  <a:lnTo>
                    <a:pt x="700" y="54"/>
                  </a:lnTo>
                  <a:lnTo>
                    <a:pt x="704" y="66"/>
                  </a:lnTo>
                  <a:lnTo>
                    <a:pt x="710" y="76"/>
                  </a:lnTo>
                  <a:lnTo>
                    <a:pt x="720" y="87"/>
                  </a:lnTo>
                  <a:close/>
                </a:path>
              </a:pathLst>
            </a:custGeom>
            <a:solidFill>
              <a:srgbClr val="FFFA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0" name="Freeform 286"/>
            <p:cNvSpPr>
              <a:spLocks/>
            </p:cNvSpPr>
            <p:nvPr/>
          </p:nvSpPr>
          <p:spPr bwMode="auto">
            <a:xfrm>
              <a:off x="4378" y="2091"/>
              <a:ext cx="415" cy="324"/>
            </a:xfrm>
            <a:custGeom>
              <a:avLst/>
              <a:gdLst>
                <a:gd name="T0" fmla="*/ 13 w 830"/>
                <a:gd name="T1" fmla="*/ 1 h 650"/>
                <a:gd name="T2" fmla="*/ 13 w 830"/>
                <a:gd name="T3" fmla="*/ 1 h 650"/>
                <a:gd name="T4" fmla="*/ 13 w 830"/>
                <a:gd name="T5" fmla="*/ 2 h 650"/>
                <a:gd name="T6" fmla="*/ 12 w 830"/>
                <a:gd name="T7" fmla="*/ 3 h 650"/>
                <a:gd name="T8" fmla="*/ 11 w 830"/>
                <a:gd name="T9" fmla="*/ 3 h 650"/>
                <a:gd name="T10" fmla="*/ 11 w 830"/>
                <a:gd name="T11" fmla="*/ 3 h 650"/>
                <a:gd name="T12" fmla="*/ 11 w 830"/>
                <a:gd name="T13" fmla="*/ 3 h 650"/>
                <a:gd name="T14" fmla="*/ 10 w 830"/>
                <a:gd name="T15" fmla="*/ 3 h 650"/>
                <a:gd name="T16" fmla="*/ 10 w 830"/>
                <a:gd name="T17" fmla="*/ 3 h 650"/>
                <a:gd name="T18" fmla="*/ 9 w 830"/>
                <a:gd name="T19" fmla="*/ 2 h 650"/>
                <a:gd name="T20" fmla="*/ 9 w 830"/>
                <a:gd name="T21" fmla="*/ 2 h 650"/>
                <a:gd name="T22" fmla="*/ 8 w 830"/>
                <a:gd name="T23" fmla="*/ 2 h 650"/>
                <a:gd name="T24" fmla="*/ 7 w 830"/>
                <a:gd name="T25" fmla="*/ 3 h 650"/>
                <a:gd name="T26" fmla="*/ 7 w 830"/>
                <a:gd name="T27" fmla="*/ 3 h 650"/>
                <a:gd name="T28" fmla="*/ 6 w 830"/>
                <a:gd name="T29" fmla="*/ 4 h 650"/>
                <a:gd name="T30" fmla="*/ 4 w 830"/>
                <a:gd name="T31" fmla="*/ 6 h 650"/>
                <a:gd name="T32" fmla="*/ 3 w 830"/>
                <a:gd name="T33" fmla="*/ 7 h 650"/>
                <a:gd name="T34" fmla="*/ 2 w 830"/>
                <a:gd name="T35" fmla="*/ 9 h 650"/>
                <a:gd name="T36" fmla="*/ 1 w 830"/>
                <a:gd name="T37" fmla="*/ 10 h 650"/>
                <a:gd name="T38" fmla="*/ 1 w 830"/>
                <a:gd name="T39" fmla="*/ 10 h 650"/>
                <a:gd name="T40" fmla="*/ 1 w 830"/>
                <a:gd name="T41" fmla="*/ 9 h 650"/>
                <a:gd name="T42" fmla="*/ 1 w 830"/>
                <a:gd name="T43" fmla="*/ 8 h 650"/>
                <a:gd name="T44" fmla="*/ 1 w 830"/>
                <a:gd name="T45" fmla="*/ 8 h 650"/>
                <a:gd name="T46" fmla="*/ 2 w 830"/>
                <a:gd name="T47" fmla="*/ 7 h 650"/>
                <a:gd name="T48" fmla="*/ 2 w 830"/>
                <a:gd name="T49" fmla="*/ 6 h 650"/>
                <a:gd name="T50" fmla="*/ 3 w 830"/>
                <a:gd name="T51" fmla="*/ 5 h 650"/>
                <a:gd name="T52" fmla="*/ 4 w 830"/>
                <a:gd name="T53" fmla="*/ 4 h 650"/>
                <a:gd name="T54" fmla="*/ 5 w 830"/>
                <a:gd name="T55" fmla="*/ 3 h 650"/>
                <a:gd name="T56" fmla="*/ 6 w 830"/>
                <a:gd name="T57" fmla="*/ 2 h 650"/>
                <a:gd name="T58" fmla="*/ 7 w 830"/>
                <a:gd name="T59" fmla="*/ 2 h 650"/>
                <a:gd name="T60" fmla="*/ 8 w 830"/>
                <a:gd name="T61" fmla="*/ 1 h 650"/>
                <a:gd name="T62" fmla="*/ 10 w 830"/>
                <a:gd name="T63" fmla="*/ 0 h 650"/>
                <a:gd name="T64" fmla="*/ 10 w 830"/>
                <a:gd name="T65" fmla="*/ 0 h 650"/>
                <a:gd name="T66" fmla="*/ 11 w 830"/>
                <a:gd name="T67" fmla="*/ 0 h 650"/>
                <a:gd name="T68" fmla="*/ 12 w 830"/>
                <a:gd name="T69" fmla="*/ 0 h 650"/>
                <a:gd name="T70" fmla="*/ 13 w 830"/>
                <a:gd name="T71" fmla="*/ 0 h 650"/>
                <a:gd name="T72" fmla="*/ 13 w 830"/>
                <a:gd name="T73" fmla="*/ 0 h 6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30"/>
                <a:gd name="T112" fmla="*/ 0 h 650"/>
                <a:gd name="T113" fmla="*/ 830 w 830"/>
                <a:gd name="T114" fmla="*/ 650 h 65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30" h="650">
                  <a:moveTo>
                    <a:pt x="830" y="47"/>
                  </a:moveTo>
                  <a:lnTo>
                    <a:pt x="823" y="72"/>
                  </a:lnTo>
                  <a:lnTo>
                    <a:pt x="815" y="97"/>
                  </a:lnTo>
                  <a:lnTo>
                    <a:pt x="803" y="122"/>
                  </a:lnTo>
                  <a:lnTo>
                    <a:pt x="794" y="148"/>
                  </a:lnTo>
                  <a:lnTo>
                    <a:pt x="778" y="169"/>
                  </a:lnTo>
                  <a:lnTo>
                    <a:pt x="762" y="190"/>
                  </a:lnTo>
                  <a:lnTo>
                    <a:pt x="741" y="210"/>
                  </a:lnTo>
                  <a:lnTo>
                    <a:pt x="720" y="227"/>
                  </a:lnTo>
                  <a:lnTo>
                    <a:pt x="704" y="229"/>
                  </a:lnTo>
                  <a:lnTo>
                    <a:pt x="691" y="235"/>
                  </a:lnTo>
                  <a:lnTo>
                    <a:pt x="675" y="239"/>
                  </a:lnTo>
                  <a:lnTo>
                    <a:pt x="662" y="245"/>
                  </a:lnTo>
                  <a:lnTo>
                    <a:pt x="646" y="246"/>
                  </a:lnTo>
                  <a:lnTo>
                    <a:pt x="633" y="246"/>
                  </a:lnTo>
                  <a:lnTo>
                    <a:pt x="617" y="243"/>
                  </a:lnTo>
                  <a:lnTo>
                    <a:pt x="603" y="235"/>
                  </a:lnTo>
                  <a:lnTo>
                    <a:pt x="596" y="215"/>
                  </a:lnTo>
                  <a:lnTo>
                    <a:pt x="586" y="198"/>
                  </a:lnTo>
                  <a:lnTo>
                    <a:pt x="572" y="181"/>
                  </a:lnTo>
                  <a:lnTo>
                    <a:pt x="557" y="167"/>
                  </a:lnTo>
                  <a:lnTo>
                    <a:pt x="530" y="165"/>
                  </a:lnTo>
                  <a:lnTo>
                    <a:pt x="506" y="169"/>
                  </a:lnTo>
                  <a:lnTo>
                    <a:pt x="485" y="179"/>
                  </a:lnTo>
                  <a:lnTo>
                    <a:pt x="464" y="194"/>
                  </a:lnTo>
                  <a:lnTo>
                    <a:pt x="442" y="210"/>
                  </a:lnTo>
                  <a:lnTo>
                    <a:pt x="423" y="227"/>
                  </a:lnTo>
                  <a:lnTo>
                    <a:pt x="404" y="245"/>
                  </a:lnTo>
                  <a:lnTo>
                    <a:pt x="386" y="262"/>
                  </a:lnTo>
                  <a:lnTo>
                    <a:pt x="340" y="305"/>
                  </a:lnTo>
                  <a:lnTo>
                    <a:pt x="297" y="351"/>
                  </a:lnTo>
                  <a:lnTo>
                    <a:pt x="254" y="400"/>
                  </a:lnTo>
                  <a:lnTo>
                    <a:pt x="214" y="450"/>
                  </a:lnTo>
                  <a:lnTo>
                    <a:pt x="173" y="499"/>
                  </a:lnTo>
                  <a:lnTo>
                    <a:pt x="132" y="549"/>
                  </a:lnTo>
                  <a:lnTo>
                    <a:pt x="91" y="597"/>
                  </a:lnTo>
                  <a:lnTo>
                    <a:pt x="53" y="646"/>
                  </a:lnTo>
                  <a:lnTo>
                    <a:pt x="37" y="650"/>
                  </a:lnTo>
                  <a:lnTo>
                    <a:pt x="24" y="650"/>
                  </a:lnTo>
                  <a:lnTo>
                    <a:pt x="10" y="644"/>
                  </a:lnTo>
                  <a:lnTo>
                    <a:pt x="0" y="638"/>
                  </a:lnTo>
                  <a:lnTo>
                    <a:pt x="8" y="613"/>
                  </a:lnTo>
                  <a:lnTo>
                    <a:pt x="20" y="590"/>
                  </a:lnTo>
                  <a:lnTo>
                    <a:pt x="31" y="566"/>
                  </a:lnTo>
                  <a:lnTo>
                    <a:pt x="47" y="543"/>
                  </a:lnTo>
                  <a:lnTo>
                    <a:pt x="58" y="518"/>
                  </a:lnTo>
                  <a:lnTo>
                    <a:pt x="70" y="495"/>
                  </a:lnTo>
                  <a:lnTo>
                    <a:pt x="80" y="468"/>
                  </a:lnTo>
                  <a:lnTo>
                    <a:pt x="86" y="440"/>
                  </a:lnTo>
                  <a:lnTo>
                    <a:pt x="115" y="407"/>
                  </a:lnTo>
                  <a:lnTo>
                    <a:pt x="144" y="378"/>
                  </a:lnTo>
                  <a:lnTo>
                    <a:pt x="175" y="347"/>
                  </a:lnTo>
                  <a:lnTo>
                    <a:pt x="208" y="318"/>
                  </a:lnTo>
                  <a:lnTo>
                    <a:pt x="239" y="289"/>
                  </a:lnTo>
                  <a:lnTo>
                    <a:pt x="272" y="264"/>
                  </a:lnTo>
                  <a:lnTo>
                    <a:pt x="305" y="241"/>
                  </a:lnTo>
                  <a:lnTo>
                    <a:pt x="340" y="219"/>
                  </a:lnTo>
                  <a:lnTo>
                    <a:pt x="369" y="190"/>
                  </a:lnTo>
                  <a:lnTo>
                    <a:pt x="402" y="165"/>
                  </a:lnTo>
                  <a:lnTo>
                    <a:pt x="435" y="140"/>
                  </a:lnTo>
                  <a:lnTo>
                    <a:pt x="470" y="119"/>
                  </a:lnTo>
                  <a:lnTo>
                    <a:pt x="505" y="95"/>
                  </a:lnTo>
                  <a:lnTo>
                    <a:pt x="541" y="74"/>
                  </a:lnTo>
                  <a:lnTo>
                    <a:pt x="578" y="53"/>
                  </a:lnTo>
                  <a:lnTo>
                    <a:pt x="617" y="35"/>
                  </a:lnTo>
                  <a:lnTo>
                    <a:pt x="636" y="25"/>
                  </a:lnTo>
                  <a:lnTo>
                    <a:pt x="660" y="18"/>
                  </a:lnTo>
                  <a:lnTo>
                    <a:pt x="683" y="10"/>
                  </a:lnTo>
                  <a:lnTo>
                    <a:pt x="708" y="6"/>
                  </a:lnTo>
                  <a:lnTo>
                    <a:pt x="731" y="0"/>
                  </a:lnTo>
                  <a:lnTo>
                    <a:pt x="755" y="0"/>
                  </a:lnTo>
                  <a:lnTo>
                    <a:pt x="778" y="4"/>
                  </a:lnTo>
                  <a:lnTo>
                    <a:pt x="801" y="14"/>
                  </a:lnTo>
                  <a:lnTo>
                    <a:pt x="813" y="29"/>
                  </a:lnTo>
                  <a:lnTo>
                    <a:pt x="830" y="47"/>
                  </a:lnTo>
                  <a:close/>
                </a:path>
              </a:pathLst>
            </a:custGeom>
            <a:solidFill>
              <a:srgbClr val="FFE6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1" name="Freeform 287"/>
            <p:cNvSpPr>
              <a:spLocks/>
            </p:cNvSpPr>
            <p:nvPr/>
          </p:nvSpPr>
          <p:spPr bwMode="auto">
            <a:xfrm>
              <a:off x="2630" y="2150"/>
              <a:ext cx="1232" cy="240"/>
            </a:xfrm>
            <a:custGeom>
              <a:avLst/>
              <a:gdLst>
                <a:gd name="T0" fmla="*/ 32 w 2465"/>
                <a:gd name="T1" fmla="*/ 2 h 480"/>
                <a:gd name="T2" fmla="*/ 38 w 2465"/>
                <a:gd name="T3" fmla="*/ 3 h 480"/>
                <a:gd name="T4" fmla="*/ 36 w 2465"/>
                <a:gd name="T5" fmla="*/ 3 h 480"/>
                <a:gd name="T6" fmla="*/ 35 w 2465"/>
                <a:gd name="T7" fmla="*/ 3 h 480"/>
                <a:gd name="T8" fmla="*/ 33 w 2465"/>
                <a:gd name="T9" fmla="*/ 3 h 480"/>
                <a:gd name="T10" fmla="*/ 31 w 2465"/>
                <a:gd name="T11" fmla="*/ 4 h 480"/>
                <a:gd name="T12" fmla="*/ 29 w 2465"/>
                <a:gd name="T13" fmla="*/ 4 h 480"/>
                <a:gd name="T14" fmla="*/ 28 w 2465"/>
                <a:gd name="T15" fmla="*/ 4 h 480"/>
                <a:gd name="T16" fmla="*/ 26 w 2465"/>
                <a:gd name="T17" fmla="*/ 4 h 480"/>
                <a:gd name="T18" fmla="*/ 24 w 2465"/>
                <a:gd name="T19" fmla="*/ 5 h 480"/>
                <a:gd name="T20" fmla="*/ 24 w 2465"/>
                <a:gd name="T21" fmla="*/ 5 h 480"/>
                <a:gd name="T22" fmla="*/ 24 w 2465"/>
                <a:gd name="T23" fmla="*/ 5 h 480"/>
                <a:gd name="T24" fmla="*/ 24 w 2465"/>
                <a:gd name="T25" fmla="*/ 5 h 480"/>
                <a:gd name="T26" fmla="*/ 23 w 2465"/>
                <a:gd name="T27" fmla="*/ 5 h 480"/>
                <a:gd name="T28" fmla="*/ 23 w 2465"/>
                <a:gd name="T29" fmla="*/ 5 h 480"/>
                <a:gd name="T30" fmla="*/ 23 w 2465"/>
                <a:gd name="T31" fmla="*/ 5 h 480"/>
                <a:gd name="T32" fmla="*/ 23 w 2465"/>
                <a:gd name="T33" fmla="*/ 5 h 480"/>
                <a:gd name="T34" fmla="*/ 22 w 2465"/>
                <a:gd name="T35" fmla="*/ 5 h 480"/>
                <a:gd name="T36" fmla="*/ 22 w 2465"/>
                <a:gd name="T37" fmla="*/ 5 h 480"/>
                <a:gd name="T38" fmla="*/ 21 w 2465"/>
                <a:gd name="T39" fmla="*/ 5 h 480"/>
                <a:gd name="T40" fmla="*/ 21 w 2465"/>
                <a:gd name="T41" fmla="*/ 5 h 480"/>
                <a:gd name="T42" fmla="*/ 21 w 2465"/>
                <a:gd name="T43" fmla="*/ 5 h 480"/>
                <a:gd name="T44" fmla="*/ 20 w 2465"/>
                <a:gd name="T45" fmla="*/ 5 h 480"/>
                <a:gd name="T46" fmla="*/ 20 w 2465"/>
                <a:gd name="T47" fmla="*/ 5 h 480"/>
                <a:gd name="T48" fmla="*/ 19 w 2465"/>
                <a:gd name="T49" fmla="*/ 5 h 480"/>
                <a:gd name="T50" fmla="*/ 19 w 2465"/>
                <a:gd name="T51" fmla="*/ 6 h 480"/>
                <a:gd name="T52" fmla="*/ 16 w 2465"/>
                <a:gd name="T53" fmla="*/ 5 h 480"/>
                <a:gd name="T54" fmla="*/ 14 w 2465"/>
                <a:gd name="T55" fmla="*/ 5 h 480"/>
                <a:gd name="T56" fmla="*/ 11 w 2465"/>
                <a:gd name="T57" fmla="*/ 5 h 480"/>
                <a:gd name="T58" fmla="*/ 9 w 2465"/>
                <a:gd name="T59" fmla="*/ 5 h 480"/>
                <a:gd name="T60" fmla="*/ 6 w 2465"/>
                <a:gd name="T61" fmla="*/ 5 h 480"/>
                <a:gd name="T62" fmla="*/ 4 w 2465"/>
                <a:gd name="T63" fmla="*/ 6 h 480"/>
                <a:gd name="T64" fmla="*/ 2 w 2465"/>
                <a:gd name="T65" fmla="*/ 7 h 480"/>
                <a:gd name="T66" fmla="*/ 0 w 2465"/>
                <a:gd name="T67" fmla="*/ 8 h 480"/>
                <a:gd name="T68" fmla="*/ 1 w 2465"/>
                <a:gd name="T69" fmla="*/ 6 h 480"/>
                <a:gd name="T70" fmla="*/ 3 w 2465"/>
                <a:gd name="T71" fmla="*/ 5 h 480"/>
                <a:gd name="T72" fmla="*/ 5 w 2465"/>
                <a:gd name="T73" fmla="*/ 4 h 480"/>
                <a:gd name="T74" fmla="*/ 7 w 2465"/>
                <a:gd name="T75" fmla="*/ 3 h 480"/>
                <a:gd name="T76" fmla="*/ 10 w 2465"/>
                <a:gd name="T77" fmla="*/ 2 h 480"/>
                <a:gd name="T78" fmla="*/ 12 w 2465"/>
                <a:gd name="T79" fmla="*/ 2 h 480"/>
                <a:gd name="T80" fmla="*/ 14 w 2465"/>
                <a:gd name="T81" fmla="*/ 1 h 480"/>
                <a:gd name="T82" fmla="*/ 17 w 2465"/>
                <a:gd name="T83" fmla="*/ 1 h 480"/>
                <a:gd name="T84" fmla="*/ 17 w 2465"/>
                <a:gd name="T85" fmla="*/ 1 h 480"/>
                <a:gd name="T86" fmla="*/ 18 w 2465"/>
                <a:gd name="T87" fmla="*/ 1 h 480"/>
                <a:gd name="T88" fmla="*/ 18 w 2465"/>
                <a:gd name="T89" fmla="*/ 1 h 480"/>
                <a:gd name="T90" fmla="*/ 18 w 2465"/>
                <a:gd name="T91" fmla="*/ 1 h 480"/>
                <a:gd name="T92" fmla="*/ 19 w 2465"/>
                <a:gd name="T93" fmla="*/ 1 h 480"/>
                <a:gd name="T94" fmla="*/ 19 w 2465"/>
                <a:gd name="T95" fmla="*/ 1 h 480"/>
                <a:gd name="T96" fmla="*/ 20 w 2465"/>
                <a:gd name="T97" fmla="*/ 0 h 480"/>
                <a:gd name="T98" fmla="*/ 20 w 2465"/>
                <a:gd name="T99" fmla="*/ 1 h 480"/>
                <a:gd name="T100" fmla="*/ 22 w 2465"/>
                <a:gd name="T101" fmla="*/ 1 h 480"/>
                <a:gd name="T102" fmla="*/ 23 w 2465"/>
                <a:gd name="T103" fmla="*/ 1 h 480"/>
                <a:gd name="T104" fmla="*/ 24 w 2465"/>
                <a:gd name="T105" fmla="*/ 1 h 480"/>
                <a:gd name="T106" fmla="*/ 26 w 2465"/>
                <a:gd name="T107" fmla="*/ 1 h 480"/>
                <a:gd name="T108" fmla="*/ 27 w 2465"/>
                <a:gd name="T109" fmla="*/ 1 h 480"/>
                <a:gd name="T110" fmla="*/ 29 w 2465"/>
                <a:gd name="T111" fmla="*/ 2 h 480"/>
                <a:gd name="T112" fmla="*/ 30 w 2465"/>
                <a:gd name="T113" fmla="*/ 2 h 480"/>
                <a:gd name="T114" fmla="*/ 32 w 2465"/>
                <a:gd name="T115" fmla="*/ 2 h 48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465"/>
                <a:gd name="T175" fmla="*/ 0 h 480"/>
                <a:gd name="T176" fmla="*/ 2465 w 2465"/>
                <a:gd name="T177" fmla="*/ 480 h 48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465" h="480">
                  <a:moveTo>
                    <a:pt x="2053" y="104"/>
                  </a:moveTo>
                  <a:lnTo>
                    <a:pt x="2465" y="172"/>
                  </a:lnTo>
                  <a:lnTo>
                    <a:pt x="2352" y="178"/>
                  </a:lnTo>
                  <a:lnTo>
                    <a:pt x="2242" y="186"/>
                  </a:lnTo>
                  <a:lnTo>
                    <a:pt x="2131" y="191"/>
                  </a:lnTo>
                  <a:lnTo>
                    <a:pt x="2022" y="199"/>
                  </a:lnTo>
                  <a:lnTo>
                    <a:pt x="1912" y="207"/>
                  </a:lnTo>
                  <a:lnTo>
                    <a:pt x="1805" y="221"/>
                  </a:lnTo>
                  <a:lnTo>
                    <a:pt x="1700" y="238"/>
                  </a:lnTo>
                  <a:lnTo>
                    <a:pt x="1596" y="263"/>
                  </a:lnTo>
                  <a:lnTo>
                    <a:pt x="1578" y="259"/>
                  </a:lnTo>
                  <a:lnTo>
                    <a:pt x="1561" y="261"/>
                  </a:lnTo>
                  <a:lnTo>
                    <a:pt x="1543" y="263"/>
                  </a:lnTo>
                  <a:lnTo>
                    <a:pt x="1528" y="269"/>
                  </a:lnTo>
                  <a:lnTo>
                    <a:pt x="1510" y="271"/>
                  </a:lnTo>
                  <a:lnTo>
                    <a:pt x="1493" y="275"/>
                  </a:lnTo>
                  <a:lnTo>
                    <a:pt x="1475" y="275"/>
                  </a:lnTo>
                  <a:lnTo>
                    <a:pt x="1460" y="275"/>
                  </a:lnTo>
                  <a:lnTo>
                    <a:pt x="1429" y="281"/>
                  </a:lnTo>
                  <a:lnTo>
                    <a:pt x="1400" y="287"/>
                  </a:lnTo>
                  <a:lnTo>
                    <a:pt x="1371" y="292"/>
                  </a:lnTo>
                  <a:lnTo>
                    <a:pt x="1344" y="300"/>
                  </a:lnTo>
                  <a:lnTo>
                    <a:pt x="1315" y="306"/>
                  </a:lnTo>
                  <a:lnTo>
                    <a:pt x="1285" y="314"/>
                  </a:lnTo>
                  <a:lnTo>
                    <a:pt x="1256" y="319"/>
                  </a:lnTo>
                  <a:lnTo>
                    <a:pt x="1227" y="327"/>
                  </a:lnTo>
                  <a:lnTo>
                    <a:pt x="1072" y="296"/>
                  </a:lnTo>
                  <a:lnTo>
                    <a:pt x="913" y="279"/>
                  </a:lnTo>
                  <a:lnTo>
                    <a:pt x="752" y="275"/>
                  </a:lnTo>
                  <a:lnTo>
                    <a:pt x="593" y="287"/>
                  </a:lnTo>
                  <a:lnTo>
                    <a:pt x="434" y="310"/>
                  </a:lnTo>
                  <a:lnTo>
                    <a:pt x="281" y="351"/>
                  </a:lnTo>
                  <a:lnTo>
                    <a:pt x="135" y="407"/>
                  </a:lnTo>
                  <a:lnTo>
                    <a:pt x="0" y="480"/>
                  </a:lnTo>
                  <a:lnTo>
                    <a:pt x="112" y="368"/>
                  </a:lnTo>
                  <a:lnTo>
                    <a:pt x="236" y="279"/>
                  </a:lnTo>
                  <a:lnTo>
                    <a:pt x="368" y="205"/>
                  </a:lnTo>
                  <a:lnTo>
                    <a:pt x="508" y="149"/>
                  </a:lnTo>
                  <a:lnTo>
                    <a:pt x="651" y="102"/>
                  </a:lnTo>
                  <a:lnTo>
                    <a:pt x="801" y="69"/>
                  </a:lnTo>
                  <a:lnTo>
                    <a:pt x="950" y="44"/>
                  </a:lnTo>
                  <a:lnTo>
                    <a:pt x="1103" y="27"/>
                  </a:lnTo>
                  <a:lnTo>
                    <a:pt x="1128" y="29"/>
                  </a:lnTo>
                  <a:lnTo>
                    <a:pt x="1155" y="29"/>
                  </a:lnTo>
                  <a:lnTo>
                    <a:pt x="1181" y="23"/>
                  </a:lnTo>
                  <a:lnTo>
                    <a:pt x="1208" y="19"/>
                  </a:lnTo>
                  <a:lnTo>
                    <a:pt x="1233" y="11"/>
                  </a:lnTo>
                  <a:lnTo>
                    <a:pt x="1260" y="5"/>
                  </a:lnTo>
                  <a:lnTo>
                    <a:pt x="1289" y="0"/>
                  </a:lnTo>
                  <a:lnTo>
                    <a:pt x="1318" y="1"/>
                  </a:lnTo>
                  <a:lnTo>
                    <a:pt x="1410" y="7"/>
                  </a:lnTo>
                  <a:lnTo>
                    <a:pt x="1503" y="17"/>
                  </a:lnTo>
                  <a:lnTo>
                    <a:pt x="1594" y="29"/>
                  </a:lnTo>
                  <a:lnTo>
                    <a:pt x="1687" y="44"/>
                  </a:lnTo>
                  <a:lnTo>
                    <a:pt x="1776" y="58"/>
                  </a:lnTo>
                  <a:lnTo>
                    <a:pt x="1867" y="73"/>
                  </a:lnTo>
                  <a:lnTo>
                    <a:pt x="1960" y="89"/>
                  </a:lnTo>
                  <a:lnTo>
                    <a:pt x="2053" y="104"/>
                  </a:lnTo>
                  <a:close/>
                </a:path>
              </a:pathLst>
            </a:custGeom>
            <a:solidFill>
              <a:srgbClr val="EDA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2" name="Freeform 288"/>
            <p:cNvSpPr>
              <a:spLocks/>
            </p:cNvSpPr>
            <p:nvPr/>
          </p:nvSpPr>
          <p:spPr bwMode="auto">
            <a:xfrm>
              <a:off x="2197" y="2208"/>
              <a:ext cx="178" cy="404"/>
            </a:xfrm>
            <a:custGeom>
              <a:avLst/>
              <a:gdLst>
                <a:gd name="T0" fmla="*/ 5 w 355"/>
                <a:gd name="T1" fmla="*/ 6 h 809"/>
                <a:gd name="T2" fmla="*/ 4 w 355"/>
                <a:gd name="T3" fmla="*/ 6 h 809"/>
                <a:gd name="T4" fmla="*/ 4 w 355"/>
                <a:gd name="T5" fmla="*/ 7 h 809"/>
                <a:gd name="T6" fmla="*/ 4 w 355"/>
                <a:gd name="T7" fmla="*/ 7 h 809"/>
                <a:gd name="T8" fmla="*/ 4 w 355"/>
                <a:gd name="T9" fmla="*/ 8 h 809"/>
                <a:gd name="T10" fmla="*/ 4 w 355"/>
                <a:gd name="T11" fmla="*/ 8 h 809"/>
                <a:gd name="T12" fmla="*/ 4 w 355"/>
                <a:gd name="T13" fmla="*/ 9 h 809"/>
                <a:gd name="T14" fmla="*/ 4 w 355"/>
                <a:gd name="T15" fmla="*/ 9 h 809"/>
                <a:gd name="T16" fmla="*/ 4 w 355"/>
                <a:gd name="T17" fmla="*/ 10 h 809"/>
                <a:gd name="T18" fmla="*/ 4 w 355"/>
                <a:gd name="T19" fmla="*/ 10 h 809"/>
                <a:gd name="T20" fmla="*/ 2 w 355"/>
                <a:gd name="T21" fmla="*/ 12 h 809"/>
                <a:gd name="T22" fmla="*/ 1 w 355"/>
                <a:gd name="T23" fmla="*/ 12 h 809"/>
                <a:gd name="T24" fmla="*/ 1 w 355"/>
                <a:gd name="T25" fmla="*/ 12 h 809"/>
                <a:gd name="T26" fmla="*/ 1 w 355"/>
                <a:gd name="T27" fmla="*/ 12 h 809"/>
                <a:gd name="T28" fmla="*/ 1 w 355"/>
                <a:gd name="T29" fmla="*/ 12 h 809"/>
                <a:gd name="T30" fmla="*/ 1 w 355"/>
                <a:gd name="T31" fmla="*/ 12 h 809"/>
                <a:gd name="T32" fmla="*/ 1 w 355"/>
                <a:gd name="T33" fmla="*/ 12 h 809"/>
                <a:gd name="T34" fmla="*/ 0 w 355"/>
                <a:gd name="T35" fmla="*/ 12 h 809"/>
                <a:gd name="T36" fmla="*/ 0 w 355"/>
                <a:gd name="T37" fmla="*/ 12 h 809"/>
                <a:gd name="T38" fmla="*/ 1 w 355"/>
                <a:gd name="T39" fmla="*/ 11 h 809"/>
                <a:gd name="T40" fmla="*/ 1 w 355"/>
                <a:gd name="T41" fmla="*/ 10 h 809"/>
                <a:gd name="T42" fmla="*/ 1 w 355"/>
                <a:gd name="T43" fmla="*/ 9 h 809"/>
                <a:gd name="T44" fmla="*/ 1 w 355"/>
                <a:gd name="T45" fmla="*/ 9 h 809"/>
                <a:gd name="T46" fmla="*/ 2 w 355"/>
                <a:gd name="T47" fmla="*/ 8 h 809"/>
                <a:gd name="T48" fmla="*/ 2 w 355"/>
                <a:gd name="T49" fmla="*/ 7 h 809"/>
                <a:gd name="T50" fmla="*/ 2 w 355"/>
                <a:gd name="T51" fmla="*/ 7 h 809"/>
                <a:gd name="T52" fmla="*/ 3 w 355"/>
                <a:gd name="T53" fmla="*/ 6 h 809"/>
                <a:gd name="T54" fmla="*/ 3 w 355"/>
                <a:gd name="T55" fmla="*/ 6 h 809"/>
                <a:gd name="T56" fmla="*/ 3 w 355"/>
                <a:gd name="T57" fmla="*/ 5 h 809"/>
                <a:gd name="T58" fmla="*/ 4 w 355"/>
                <a:gd name="T59" fmla="*/ 5 h 809"/>
                <a:gd name="T60" fmla="*/ 4 w 355"/>
                <a:gd name="T61" fmla="*/ 4 h 809"/>
                <a:gd name="T62" fmla="*/ 4 w 355"/>
                <a:gd name="T63" fmla="*/ 3 h 809"/>
                <a:gd name="T64" fmla="*/ 5 w 355"/>
                <a:gd name="T65" fmla="*/ 3 h 809"/>
                <a:gd name="T66" fmla="*/ 5 w 355"/>
                <a:gd name="T67" fmla="*/ 2 h 809"/>
                <a:gd name="T68" fmla="*/ 5 w 355"/>
                <a:gd name="T69" fmla="*/ 1 h 809"/>
                <a:gd name="T70" fmla="*/ 6 w 355"/>
                <a:gd name="T71" fmla="*/ 1 h 809"/>
                <a:gd name="T72" fmla="*/ 6 w 355"/>
                <a:gd name="T73" fmla="*/ 0 h 809"/>
                <a:gd name="T74" fmla="*/ 6 w 355"/>
                <a:gd name="T75" fmla="*/ 0 h 809"/>
                <a:gd name="T76" fmla="*/ 6 w 355"/>
                <a:gd name="T77" fmla="*/ 0 h 809"/>
                <a:gd name="T78" fmla="*/ 6 w 355"/>
                <a:gd name="T79" fmla="*/ 0 h 809"/>
                <a:gd name="T80" fmla="*/ 6 w 355"/>
                <a:gd name="T81" fmla="*/ 0 h 809"/>
                <a:gd name="T82" fmla="*/ 6 w 355"/>
                <a:gd name="T83" fmla="*/ 1 h 809"/>
                <a:gd name="T84" fmla="*/ 6 w 355"/>
                <a:gd name="T85" fmla="*/ 2 h 809"/>
                <a:gd name="T86" fmla="*/ 6 w 355"/>
                <a:gd name="T87" fmla="*/ 3 h 809"/>
                <a:gd name="T88" fmla="*/ 5 w 355"/>
                <a:gd name="T89" fmla="*/ 4 h 809"/>
                <a:gd name="T90" fmla="*/ 5 w 355"/>
                <a:gd name="T91" fmla="*/ 4 h 809"/>
                <a:gd name="T92" fmla="*/ 5 w 355"/>
                <a:gd name="T93" fmla="*/ 5 h 809"/>
                <a:gd name="T94" fmla="*/ 5 w 355"/>
                <a:gd name="T95" fmla="*/ 6 h 80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5"/>
                <a:gd name="T145" fmla="*/ 0 h 809"/>
                <a:gd name="T146" fmla="*/ 355 w 355"/>
                <a:gd name="T147" fmla="*/ 809 h 80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5" h="809">
                  <a:moveTo>
                    <a:pt x="265" y="407"/>
                  </a:moveTo>
                  <a:lnTo>
                    <a:pt x="256" y="436"/>
                  </a:lnTo>
                  <a:lnTo>
                    <a:pt x="248" y="467"/>
                  </a:lnTo>
                  <a:lnTo>
                    <a:pt x="238" y="496"/>
                  </a:lnTo>
                  <a:lnTo>
                    <a:pt x="232" y="527"/>
                  </a:lnTo>
                  <a:lnTo>
                    <a:pt x="227" y="556"/>
                  </a:lnTo>
                  <a:lnTo>
                    <a:pt x="223" y="586"/>
                  </a:lnTo>
                  <a:lnTo>
                    <a:pt x="219" y="617"/>
                  </a:lnTo>
                  <a:lnTo>
                    <a:pt x="219" y="651"/>
                  </a:lnTo>
                  <a:lnTo>
                    <a:pt x="252" y="681"/>
                  </a:lnTo>
                  <a:lnTo>
                    <a:pt x="73" y="805"/>
                  </a:lnTo>
                  <a:lnTo>
                    <a:pt x="60" y="805"/>
                  </a:lnTo>
                  <a:lnTo>
                    <a:pt x="48" y="807"/>
                  </a:lnTo>
                  <a:lnTo>
                    <a:pt x="37" y="807"/>
                  </a:lnTo>
                  <a:lnTo>
                    <a:pt x="25" y="809"/>
                  </a:lnTo>
                  <a:lnTo>
                    <a:pt x="13" y="807"/>
                  </a:lnTo>
                  <a:lnTo>
                    <a:pt x="5" y="801"/>
                  </a:lnTo>
                  <a:lnTo>
                    <a:pt x="0" y="791"/>
                  </a:lnTo>
                  <a:lnTo>
                    <a:pt x="0" y="779"/>
                  </a:lnTo>
                  <a:lnTo>
                    <a:pt x="4" y="727"/>
                  </a:lnTo>
                  <a:lnTo>
                    <a:pt x="15" y="681"/>
                  </a:lnTo>
                  <a:lnTo>
                    <a:pt x="33" y="634"/>
                  </a:lnTo>
                  <a:lnTo>
                    <a:pt x="56" y="591"/>
                  </a:lnTo>
                  <a:lnTo>
                    <a:pt x="77" y="547"/>
                  </a:lnTo>
                  <a:lnTo>
                    <a:pt x="102" y="504"/>
                  </a:lnTo>
                  <a:lnTo>
                    <a:pt x="124" y="461"/>
                  </a:lnTo>
                  <a:lnTo>
                    <a:pt x="145" y="421"/>
                  </a:lnTo>
                  <a:lnTo>
                    <a:pt x="163" y="411"/>
                  </a:lnTo>
                  <a:lnTo>
                    <a:pt x="182" y="366"/>
                  </a:lnTo>
                  <a:lnTo>
                    <a:pt x="203" y="326"/>
                  </a:lnTo>
                  <a:lnTo>
                    <a:pt x="227" y="283"/>
                  </a:lnTo>
                  <a:lnTo>
                    <a:pt x="250" y="240"/>
                  </a:lnTo>
                  <a:lnTo>
                    <a:pt x="269" y="198"/>
                  </a:lnTo>
                  <a:lnTo>
                    <a:pt x="291" y="155"/>
                  </a:lnTo>
                  <a:lnTo>
                    <a:pt x="308" y="110"/>
                  </a:lnTo>
                  <a:lnTo>
                    <a:pt x="325" y="66"/>
                  </a:lnTo>
                  <a:lnTo>
                    <a:pt x="337" y="54"/>
                  </a:lnTo>
                  <a:lnTo>
                    <a:pt x="345" y="39"/>
                  </a:lnTo>
                  <a:lnTo>
                    <a:pt x="351" y="19"/>
                  </a:lnTo>
                  <a:lnTo>
                    <a:pt x="355" y="0"/>
                  </a:lnTo>
                  <a:lnTo>
                    <a:pt x="355" y="54"/>
                  </a:lnTo>
                  <a:lnTo>
                    <a:pt x="349" y="107"/>
                  </a:lnTo>
                  <a:lnTo>
                    <a:pt x="337" y="157"/>
                  </a:lnTo>
                  <a:lnTo>
                    <a:pt x="322" y="209"/>
                  </a:lnTo>
                  <a:lnTo>
                    <a:pt x="304" y="258"/>
                  </a:lnTo>
                  <a:lnTo>
                    <a:pt x="287" y="306"/>
                  </a:lnTo>
                  <a:lnTo>
                    <a:pt x="273" y="355"/>
                  </a:lnTo>
                  <a:lnTo>
                    <a:pt x="265" y="407"/>
                  </a:lnTo>
                  <a:close/>
                </a:path>
              </a:pathLst>
            </a:custGeom>
            <a:solidFill>
              <a:srgbClr val="F2C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3" name="Freeform 289"/>
            <p:cNvSpPr>
              <a:spLocks/>
            </p:cNvSpPr>
            <p:nvPr/>
          </p:nvSpPr>
          <p:spPr bwMode="auto">
            <a:xfrm>
              <a:off x="2761" y="2249"/>
              <a:ext cx="1399" cy="1440"/>
            </a:xfrm>
            <a:custGeom>
              <a:avLst/>
              <a:gdLst>
                <a:gd name="T0" fmla="*/ 39 w 2799"/>
                <a:gd name="T1" fmla="*/ 5 h 2880"/>
                <a:gd name="T2" fmla="*/ 33 w 2799"/>
                <a:gd name="T3" fmla="*/ 8 h 2880"/>
                <a:gd name="T4" fmla="*/ 28 w 2799"/>
                <a:gd name="T5" fmla="*/ 13 h 2880"/>
                <a:gd name="T6" fmla="*/ 26 w 2799"/>
                <a:gd name="T7" fmla="*/ 18 h 2880"/>
                <a:gd name="T8" fmla="*/ 24 w 2799"/>
                <a:gd name="T9" fmla="*/ 22 h 2880"/>
                <a:gd name="T10" fmla="*/ 23 w 2799"/>
                <a:gd name="T11" fmla="*/ 26 h 2880"/>
                <a:gd name="T12" fmla="*/ 23 w 2799"/>
                <a:gd name="T13" fmla="*/ 28 h 2880"/>
                <a:gd name="T14" fmla="*/ 23 w 2799"/>
                <a:gd name="T15" fmla="*/ 29 h 2880"/>
                <a:gd name="T16" fmla="*/ 25 w 2799"/>
                <a:gd name="T17" fmla="*/ 30 h 2880"/>
                <a:gd name="T18" fmla="*/ 26 w 2799"/>
                <a:gd name="T19" fmla="*/ 31 h 2880"/>
                <a:gd name="T20" fmla="*/ 28 w 2799"/>
                <a:gd name="T21" fmla="*/ 31 h 2880"/>
                <a:gd name="T22" fmla="*/ 29 w 2799"/>
                <a:gd name="T23" fmla="*/ 33 h 2880"/>
                <a:gd name="T24" fmla="*/ 29 w 2799"/>
                <a:gd name="T25" fmla="*/ 35 h 2880"/>
                <a:gd name="T26" fmla="*/ 29 w 2799"/>
                <a:gd name="T27" fmla="*/ 37 h 2880"/>
                <a:gd name="T28" fmla="*/ 28 w 2799"/>
                <a:gd name="T29" fmla="*/ 39 h 2880"/>
                <a:gd name="T30" fmla="*/ 28 w 2799"/>
                <a:gd name="T31" fmla="*/ 41 h 2880"/>
                <a:gd name="T32" fmla="*/ 27 w 2799"/>
                <a:gd name="T33" fmla="*/ 42 h 2880"/>
                <a:gd name="T34" fmla="*/ 26 w 2799"/>
                <a:gd name="T35" fmla="*/ 42 h 2880"/>
                <a:gd name="T36" fmla="*/ 25 w 2799"/>
                <a:gd name="T37" fmla="*/ 42 h 2880"/>
                <a:gd name="T38" fmla="*/ 25 w 2799"/>
                <a:gd name="T39" fmla="*/ 40 h 2880"/>
                <a:gd name="T40" fmla="*/ 24 w 2799"/>
                <a:gd name="T41" fmla="*/ 38 h 2880"/>
                <a:gd name="T42" fmla="*/ 22 w 2799"/>
                <a:gd name="T43" fmla="*/ 36 h 2880"/>
                <a:gd name="T44" fmla="*/ 18 w 2799"/>
                <a:gd name="T45" fmla="*/ 34 h 2880"/>
                <a:gd name="T46" fmla="*/ 13 w 2799"/>
                <a:gd name="T47" fmla="*/ 35 h 2880"/>
                <a:gd name="T48" fmla="*/ 11 w 2799"/>
                <a:gd name="T49" fmla="*/ 36 h 2880"/>
                <a:gd name="T50" fmla="*/ 10 w 2799"/>
                <a:gd name="T51" fmla="*/ 36 h 2880"/>
                <a:gd name="T52" fmla="*/ 10 w 2799"/>
                <a:gd name="T53" fmla="*/ 38 h 2880"/>
                <a:gd name="T54" fmla="*/ 9 w 2799"/>
                <a:gd name="T55" fmla="*/ 40 h 2880"/>
                <a:gd name="T56" fmla="*/ 9 w 2799"/>
                <a:gd name="T57" fmla="*/ 43 h 2880"/>
                <a:gd name="T58" fmla="*/ 7 w 2799"/>
                <a:gd name="T59" fmla="*/ 45 h 2880"/>
                <a:gd name="T60" fmla="*/ 6 w 2799"/>
                <a:gd name="T61" fmla="*/ 45 h 2880"/>
                <a:gd name="T62" fmla="*/ 4 w 2799"/>
                <a:gd name="T63" fmla="*/ 45 h 2880"/>
                <a:gd name="T64" fmla="*/ 3 w 2799"/>
                <a:gd name="T65" fmla="*/ 43 h 2880"/>
                <a:gd name="T66" fmla="*/ 3 w 2799"/>
                <a:gd name="T67" fmla="*/ 39 h 2880"/>
                <a:gd name="T68" fmla="*/ 2 w 2799"/>
                <a:gd name="T69" fmla="*/ 36 h 2880"/>
                <a:gd name="T70" fmla="*/ 1 w 2799"/>
                <a:gd name="T71" fmla="*/ 34 h 2880"/>
                <a:gd name="T72" fmla="*/ 0 w 2799"/>
                <a:gd name="T73" fmla="*/ 33 h 2880"/>
                <a:gd name="T74" fmla="*/ 1 w 2799"/>
                <a:gd name="T75" fmla="*/ 32 h 2880"/>
                <a:gd name="T76" fmla="*/ 4 w 2799"/>
                <a:gd name="T77" fmla="*/ 33 h 2880"/>
                <a:gd name="T78" fmla="*/ 8 w 2799"/>
                <a:gd name="T79" fmla="*/ 33 h 2880"/>
                <a:gd name="T80" fmla="*/ 11 w 2799"/>
                <a:gd name="T81" fmla="*/ 32 h 2880"/>
                <a:gd name="T82" fmla="*/ 14 w 2799"/>
                <a:gd name="T83" fmla="*/ 31 h 2880"/>
                <a:gd name="T84" fmla="*/ 16 w 2799"/>
                <a:gd name="T85" fmla="*/ 30 h 2880"/>
                <a:gd name="T86" fmla="*/ 18 w 2799"/>
                <a:gd name="T87" fmla="*/ 27 h 2880"/>
                <a:gd name="T88" fmla="*/ 20 w 2799"/>
                <a:gd name="T89" fmla="*/ 23 h 2880"/>
                <a:gd name="T90" fmla="*/ 21 w 2799"/>
                <a:gd name="T91" fmla="*/ 19 h 2880"/>
                <a:gd name="T92" fmla="*/ 21 w 2799"/>
                <a:gd name="T93" fmla="*/ 12 h 2880"/>
                <a:gd name="T94" fmla="*/ 19 w 2799"/>
                <a:gd name="T95" fmla="*/ 6 h 2880"/>
                <a:gd name="T96" fmla="*/ 17 w 2799"/>
                <a:gd name="T97" fmla="*/ 4 h 2880"/>
                <a:gd name="T98" fmla="*/ 16 w 2799"/>
                <a:gd name="T99" fmla="*/ 3 h 2880"/>
                <a:gd name="T100" fmla="*/ 15 w 2799"/>
                <a:gd name="T101" fmla="*/ 3 h 2880"/>
                <a:gd name="T102" fmla="*/ 18 w 2799"/>
                <a:gd name="T103" fmla="*/ 2 h 2880"/>
                <a:gd name="T104" fmla="*/ 21 w 2799"/>
                <a:gd name="T105" fmla="*/ 2 h 2880"/>
                <a:gd name="T106" fmla="*/ 23 w 2799"/>
                <a:gd name="T107" fmla="*/ 1 h 2880"/>
                <a:gd name="T108" fmla="*/ 24 w 2799"/>
                <a:gd name="T109" fmla="*/ 1 h 2880"/>
                <a:gd name="T110" fmla="*/ 27 w 2799"/>
                <a:gd name="T111" fmla="*/ 1 h 2880"/>
                <a:gd name="T112" fmla="*/ 31 w 2799"/>
                <a:gd name="T113" fmla="*/ 1 h 2880"/>
                <a:gd name="T114" fmla="*/ 34 w 2799"/>
                <a:gd name="T115" fmla="*/ 1 h 2880"/>
                <a:gd name="T116" fmla="*/ 34 w 2799"/>
                <a:gd name="T117" fmla="*/ 1 h 2880"/>
                <a:gd name="T118" fmla="*/ 35 w 2799"/>
                <a:gd name="T119" fmla="*/ 1 h 2880"/>
                <a:gd name="T120" fmla="*/ 37 w 2799"/>
                <a:gd name="T121" fmla="*/ 1 h 2880"/>
                <a:gd name="T122" fmla="*/ 40 w 2799"/>
                <a:gd name="T123" fmla="*/ 2 h 2880"/>
                <a:gd name="T124" fmla="*/ 43 w 2799"/>
                <a:gd name="T125" fmla="*/ 3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799"/>
                <a:gd name="T190" fmla="*/ 0 h 2880"/>
                <a:gd name="T191" fmla="*/ 2799 w 2799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799" h="2880">
                  <a:moveTo>
                    <a:pt x="2799" y="138"/>
                  </a:moveTo>
                  <a:lnTo>
                    <a:pt x="2665" y="204"/>
                  </a:lnTo>
                  <a:lnTo>
                    <a:pt x="2531" y="272"/>
                  </a:lnTo>
                  <a:lnTo>
                    <a:pt x="2399" y="342"/>
                  </a:lnTo>
                  <a:lnTo>
                    <a:pt x="2271" y="419"/>
                  </a:lnTo>
                  <a:lnTo>
                    <a:pt x="2143" y="499"/>
                  </a:lnTo>
                  <a:lnTo>
                    <a:pt x="2023" y="590"/>
                  </a:lnTo>
                  <a:lnTo>
                    <a:pt x="1909" y="691"/>
                  </a:lnTo>
                  <a:lnTo>
                    <a:pt x="1806" y="805"/>
                  </a:lnTo>
                  <a:lnTo>
                    <a:pt x="1758" y="900"/>
                  </a:lnTo>
                  <a:lnTo>
                    <a:pt x="1715" y="999"/>
                  </a:lnTo>
                  <a:lnTo>
                    <a:pt x="1672" y="1098"/>
                  </a:lnTo>
                  <a:lnTo>
                    <a:pt x="1635" y="1201"/>
                  </a:lnTo>
                  <a:lnTo>
                    <a:pt x="1597" y="1300"/>
                  </a:lnTo>
                  <a:lnTo>
                    <a:pt x="1564" y="1404"/>
                  </a:lnTo>
                  <a:lnTo>
                    <a:pt x="1529" y="1507"/>
                  </a:lnTo>
                  <a:lnTo>
                    <a:pt x="1498" y="1614"/>
                  </a:lnTo>
                  <a:lnTo>
                    <a:pt x="1490" y="1649"/>
                  </a:lnTo>
                  <a:lnTo>
                    <a:pt x="1490" y="1685"/>
                  </a:lnTo>
                  <a:lnTo>
                    <a:pt x="1490" y="1720"/>
                  </a:lnTo>
                  <a:lnTo>
                    <a:pt x="1496" y="1759"/>
                  </a:lnTo>
                  <a:lnTo>
                    <a:pt x="1503" y="1794"/>
                  </a:lnTo>
                  <a:lnTo>
                    <a:pt x="1515" y="1829"/>
                  </a:lnTo>
                  <a:lnTo>
                    <a:pt x="1531" y="1862"/>
                  </a:lnTo>
                  <a:lnTo>
                    <a:pt x="1554" y="1893"/>
                  </a:lnTo>
                  <a:lnTo>
                    <a:pt x="1577" y="1916"/>
                  </a:lnTo>
                  <a:lnTo>
                    <a:pt x="1606" y="1934"/>
                  </a:lnTo>
                  <a:lnTo>
                    <a:pt x="1637" y="1943"/>
                  </a:lnTo>
                  <a:lnTo>
                    <a:pt x="1672" y="1951"/>
                  </a:lnTo>
                  <a:lnTo>
                    <a:pt x="1705" y="1953"/>
                  </a:lnTo>
                  <a:lnTo>
                    <a:pt x="1742" y="1957"/>
                  </a:lnTo>
                  <a:lnTo>
                    <a:pt x="1777" y="1959"/>
                  </a:lnTo>
                  <a:lnTo>
                    <a:pt x="1814" y="1965"/>
                  </a:lnTo>
                  <a:lnTo>
                    <a:pt x="1841" y="1998"/>
                  </a:lnTo>
                  <a:lnTo>
                    <a:pt x="1864" y="2036"/>
                  </a:lnTo>
                  <a:lnTo>
                    <a:pt x="1884" y="2077"/>
                  </a:lnTo>
                  <a:lnTo>
                    <a:pt x="1899" y="2122"/>
                  </a:lnTo>
                  <a:lnTo>
                    <a:pt x="1907" y="2164"/>
                  </a:lnTo>
                  <a:lnTo>
                    <a:pt x="1911" y="2209"/>
                  </a:lnTo>
                  <a:lnTo>
                    <a:pt x="1909" y="2252"/>
                  </a:lnTo>
                  <a:lnTo>
                    <a:pt x="1901" y="2294"/>
                  </a:lnTo>
                  <a:lnTo>
                    <a:pt x="1880" y="2335"/>
                  </a:lnTo>
                  <a:lnTo>
                    <a:pt x="1860" y="2376"/>
                  </a:lnTo>
                  <a:lnTo>
                    <a:pt x="1839" y="2417"/>
                  </a:lnTo>
                  <a:lnTo>
                    <a:pt x="1823" y="2459"/>
                  </a:lnTo>
                  <a:lnTo>
                    <a:pt x="1808" y="2500"/>
                  </a:lnTo>
                  <a:lnTo>
                    <a:pt x="1798" y="2545"/>
                  </a:lnTo>
                  <a:lnTo>
                    <a:pt x="1794" y="2587"/>
                  </a:lnTo>
                  <a:lnTo>
                    <a:pt x="1802" y="2634"/>
                  </a:lnTo>
                  <a:lnTo>
                    <a:pt x="1781" y="2634"/>
                  </a:lnTo>
                  <a:lnTo>
                    <a:pt x="1763" y="2638"/>
                  </a:lnTo>
                  <a:lnTo>
                    <a:pt x="1746" y="2642"/>
                  </a:lnTo>
                  <a:lnTo>
                    <a:pt x="1728" y="2647"/>
                  </a:lnTo>
                  <a:lnTo>
                    <a:pt x="1709" y="2651"/>
                  </a:lnTo>
                  <a:lnTo>
                    <a:pt x="1692" y="2655"/>
                  </a:lnTo>
                  <a:lnTo>
                    <a:pt x="1674" y="2655"/>
                  </a:lnTo>
                  <a:lnTo>
                    <a:pt x="1657" y="2655"/>
                  </a:lnTo>
                  <a:lnTo>
                    <a:pt x="1659" y="2603"/>
                  </a:lnTo>
                  <a:lnTo>
                    <a:pt x="1655" y="2554"/>
                  </a:lnTo>
                  <a:lnTo>
                    <a:pt x="1643" y="2506"/>
                  </a:lnTo>
                  <a:lnTo>
                    <a:pt x="1628" y="2461"/>
                  </a:lnTo>
                  <a:lnTo>
                    <a:pt x="1604" y="2417"/>
                  </a:lnTo>
                  <a:lnTo>
                    <a:pt x="1577" y="2378"/>
                  </a:lnTo>
                  <a:lnTo>
                    <a:pt x="1542" y="2339"/>
                  </a:lnTo>
                  <a:lnTo>
                    <a:pt x="1507" y="2304"/>
                  </a:lnTo>
                  <a:lnTo>
                    <a:pt x="1430" y="2252"/>
                  </a:lnTo>
                  <a:lnTo>
                    <a:pt x="1344" y="2213"/>
                  </a:lnTo>
                  <a:lnTo>
                    <a:pt x="1253" y="2184"/>
                  </a:lnTo>
                  <a:lnTo>
                    <a:pt x="1158" y="2170"/>
                  </a:lnTo>
                  <a:lnTo>
                    <a:pt x="1061" y="2164"/>
                  </a:lnTo>
                  <a:lnTo>
                    <a:pt x="966" y="2170"/>
                  </a:lnTo>
                  <a:lnTo>
                    <a:pt x="873" y="2184"/>
                  </a:lnTo>
                  <a:lnTo>
                    <a:pt x="788" y="2209"/>
                  </a:lnTo>
                  <a:lnTo>
                    <a:pt x="765" y="2227"/>
                  </a:lnTo>
                  <a:lnTo>
                    <a:pt x="743" y="2244"/>
                  </a:lnTo>
                  <a:lnTo>
                    <a:pt x="720" y="2261"/>
                  </a:lnTo>
                  <a:lnTo>
                    <a:pt x="701" y="2285"/>
                  </a:lnTo>
                  <a:lnTo>
                    <a:pt x="679" y="2304"/>
                  </a:lnTo>
                  <a:lnTo>
                    <a:pt x="664" y="2329"/>
                  </a:lnTo>
                  <a:lnTo>
                    <a:pt x="652" y="2355"/>
                  </a:lnTo>
                  <a:lnTo>
                    <a:pt x="646" y="2386"/>
                  </a:lnTo>
                  <a:lnTo>
                    <a:pt x="627" y="2436"/>
                  </a:lnTo>
                  <a:lnTo>
                    <a:pt x="621" y="2492"/>
                  </a:lnTo>
                  <a:lnTo>
                    <a:pt x="619" y="2550"/>
                  </a:lnTo>
                  <a:lnTo>
                    <a:pt x="621" y="2612"/>
                  </a:lnTo>
                  <a:lnTo>
                    <a:pt x="615" y="2671"/>
                  </a:lnTo>
                  <a:lnTo>
                    <a:pt x="604" y="2727"/>
                  </a:lnTo>
                  <a:lnTo>
                    <a:pt x="574" y="2775"/>
                  </a:lnTo>
                  <a:lnTo>
                    <a:pt x="530" y="2818"/>
                  </a:lnTo>
                  <a:lnTo>
                    <a:pt x="493" y="2828"/>
                  </a:lnTo>
                  <a:lnTo>
                    <a:pt x="458" y="2839"/>
                  </a:lnTo>
                  <a:lnTo>
                    <a:pt x="421" y="2851"/>
                  </a:lnTo>
                  <a:lnTo>
                    <a:pt x="386" y="2865"/>
                  </a:lnTo>
                  <a:lnTo>
                    <a:pt x="348" y="2874"/>
                  </a:lnTo>
                  <a:lnTo>
                    <a:pt x="311" y="2880"/>
                  </a:lnTo>
                  <a:lnTo>
                    <a:pt x="270" y="2880"/>
                  </a:lnTo>
                  <a:lnTo>
                    <a:pt x="231" y="2878"/>
                  </a:lnTo>
                  <a:lnTo>
                    <a:pt x="231" y="2793"/>
                  </a:lnTo>
                  <a:lnTo>
                    <a:pt x="233" y="2713"/>
                  </a:lnTo>
                  <a:lnTo>
                    <a:pt x="229" y="2632"/>
                  </a:lnTo>
                  <a:lnTo>
                    <a:pt x="223" y="2554"/>
                  </a:lnTo>
                  <a:lnTo>
                    <a:pt x="212" y="2477"/>
                  </a:lnTo>
                  <a:lnTo>
                    <a:pt x="196" y="2401"/>
                  </a:lnTo>
                  <a:lnTo>
                    <a:pt x="173" y="2325"/>
                  </a:lnTo>
                  <a:lnTo>
                    <a:pt x="146" y="2252"/>
                  </a:lnTo>
                  <a:lnTo>
                    <a:pt x="126" y="2221"/>
                  </a:lnTo>
                  <a:lnTo>
                    <a:pt x="107" y="2190"/>
                  </a:lnTo>
                  <a:lnTo>
                    <a:pt x="90" y="2155"/>
                  </a:lnTo>
                  <a:lnTo>
                    <a:pt x="72" y="2122"/>
                  </a:lnTo>
                  <a:lnTo>
                    <a:pt x="53" y="2085"/>
                  </a:lnTo>
                  <a:lnTo>
                    <a:pt x="35" y="2050"/>
                  </a:lnTo>
                  <a:lnTo>
                    <a:pt x="18" y="2013"/>
                  </a:lnTo>
                  <a:lnTo>
                    <a:pt x="0" y="1978"/>
                  </a:lnTo>
                  <a:lnTo>
                    <a:pt x="66" y="2009"/>
                  </a:lnTo>
                  <a:lnTo>
                    <a:pt x="140" y="2033"/>
                  </a:lnTo>
                  <a:lnTo>
                    <a:pt x="216" y="2044"/>
                  </a:lnTo>
                  <a:lnTo>
                    <a:pt x="295" y="2052"/>
                  </a:lnTo>
                  <a:lnTo>
                    <a:pt x="375" y="2052"/>
                  </a:lnTo>
                  <a:lnTo>
                    <a:pt x="456" y="2054"/>
                  </a:lnTo>
                  <a:lnTo>
                    <a:pt x="536" y="2052"/>
                  </a:lnTo>
                  <a:lnTo>
                    <a:pt x="615" y="2052"/>
                  </a:lnTo>
                  <a:lnTo>
                    <a:pt x="670" y="2031"/>
                  </a:lnTo>
                  <a:lnTo>
                    <a:pt x="728" y="2017"/>
                  </a:lnTo>
                  <a:lnTo>
                    <a:pt x="784" y="2005"/>
                  </a:lnTo>
                  <a:lnTo>
                    <a:pt x="842" y="1994"/>
                  </a:lnTo>
                  <a:lnTo>
                    <a:pt x="896" y="1976"/>
                  </a:lnTo>
                  <a:lnTo>
                    <a:pt x="949" y="1955"/>
                  </a:lnTo>
                  <a:lnTo>
                    <a:pt x="997" y="1926"/>
                  </a:lnTo>
                  <a:lnTo>
                    <a:pt x="1044" y="1885"/>
                  </a:lnTo>
                  <a:lnTo>
                    <a:pt x="1102" y="1823"/>
                  </a:lnTo>
                  <a:lnTo>
                    <a:pt x="1158" y="1759"/>
                  </a:lnTo>
                  <a:lnTo>
                    <a:pt x="1205" y="1693"/>
                  </a:lnTo>
                  <a:lnTo>
                    <a:pt x="1249" y="1625"/>
                  </a:lnTo>
                  <a:lnTo>
                    <a:pt x="1282" y="1554"/>
                  </a:lnTo>
                  <a:lnTo>
                    <a:pt x="1311" y="1480"/>
                  </a:lnTo>
                  <a:lnTo>
                    <a:pt x="1331" y="1402"/>
                  </a:lnTo>
                  <a:lnTo>
                    <a:pt x="1344" y="1323"/>
                  </a:lnTo>
                  <a:lnTo>
                    <a:pt x="1356" y="1185"/>
                  </a:lnTo>
                  <a:lnTo>
                    <a:pt x="1362" y="1049"/>
                  </a:lnTo>
                  <a:lnTo>
                    <a:pt x="1358" y="914"/>
                  </a:lnTo>
                  <a:lnTo>
                    <a:pt x="1344" y="780"/>
                  </a:lnTo>
                  <a:lnTo>
                    <a:pt x="1317" y="646"/>
                  </a:lnTo>
                  <a:lnTo>
                    <a:pt x="1278" y="518"/>
                  </a:lnTo>
                  <a:lnTo>
                    <a:pt x="1222" y="392"/>
                  </a:lnTo>
                  <a:lnTo>
                    <a:pt x="1150" y="276"/>
                  </a:lnTo>
                  <a:lnTo>
                    <a:pt x="1133" y="256"/>
                  </a:lnTo>
                  <a:lnTo>
                    <a:pt x="1118" y="239"/>
                  </a:lnTo>
                  <a:lnTo>
                    <a:pt x="1100" y="221"/>
                  </a:lnTo>
                  <a:lnTo>
                    <a:pt x="1086" y="204"/>
                  </a:lnTo>
                  <a:lnTo>
                    <a:pt x="1069" y="186"/>
                  </a:lnTo>
                  <a:lnTo>
                    <a:pt x="1054" y="171"/>
                  </a:lnTo>
                  <a:lnTo>
                    <a:pt x="1034" y="155"/>
                  </a:lnTo>
                  <a:lnTo>
                    <a:pt x="1015" y="146"/>
                  </a:lnTo>
                  <a:lnTo>
                    <a:pt x="1073" y="128"/>
                  </a:lnTo>
                  <a:lnTo>
                    <a:pt x="1133" y="115"/>
                  </a:lnTo>
                  <a:lnTo>
                    <a:pt x="1189" y="103"/>
                  </a:lnTo>
                  <a:lnTo>
                    <a:pt x="1247" y="95"/>
                  </a:lnTo>
                  <a:lnTo>
                    <a:pt x="1304" y="84"/>
                  </a:lnTo>
                  <a:lnTo>
                    <a:pt x="1362" y="76"/>
                  </a:lnTo>
                  <a:lnTo>
                    <a:pt x="1420" y="66"/>
                  </a:lnTo>
                  <a:lnTo>
                    <a:pt x="1486" y="57"/>
                  </a:lnTo>
                  <a:lnTo>
                    <a:pt x="1496" y="55"/>
                  </a:lnTo>
                  <a:lnTo>
                    <a:pt x="1509" y="53"/>
                  </a:lnTo>
                  <a:lnTo>
                    <a:pt x="1525" y="49"/>
                  </a:lnTo>
                  <a:lnTo>
                    <a:pt x="1540" y="43"/>
                  </a:lnTo>
                  <a:lnTo>
                    <a:pt x="1618" y="33"/>
                  </a:lnTo>
                  <a:lnTo>
                    <a:pt x="1695" y="27"/>
                  </a:lnTo>
                  <a:lnTo>
                    <a:pt x="1773" y="24"/>
                  </a:lnTo>
                  <a:lnTo>
                    <a:pt x="1853" y="22"/>
                  </a:lnTo>
                  <a:lnTo>
                    <a:pt x="1930" y="18"/>
                  </a:lnTo>
                  <a:lnTo>
                    <a:pt x="2010" y="16"/>
                  </a:lnTo>
                  <a:lnTo>
                    <a:pt x="2091" y="10"/>
                  </a:lnTo>
                  <a:lnTo>
                    <a:pt x="2174" y="6"/>
                  </a:lnTo>
                  <a:lnTo>
                    <a:pt x="2184" y="6"/>
                  </a:lnTo>
                  <a:lnTo>
                    <a:pt x="2196" y="8"/>
                  </a:lnTo>
                  <a:lnTo>
                    <a:pt x="2209" y="8"/>
                  </a:lnTo>
                  <a:lnTo>
                    <a:pt x="2223" y="10"/>
                  </a:lnTo>
                  <a:lnTo>
                    <a:pt x="2235" y="8"/>
                  </a:lnTo>
                  <a:lnTo>
                    <a:pt x="2250" y="8"/>
                  </a:lnTo>
                  <a:lnTo>
                    <a:pt x="2262" y="4"/>
                  </a:lnTo>
                  <a:lnTo>
                    <a:pt x="2277" y="0"/>
                  </a:lnTo>
                  <a:lnTo>
                    <a:pt x="2343" y="10"/>
                  </a:lnTo>
                  <a:lnTo>
                    <a:pt x="2411" y="24"/>
                  </a:lnTo>
                  <a:lnTo>
                    <a:pt x="2477" y="37"/>
                  </a:lnTo>
                  <a:lnTo>
                    <a:pt x="2543" y="55"/>
                  </a:lnTo>
                  <a:lnTo>
                    <a:pt x="2607" y="72"/>
                  </a:lnTo>
                  <a:lnTo>
                    <a:pt x="2671" y="91"/>
                  </a:lnTo>
                  <a:lnTo>
                    <a:pt x="2735" y="113"/>
                  </a:lnTo>
                  <a:lnTo>
                    <a:pt x="2799" y="138"/>
                  </a:lnTo>
                  <a:close/>
                </a:path>
              </a:pathLst>
            </a:custGeom>
            <a:solidFill>
              <a:srgbClr val="FFBA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4" name="Freeform 290"/>
            <p:cNvSpPr>
              <a:spLocks/>
            </p:cNvSpPr>
            <p:nvPr/>
          </p:nvSpPr>
          <p:spPr bwMode="auto">
            <a:xfrm>
              <a:off x="3542" y="2255"/>
              <a:ext cx="847" cy="952"/>
            </a:xfrm>
            <a:custGeom>
              <a:avLst/>
              <a:gdLst>
                <a:gd name="T0" fmla="*/ 25 w 1693"/>
                <a:gd name="T1" fmla="*/ 1 h 1902"/>
                <a:gd name="T2" fmla="*/ 24 w 1693"/>
                <a:gd name="T3" fmla="*/ 2 h 1902"/>
                <a:gd name="T4" fmla="*/ 24 w 1693"/>
                <a:gd name="T5" fmla="*/ 2 h 1902"/>
                <a:gd name="T6" fmla="*/ 24 w 1693"/>
                <a:gd name="T7" fmla="*/ 3 h 1902"/>
                <a:gd name="T8" fmla="*/ 23 w 1693"/>
                <a:gd name="T9" fmla="*/ 4 h 1902"/>
                <a:gd name="T10" fmla="*/ 24 w 1693"/>
                <a:gd name="T11" fmla="*/ 4 h 1902"/>
                <a:gd name="T12" fmla="*/ 25 w 1693"/>
                <a:gd name="T13" fmla="*/ 4 h 1902"/>
                <a:gd name="T14" fmla="*/ 26 w 1693"/>
                <a:gd name="T15" fmla="*/ 3 h 1902"/>
                <a:gd name="T16" fmla="*/ 26 w 1693"/>
                <a:gd name="T17" fmla="*/ 3 h 1902"/>
                <a:gd name="T18" fmla="*/ 27 w 1693"/>
                <a:gd name="T19" fmla="*/ 3 h 1902"/>
                <a:gd name="T20" fmla="*/ 26 w 1693"/>
                <a:gd name="T21" fmla="*/ 4 h 1902"/>
                <a:gd name="T22" fmla="*/ 26 w 1693"/>
                <a:gd name="T23" fmla="*/ 5 h 1902"/>
                <a:gd name="T24" fmla="*/ 26 w 1693"/>
                <a:gd name="T25" fmla="*/ 6 h 1902"/>
                <a:gd name="T26" fmla="*/ 26 w 1693"/>
                <a:gd name="T27" fmla="*/ 7 h 1902"/>
                <a:gd name="T28" fmla="*/ 26 w 1693"/>
                <a:gd name="T29" fmla="*/ 8 h 1902"/>
                <a:gd name="T30" fmla="*/ 26 w 1693"/>
                <a:gd name="T31" fmla="*/ 9 h 1902"/>
                <a:gd name="T32" fmla="*/ 26 w 1693"/>
                <a:gd name="T33" fmla="*/ 9 h 1902"/>
                <a:gd name="T34" fmla="*/ 25 w 1693"/>
                <a:gd name="T35" fmla="*/ 11 h 1902"/>
                <a:gd name="T36" fmla="*/ 24 w 1693"/>
                <a:gd name="T37" fmla="*/ 13 h 1902"/>
                <a:gd name="T38" fmla="*/ 24 w 1693"/>
                <a:gd name="T39" fmla="*/ 15 h 1902"/>
                <a:gd name="T40" fmla="*/ 23 w 1693"/>
                <a:gd name="T41" fmla="*/ 17 h 1902"/>
                <a:gd name="T42" fmla="*/ 22 w 1693"/>
                <a:gd name="T43" fmla="*/ 19 h 1902"/>
                <a:gd name="T44" fmla="*/ 21 w 1693"/>
                <a:gd name="T45" fmla="*/ 21 h 1902"/>
                <a:gd name="T46" fmla="*/ 20 w 1693"/>
                <a:gd name="T47" fmla="*/ 22 h 1902"/>
                <a:gd name="T48" fmla="*/ 19 w 1693"/>
                <a:gd name="T49" fmla="*/ 24 h 1902"/>
                <a:gd name="T50" fmla="*/ 18 w 1693"/>
                <a:gd name="T51" fmla="*/ 25 h 1902"/>
                <a:gd name="T52" fmla="*/ 15 w 1693"/>
                <a:gd name="T53" fmla="*/ 27 h 1902"/>
                <a:gd name="T54" fmla="*/ 12 w 1693"/>
                <a:gd name="T55" fmla="*/ 28 h 1902"/>
                <a:gd name="T56" fmla="*/ 9 w 1693"/>
                <a:gd name="T57" fmla="*/ 29 h 1902"/>
                <a:gd name="T58" fmla="*/ 6 w 1693"/>
                <a:gd name="T59" fmla="*/ 30 h 1902"/>
                <a:gd name="T60" fmla="*/ 5 w 1693"/>
                <a:gd name="T61" fmla="*/ 30 h 1902"/>
                <a:gd name="T62" fmla="*/ 3 w 1693"/>
                <a:gd name="T63" fmla="*/ 30 h 1902"/>
                <a:gd name="T64" fmla="*/ 2 w 1693"/>
                <a:gd name="T65" fmla="*/ 30 h 1902"/>
                <a:gd name="T66" fmla="*/ 1 w 1693"/>
                <a:gd name="T67" fmla="*/ 29 h 1902"/>
                <a:gd name="T68" fmla="*/ 1 w 1693"/>
                <a:gd name="T69" fmla="*/ 28 h 1902"/>
                <a:gd name="T70" fmla="*/ 1 w 1693"/>
                <a:gd name="T71" fmla="*/ 27 h 1902"/>
                <a:gd name="T72" fmla="*/ 1 w 1693"/>
                <a:gd name="T73" fmla="*/ 26 h 1902"/>
                <a:gd name="T74" fmla="*/ 1 w 1693"/>
                <a:gd name="T75" fmla="*/ 24 h 1902"/>
                <a:gd name="T76" fmla="*/ 1 w 1693"/>
                <a:gd name="T77" fmla="*/ 24 h 1902"/>
                <a:gd name="T78" fmla="*/ 1 w 1693"/>
                <a:gd name="T79" fmla="*/ 22 h 1902"/>
                <a:gd name="T80" fmla="*/ 2 w 1693"/>
                <a:gd name="T81" fmla="*/ 20 h 1902"/>
                <a:gd name="T82" fmla="*/ 2 w 1693"/>
                <a:gd name="T83" fmla="*/ 19 h 1902"/>
                <a:gd name="T84" fmla="*/ 3 w 1693"/>
                <a:gd name="T85" fmla="*/ 17 h 1902"/>
                <a:gd name="T86" fmla="*/ 4 w 1693"/>
                <a:gd name="T87" fmla="*/ 14 h 1902"/>
                <a:gd name="T88" fmla="*/ 6 w 1693"/>
                <a:gd name="T89" fmla="*/ 12 h 1902"/>
                <a:gd name="T90" fmla="*/ 8 w 1693"/>
                <a:gd name="T91" fmla="*/ 10 h 1902"/>
                <a:gd name="T92" fmla="*/ 10 w 1693"/>
                <a:gd name="T93" fmla="*/ 9 h 1902"/>
                <a:gd name="T94" fmla="*/ 12 w 1693"/>
                <a:gd name="T95" fmla="*/ 8 h 1902"/>
                <a:gd name="T96" fmla="*/ 14 w 1693"/>
                <a:gd name="T97" fmla="*/ 7 h 1902"/>
                <a:gd name="T98" fmla="*/ 15 w 1693"/>
                <a:gd name="T99" fmla="*/ 6 h 1902"/>
                <a:gd name="T100" fmla="*/ 17 w 1693"/>
                <a:gd name="T101" fmla="*/ 5 h 1902"/>
                <a:gd name="T102" fmla="*/ 17 w 1693"/>
                <a:gd name="T103" fmla="*/ 5 h 1902"/>
                <a:gd name="T104" fmla="*/ 18 w 1693"/>
                <a:gd name="T105" fmla="*/ 4 h 1902"/>
                <a:gd name="T106" fmla="*/ 18 w 1693"/>
                <a:gd name="T107" fmla="*/ 4 h 1902"/>
                <a:gd name="T108" fmla="*/ 21 w 1693"/>
                <a:gd name="T109" fmla="*/ 3 h 1902"/>
                <a:gd name="T110" fmla="*/ 21 w 1693"/>
                <a:gd name="T111" fmla="*/ 3 h 1902"/>
                <a:gd name="T112" fmla="*/ 22 w 1693"/>
                <a:gd name="T113" fmla="*/ 2 h 1902"/>
                <a:gd name="T114" fmla="*/ 23 w 1693"/>
                <a:gd name="T115" fmla="*/ 1 h 1902"/>
                <a:gd name="T116" fmla="*/ 24 w 1693"/>
                <a:gd name="T117" fmla="*/ 1 h 1902"/>
                <a:gd name="T118" fmla="*/ 25 w 1693"/>
                <a:gd name="T119" fmla="*/ 0 h 190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693"/>
                <a:gd name="T181" fmla="*/ 0 h 1902"/>
                <a:gd name="T182" fmla="*/ 1693 w 1693"/>
                <a:gd name="T183" fmla="*/ 1902 h 190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693" h="1902">
                  <a:moveTo>
                    <a:pt x="1569" y="0"/>
                  </a:moveTo>
                  <a:lnTo>
                    <a:pt x="1555" y="21"/>
                  </a:lnTo>
                  <a:lnTo>
                    <a:pt x="1545" y="46"/>
                  </a:lnTo>
                  <a:lnTo>
                    <a:pt x="1534" y="70"/>
                  </a:lnTo>
                  <a:lnTo>
                    <a:pt x="1524" y="97"/>
                  </a:lnTo>
                  <a:lnTo>
                    <a:pt x="1510" y="122"/>
                  </a:lnTo>
                  <a:lnTo>
                    <a:pt x="1497" y="147"/>
                  </a:lnTo>
                  <a:lnTo>
                    <a:pt x="1481" y="169"/>
                  </a:lnTo>
                  <a:lnTo>
                    <a:pt x="1466" y="192"/>
                  </a:lnTo>
                  <a:lnTo>
                    <a:pt x="1472" y="205"/>
                  </a:lnTo>
                  <a:lnTo>
                    <a:pt x="1483" y="219"/>
                  </a:lnTo>
                  <a:lnTo>
                    <a:pt x="1510" y="217"/>
                  </a:lnTo>
                  <a:lnTo>
                    <a:pt x="1537" y="211"/>
                  </a:lnTo>
                  <a:lnTo>
                    <a:pt x="1563" y="198"/>
                  </a:lnTo>
                  <a:lnTo>
                    <a:pt x="1588" y="182"/>
                  </a:lnTo>
                  <a:lnTo>
                    <a:pt x="1611" y="165"/>
                  </a:lnTo>
                  <a:lnTo>
                    <a:pt x="1636" y="149"/>
                  </a:lnTo>
                  <a:lnTo>
                    <a:pt x="1664" y="138"/>
                  </a:lnTo>
                  <a:lnTo>
                    <a:pt x="1693" y="132"/>
                  </a:lnTo>
                  <a:lnTo>
                    <a:pt x="1681" y="163"/>
                  </a:lnTo>
                  <a:lnTo>
                    <a:pt x="1664" y="198"/>
                  </a:lnTo>
                  <a:lnTo>
                    <a:pt x="1640" y="233"/>
                  </a:lnTo>
                  <a:lnTo>
                    <a:pt x="1621" y="267"/>
                  </a:lnTo>
                  <a:lnTo>
                    <a:pt x="1605" y="299"/>
                  </a:lnTo>
                  <a:lnTo>
                    <a:pt x="1603" y="331"/>
                  </a:lnTo>
                  <a:lnTo>
                    <a:pt x="1615" y="361"/>
                  </a:lnTo>
                  <a:lnTo>
                    <a:pt x="1650" y="390"/>
                  </a:lnTo>
                  <a:lnTo>
                    <a:pt x="1656" y="417"/>
                  </a:lnTo>
                  <a:lnTo>
                    <a:pt x="1658" y="444"/>
                  </a:lnTo>
                  <a:lnTo>
                    <a:pt x="1652" y="467"/>
                  </a:lnTo>
                  <a:lnTo>
                    <a:pt x="1644" y="492"/>
                  </a:lnTo>
                  <a:lnTo>
                    <a:pt x="1633" y="514"/>
                  </a:lnTo>
                  <a:lnTo>
                    <a:pt x="1623" y="537"/>
                  </a:lnTo>
                  <a:lnTo>
                    <a:pt x="1611" y="560"/>
                  </a:lnTo>
                  <a:lnTo>
                    <a:pt x="1607" y="586"/>
                  </a:lnTo>
                  <a:lnTo>
                    <a:pt x="1580" y="653"/>
                  </a:lnTo>
                  <a:lnTo>
                    <a:pt x="1557" y="721"/>
                  </a:lnTo>
                  <a:lnTo>
                    <a:pt x="1530" y="789"/>
                  </a:lnTo>
                  <a:lnTo>
                    <a:pt x="1506" y="857"/>
                  </a:lnTo>
                  <a:lnTo>
                    <a:pt x="1483" y="925"/>
                  </a:lnTo>
                  <a:lnTo>
                    <a:pt x="1462" y="993"/>
                  </a:lnTo>
                  <a:lnTo>
                    <a:pt x="1442" y="1063"/>
                  </a:lnTo>
                  <a:lnTo>
                    <a:pt x="1427" y="1134"/>
                  </a:lnTo>
                  <a:lnTo>
                    <a:pt x="1404" y="1191"/>
                  </a:lnTo>
                  <a:lnTo>
                    <a:pt x="1375" y="1249"/>
                  </a:lnTo>
                  <a:lnTo>
                    <a:pt x="1340" y="1301"/>
                  </a:lnTo>
                  <a:lnTo>
                    <a:pt x="1303" y="1355"/>
                  </a:lnTo>
                  <a:lnTo>
                    <a:pt x="1258" y="1404"/>
                  </a:lnTo>
                  <a:lnTo>
                    <a:pt x="1214" y="1450"/>
                  </a:lnTo>
                  <a:lnTo>
                    <a:pt x="1165" y="1493"/>
                  </a:lnTo>
                  <a:lnTo>
                    <a:pt x="1119" y="1536"/>
                  </a:lnTo>
                  <a:lnTo>
                    <a:pt x="1103" y="1563"/>
                  </a:lnTo>
                  <a:lnTo>
                    <a:pt x="1014" y="1615"/>
                  </a:lnTo>
                  <a:lnTo>
                    <a:pt x="925" y="1666"/>
                  </a:lnTo>
                  <a:lnTo>
                    <a:pt x="834" y="1712"/>
                  </a:lnTo>
                  <a:lnTo>
                    <a:pt x="744" y="1759"/>
                  </a:lnTo>
                  <a:lnTo>
                    <a:pt x="651" y="1798"/>
                  </a:lnTo>
                  <a:lnTo>
                    <a:pt x="558" y="1836"/>
                  </a:lnTo>
                  <a:lnTo>
                    <a:pt x="461" y="1869"/>
                  </a:lnTo>
                  <a:lnTo>
                    <a:pt x="366" y="1900"/>
                  </a:lnTo>
                  <a:lnTo>
                    <a:pt x="322" y="1893"/>
                  </a:lnTo>
                  <a:lnTo>
                    <a:pt x="275" y="1894"/>
                  </a:lnTo>
                  <a:lnTo>
                    <a:pt x="226" y="1898"/>
                  </a:lnTo>
                  <a:lnTo>
                    <a:pt x="180" y="1902"/>
                  </a:lnTo>
                  <a:lnTo>
                    <a:pt x="131" y="1898"/>
                  </a:lnTo>
                  <a:lnTo>
                    <a:pt x="91" y="1889"/>
                  </a:lnTo>
                  <a:lnTo>
                    <a:pt x="56" y="1863"/>
                  </a:lnTo>
                  <a:lnTo>
                    <a:pt x="33" y="1823"/>
                  </a:lnTo>
                  <a:lnTo>
                    <a:pt x="19" y="1786"/>
                  </a:lnTo>
                  <a:lnTo>
                    <a:pt x="11" y="1751"/>
                  </a:lnTo>
                  <a:lnTo>
                    <a:pt x="3" y="1714"/>
                  </a:lnTo>
                  <a:lnTo>
                    <a:pt x="2" y="1677"/>
                  </a:lnTo>
                  <a:lnTo>
                    <a:pt x="0" y="1639"/>
                  </a:lnTo>
                  <a:lnTo>
                    <a:pt x="5" y="1602"/>
                  </a:lnTo>
                  <a:lnTo>
                    <a:pt x="13" y="1565"/>
                  </a:lnTo>
                  <a:lnTo>
                    <a:pt x="29" y="1532"/>
                  </a:lnTo>
                  <a:lnTo>
                    <a:pt x="15" y="1528"/>
                  </a:lnTo>
                  <a:lnTo>
                    <a:pt x="29" y="1474"/>
                  </a:lnTo>
                  <a:lnTo>
                    <a:pt x="42" y="1419"/>
                  </a:lnTo>
                  <a:lnTo>
                    <a:pt x="56" y="1367"/>
                  </a:lnTo>
                  <a:lnTo>
                    <a:pt x="73" y="1315"/>
                  </a:lnTo>
                  <a:lnTo>
                    <a:pt x="89" y="1260"/>
                  </a:lnTo>
                  <a:lnTo>
                    <a:pt x="106" y="1208"/>
                  </a:lnTo>
                  <a:lnTo>
                    <a:pt x="124" y="1158"/>
                  </a:lnTo>
                  <a:lnTo>
                    <a:pt x="147" y="1109"/>
                  </a:lnTo>
                  <a:lnTo>
                    <a:pt x="180" y="1030"/>
                  </a:lnTo>
                  <a:lnTo>
                    <a:pt x="217" y="950"/>
                  </a:lnTo>
                  <a:lnTo>
                    <a:pt x="256" y="871"/>
                  </a:lnTo>
                  <a:lnTo>
                    <a:pt x="302" y="797"/>
                  </a:lnTo>
                  <a:lnTo>
                    <a:pt x="353" y="723"/>
                  </a:lnTo>
                  <a:lnTo>
                    <a:pt x="415" y="661"/>
                  </a:lnTo>
                  <a:lnTo>
                    <a:pt x="484" y="605"/>
                  </a:lnTo>
                  <a:lnTo>
                    <a:pt x="568" y="560"/>
                  </a:lnTo>
                  <a:lnTo>
                    <a:pt x="620" y="522"/>
                  </a:lnTo>
                  <a:lnTo>
                    <a:pt x="674" y="487"/>
                  </a:lnTo>
                  <a:lnTo>
                    <a:pt x="729" y="454"/>
                  </a:lnTo>
                  <a:lnTo>
                    <a:pt x="785" y="423"/>
                  </a:lnTo>
                  <a:lnTo>
                    <a:pt x="839" y="390"/>
                  </a:lnTo>
                  <a:lnTo>
                    <a:pt x="896" y="359"/>
                  </a:lnTo>
                  <a:lnTo>
                    <a:pt x="952" y="324"/>
                  </a:lnTo>
                  <a:lnTo>
                    <a:pt x="1008" y="291"/>
                  </a:lnTo>
                  <a:lnTo>
                    <a:pt x="1027" y="287"/>
                  </a:lnTo>
                  <a:lnTo>
                    <a:pt x="1045" y="281"/>
                  </a:lnTo>
                  <a:lnTo>
                    <a:pt x="1060" y="269"/>
                  </a:lnTo>
                  <a:lnTo>
                    <a:pt x="1078" y="260"/>
                  </a:lnTo>
                  <a:lnTo>
                    <a:pt x="1091" y="248"/>
                  </a:lnTo>
                  <a:lnTo>
                    <a:pt x="1109" y="238"/>
                  </a:lnTo>
                  <a:lnTo>
                    <a:pt x="1126" y="231"/>
                  </a:lnTo>
                  <a:lnTo>
                    <a:pt x="1150" y="231"/>
                  </a:lnTo>
                  <a:lnTo>
                    <a:pt x="1303" y="155"/>
                  </a:lnTo>
                  <a:lnTo>
                    <a:pt x="1313" y="163"/>
                  </a:lnTo>
                  <a:lnTo>
                    <a:pt x="1342" y="141"/>
                  </a:lnTo>
                  <a:lnTo>
                    <a:pt x="1373" y="122"/>
                  </a:lnTo>
                  <a:lnTo>
                    <a:pt x="1404" y="101"/>
                  </a:lnTo>
                  <a:lnTo>
                    <a:pt x="1437" y="81"/>
                  </a:lnTo>
                  <a:lnTo>
                    <a:pt x="1468" y="58"/>
                  </a:lnTo>
                  <a:lnTo>
                    <a:pt x="1501" y="39"/>
                  </a:lnTo>
                  <a:lnTo>
                    <a:pt x="1532" y="17"/>
                  </a:lnTo>
                  <a:lnTo>
                    <a:pt x="1565" y="0"/>
                  </a:lnTo>
                  <a:lnTo>
                    <a:pt x="1569" y="0"/>
                  </a:lnTo>
                  <a:close/>
                </a:path>
              </a:pathLst>
            </a:custGeom>
            <a:solidFill>
              <a:srgbClr val="FFC2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5" name="Freeform 291"/>
            <p:cNvSpPr>
              <a:spLocks/>
            </p:cNvSpPr>
            <p:nvPr/>
          </p:nvSpPr>
          <p:spPr bwMode="auto">
            <a:xfrm>
              <a:off x="2245" y="2300"/>
              <a:ext cx="973" cy="697"/>
            </a:xfrm>
            <a:custGeom>
              <a:avLst/>
              <a:gdLst>
                <a:gd name="T0" fmla="*/ 30 w 1947"/>
                <a:gd name="T1" fmla="*/ 1 h 1394"/>
                <a:gd name="T2" fmla="*/ 29 w 1947"/>
                <a:gd name="T3" fmla="*/ 1 h 1394"/>
                <a:gd name="T4" fmla="*/ 29 w 1947"/>
                <a:gd name="T5" fmla="*/ 2 h 1394"/>
                <a:gd name="T6" fmla="*/ 28 w 1947"/>
                <a:gd name="T7" fmla="*/ 2 h 1394"/>
                <a:gd name="T8" fmla="*/ 27 w 1947"/>
                <a:gd name="T9" fmla="*/ 2 h 1394"/>
                <a:gd name="T10" fmla="*/ 26 w 1947"/>
                <a:gd name="T11" fmla="*/ 3 h 1394"/>
                <a:gd name="T12" fmla="*/ 24 w 1947"/>
                <a:gd name="T13" fmla="*/ 5 h 1394"/>
                <a:gd name="T14" fmla="*/ 22 w 1947"/>
                <a:gd name="T15" fmla="*/ 6 h 1394"/>
                <a:gd name="T16" fmla="*/ 20 w 1947"/>
                <a:gd name="T17" fmla="*/ 8 h 1394"/>
                <a:gd name="T18" fmla="*/ 18 w 1947"/>
                <a:gd name="T19" fmla="*/ 11 h 1394"/>
                <a:gd name="T20" fmla="*/ 15 w 1947"/>
                <a:gd name="T21" fmla="*/ 14 h 1394"/>
                <a:gd name="T22" fmla="*/ 13 w 1947"/>
                <a:gd name="T23" fmla="*/ 18 h 1394"/>
                <a:gd name="T24" fmla="*/ 12 w 1947"/>
                <a:gd name="T25" fmla="*/ 20 h 1394"/>
                <a:gd name="T26" fmla="*/ 10 w 1947"/>
                <a:gd name="T27" fmla="*/ 21 h 1394"/>
                <a:gd name="T28" fmla="*/ 9 w 1947"/>
                <a:gd name="T29" fmla="*/ 21 h 1394"/>
                <a:gd name="T30" fmla="*/ 8 w 1947"/>
                <a:gd name="T31" fmla="*/ 22 h 1394"/>
                <a:gd name="T32" fmla="*/ 7 w 1947"/>
                <a:gd name="T33" fmla="*/ 22 h 1394"/>
                <a:gd name="T34" fmla="*/ 5 w 1947"/>
                <a:gd name="T35" fmla="*/ 22 h 1394"/>
                <a:gd name="T36" fmla="*/ 3 w 1947"/>
                <a:gd name="T37" fmla="*/ 22 h 1394"/>
                <a:gd name="T38" fmla="*/ 1 w 1947"/>
                <a:gd name="T39" fmla="*/ 22 h 1394"/>
                <a:gd name="T40" fmla="*/ 0 w 1947"/>
                <a:gd name="T41" fmla="*/ 22 h 1394"/>
                <a:gd name="T42" fmla="*/ 0 w 1947"/>
                <a:gd name="T43" fmla="*/ 21 h 1394"/>
                <a:gd name="T44" fmla="*/ 0 w 1947"/>
                <a:gd name="T45" fmla="*/ 21 h 1394"/>
                <a:gd name="T46" fmla="*/ 0 w 1947"/>
                <a:gd name="T47" fmla="*/ 20 h 1394"/>
                <a:gd name="T48" fmla="*/ 0 w 1947"/>
                <a:gd name="T49" fmla="*/ 20 h 1394"/>
                <a:gd name="T50" fmla="*/ 1 w 1947"/>
                <a:gd name="T51" fmla="*/ 18 h 1394"/>
                <a:gd name="T52" fmla="*/ 1 w 1947"/>
                <a:gd name="T53" fmla="*/ 17 h 1394"/>
                <a:gd name="T54" fmla="*/ 2 w 1947"/>
                <a:gd name="T55" fmla="*/ 15 h 1394"/>
                <a:gd name="T56" fmla="*/ 3 w 1947"/>
                <a:gd name="T57" fmla="*/ 15 h 1394"/>
                <a:gd name="T58" fmla="*/ 3 w 1947"/>
                <a:gd name="T59" fmla="*/ 14 h 1394"/>
                <a:gd name="T60" fmla="*/ 4 w 1947"/>
                <a:gd name="T61" fmla="*/ 13 h 1394"/>
                <a:gd name="T62" fmla="*/ 5 w 1947"/>
                <a:gd name="T63" fmla="*/ 11 h 1394"/>
                <a:gd name="T64" fmla="*/ 7 w 1947"/>
                <a:gd name="T65" fmla="*/ 8 h 1394"/>
                <a:gd name="T66" fmla="*/ 9 w 1947"/>
                <a:gd name="T67" fmla="*/ 6 h 1394"/>
                <a:gd name="T68" fmla="*/ 10 w 1947"/>
                <a:gd name="T69" fmla="*/ 5 h 1394"/>
                <a:gd name="T70" fmla="*/ 12 w 1947"/>
                <a:gd name="T71" fmla="*/ 4 h 1394"/>
                <a:gd name="T72" fmla="*/ 13 w 1947"/>
                <a:gd name="T73" fmla="*/ 3 h 1394"/>
                <a:gd name="T74" fmla="*/ 14 w 1947"/>
                <a:gd name="T75" fmla="*/ 2 h 1394"/>
                <a:gd name="T76" fmla="*/ 17 w 1947"/>
                <a:gd name="T77" fmla="*/ 1 h 1394"/>
                <a:gd name="T78" fmla="*/ 20 w 1947"/>
                <a:gd name="T79" fmla="*/ 1 h 1394"/>
                <a:gd name="T80" fmla="*/ 24 w 1947"/>
                <a:gd name="T81" fmla="*/ 0 h 1394"/>
                <a:gd name="T82" fmla="*/ 28 w 1947"/>
                <a:gd name="T83" fmla="*/ 1 h 139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947"/>
                <a:gd name="T127" fmla="*/ 0 h 1394"/>
                <a:gd name="T128" fmla="*/ 1947 w 1947"/>
                <a:gd name="T129" fmla="*/ 1394 h 139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947" h="1394">
                  <a:moveTo>
                    <a:pt x="1947" y="43"/>
                  </a:moveTo>
                  <a:lnTo>
                    <a:pt x="1933" y="49"/>
                  </a:lnTo>
                  <a:lnTo>
                    <a:pt x="1922" y="54"/>
                  </a:lnTo>
                  <a:lnTo>
                    <a:pt x="1908" y="60"/>
                  </a:lnTo>
                  <a:lnTo>
                    <a:pt x="1894" y="66"/>
                  </a:lnTo>
                  <a:lnTo>
                    <a:pt x="1879" y="72"/>
                  </a:lnTo>
                  <a:lnTo>
                    <a:pt x="1867" y="78"/>
                  </a:lnTo>
                  <a:lnTo>
                    <a:pt x="1854" y="83"/>
                  </a:lnTo>
                  <a:lnTo>
                    <a:pt x="1844" y="95"/>
                  </a:lnTo>
                  <a:lnTo>
                    <a:pt x="1780" y="114"/>
                  </a:lnTo>
                  <a:lnTo>
                    <a:pt x="1724" y="144"/>
                  </a:lnTo>
                  <a:lnTo>
                    <a:pt x="1668" y="177"/>
                  </a:lnTo>
                  <a:lnTo>
                    <a:pt x="1617" y="217"/>
                  </a:lnTo>
                  <a:lnTo>
                    <a:pt x="1565" y="258"/>
                  </a:lnTo>
                  <a:lnTo>
                    <a:pt x="1514" y="305"/>
                  </a:lnTo>
                  <a:lnTo>
                    <a:pt x="1464" y="349"/>
                  </a:lnTo>
                  <a:lnTo>
                    <a:pt x="1415" y="394"/>
                  </a:lnTo>
                  <a:lnTo>
                    <a:pt x="1320" y="491"/>
                  </a:lnTo>
                  <a:lnTo>
                    <a:pt x="1235" y="592"/>
                  </a:lnTo>
                  <a:lnTo>
                    <a:pt x="1154" y="694"/>
                  </a:lnTo>
                  <a:lnTo>
                    <a:pt x="1080" y="801"/>
                  </a:lnTo>
                  <a:lnTo>
                    <a:pt x="1008" y="908"/>
                  </a:lnTo>
                  <a:lnTo>
                    <a:pt x="940" y="1018"/>
                  </a:lnTo>
                  <a:lnTo>
                    <a:pt x="876" y="1129"/>
                  </a:lnTo>
                  <a:lnTo>
                    <a:pt x="812" y="1241"/>
                  </a:lnTo>
                  <a:lnTo>
                    <a:pt x="772" y="1251"/>
                  </a:lnTo>
                  <a:lnTo>
                    <a:pt x="737" y="1268"/>
                  </a:lnTo>
                  <a:lnTo>
                    <a:pt x="700" y="1286"/>
                  </a:lnTo>
                  <a:lnTo>
                    <a:pt x="665" y="1307"/>
                  </a:lnTo>
                  <a:lnTo>
                    <a:pt x="628" y="1325"/>
                  </a:lnTo>
                  <a:lnTo>
                    <a:pt x="591" y="1344"/>
                  </a:lnTo>
                  <a:lnTo>
                    <a:pt x="552" y="1359"/>
                  </a:lnTo>
                  <a:lnTo>
                    <a:pt x="514" y="1371"/>
                  </a:lnTo>
                  <a:lnTo>
                    <a:pt x="452" y="1387"/>
                  </a:lnTo>
                  <a:lnTo>
                    <a:pt x="391" y="1394"/>
                  </a:lnTo>
                  <a:lnTo>
                    <a:pt x="329" y="1394"/>
                  </a:lnTo>
                  <a:lnTo>
                    <a:pt x="269" y="1390"/>
                  </a:lnTo>
                  <a:lnTo>
                    <a:pt x="207" y="1381"/>
                  </a:lnTo>
                  <a:lnTo>
                    <a:pt x="147" y="1373"/>
                  </a:lnTo>
                  <a:lnTo>
                    <a:pt x="85" y="1367"/>
                  </a:lnTo>
                  <a:lnTo>
                    <a:pt x="25" y="1365"/>
                  </a:lnTo>
                  <a:lnTo>
                    <a:pt x="9" y="1356"/>
                  </a:lnTo>
                  <a:lnTo>
                    <a:pt x="4" y="1346"/>
                  </a:lnTo>
                  <a:lnTo>
                    <a:pt x="0" y="1332"/>
                  </a:lnTo>
                  <a:lnTo>
                    <a:pt x="2" y="1321"/>
                  </a:lnTo>
                  <a:lnTo>
                    <a:pt x="4" y="1305"/>
                  </a:lnTo>
                  <a:lnTo>
                    <a:pt x="7" y="1292"/>
                  </a:lnTo>
                  <a:lnTo>
                    <a:pt x="9" y="1278"/>
                  </a:lnTo>
                  <a:lnTo>
                    <a:pt x="11" y="1268"/>
                  </a:lnTo>
                  <a:lnTo>
                    <a:pt x="31" y="1224"/>
                  </a:lnTo>
                  <a:lnTo>
                    <a:pt x="52" y="1183"/>
                  </a:lnTo>
                  <a:lnTo>
                    <a:pt x="73" y="1138"/>
                  </a:lnTo>
                  <a:lnTo>
                    <a:pt x="97" y="1098"/>
                  </a:lnTo>
                  <a:lnTo>
                    <a:pt x="120" y="1055"/>
                  </a:lnTo>
                  <a:lnTo>
                    <a:pt x="143" y="1014"/>
                  </a:lnTo>
                  <a:lnTo>
                    <a:pt x="166" y="974"/>
                  </a:lnTo>
                  <a:lnTo>
                    <a:pt x="196" y="939"/>
                  </a:lnTo>
                  <a:lnTo>
                    <a:pt x="203" y="917"/>
                  </a:lnTo>
                  <a:lnTo>
                    <a:pt x="217" y="900"/>
                  </a:lnTo>
                  <a:lnTo>
                    <a:pt x="230" y="882"/>
                  </a:lnTo>
                  <a:lnTo>
                    <a:pt x="244" y="865"/>
                  </a:lnTo>
                  <a:lnTo>
                    <a:pt x="283" y="785"/>
                  </a:lnTo>
                  <a:lnTo>
                    <a:pt x="329" y="714"/>
                  </a:lnTo>
                  <a:lnTo>
                    <a:pt x="378" y="644"/>
                  </a:lnTo>
                  <a:lnTo>
                    <a:pt x="430" y="578"/>
                  </a:lnTo>
                  <a:lnTo>
                    <a:pt x="483" y="510"/>
                  </a:lnTo>
                  <a:lnTo>
                    <a:pt x="539" y="444"/>
                  </a:lnTo>
                  <a:lnTo>
                    <a:pt x="595" y="374"/>
                  </a:lnTo>
                  <a:lnTo>
                    <a:pt x="653" y="305"/>
                  </a:lnTo>
                  <a:lnTo>
                    <a:pt x="694" y="272"/>
                  </a:lnTo>
                  <a:lnTo>
                    <a:pt x="735" y="242"/>
                  </a:lnTo>
                  <a:lnTo>
                    <a:pt x="775" y="211"/>
                  </a:lnTo>
                  <a:lnTo>
                    <a:pt x="818" y="182"/>
                  </a:lnTo>
                  <a:lnTo>
                    <a:pt x="859" y="153"/>
                  </a:lnTo>
                  <a:lnTo>
                    <a:pt x="903" y="132"/>
                  </a:lnTo>
                  <a:lnTo>
                    <a:pt x="948" y="111"/>
                  </a:lnTo>
                  <a:lnTo>
                    <a:pt x="997" y="95"/>
                  </a:lnTo>
                  <a:lnTo>
                    <a:pt x="1105" y="64"/>
                  </a:lnTo>
                  <a:lnTo>
                    <a:pt x="1221" y="39"/>
                  </a:lnTo>
                  <a:lnTo>
                    <a:pt x="1340" y="18"/>
                  </a:lnTo>
                  <a:lnTo>
                    <a:pt x="1462" y="6"/>
                  </a:lnTo>
                  <a:lnTo>
                    <a:pt x="1582" y="0"/>
                  </a:lnTo>
                  <a:lnTo>
                    <a:pt x="1704" y="4"/>
                  </a:lnTo>
                  <a:lnTo>
                    <a:pt x="1825" y="18"/>
                  </a:lnTo>
                  <a:lnTo>
                    <a:pt x="1947" y="43"/>
                  </a:lnTo>
                  <a:close/>
                </a:path>
              </a:pathLst>
            </a:custGeom>
            <a:solidFill>
              <a:srgbClr val="FFA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6" name="Freeform 292"/>
            <p:cNvSpPr>
              <a:spLocks/>
            </p:cNvSpPr>
            <p:nvPr/>
          </p:nvSpPr>
          <p:spPr bwMode="auto">
            <a:xfrm>
              <a:off x="2669" y="2333"/>
              <a:ext cx="758" cy="932"/>
            </a:xfrm>
            <a:custGeom>
              <a:avLst/>
              <a:gdLst>
                <a:gd name="T0" fmla="*/ 22 w 1517"/>
                <a:gd name="T1" fmla="*/ 5 h 1864"/>
                <a:gd name="T2" fmla="*/ 23 w 1517"/>
                <a:gd name="T3" fmla="*/ 9 h 1864"/>
                <a:gd name="T4" fmla="*/ 23 w 1517"/>
                <a:gd name="T5" fmla="*/ 13 h 1864"/>
                <a:gd name="T6" fmla="*/ 23 w 1517"/>
                <a:gd name="T7" fmla="*/ 17 h 1864"/>
                <a:gd name="T8" fmla="*/ 23 w 1517"/>
                <a:gd name="T9" fmla="*/ 20 h 1864"/>
                <a:gd name="T10" fmla="*/ 21 w 1517"/>
                <a:gd name="T11" fmla="*/ 23 h 1864"/>
                <a:gd name="T12" fmla="*/ 20 w 1517"/>
                <a:gd name="T13" fmla="*/ 26 h 1864"/>
                <a:gd name="T14" fmla="*/ 18 w 1517"/>
                <a:gd name="T15" fmla="*/ 28 h 1864"/>
                <a:gd name="T16" fmla="*/ 15 w 1517"/>
                <a:gd name="T17" fmla="*/ 29 h 1864"/>
                <a:gd name="T18" fmla="*/ 11 w 1517"/>
                <a:gd name="T19" fmla="*/ 29 h 1864"/>
                <a:gd name="T20" fmla="*/ 8 w 1517"/>
                <a:gd name="T21" fmla="*/ 30 h 1864"/>
                <a:gd name="T22" fmla="*/ 5 w 1517"/>
                <a:gd name="T23" fmla="*/ 29 h 1864"/>
                <a:gd name="T24" fmla="*/ 3 w 1517"/>
                <a:gd name="T25" fmla="*/ 29 h 1864"/>
                <a:gd name="T26" fmla="*/ 2 w 1517"/>
                <a:gd name="T27" fmla="*/ 28 h 1864"/>
                <a:gd name="T28" fmla="*/ 1 w 1517"/>
                <a:gd name="T29" fmla="*/ 26 h 1864"/>
                <a:gd name="T30" fmla="*/ 1 w 1517"/>
                <a:gd name="T31" fmla="*/ 25 h 1864"/>
                <a:gd name="T32" fmla="*/ 1 w 1517"/>
                <a:gd name="T33" fmla="*/ 23 h 1864"/>
                <a:gd name="T34" fmla="*/ 1 w 1517"/>
                <a:gd name="T35" fmla="*/ 22 h 1864"/>
                <a:gd name="T36" fmla="*/ 1 w 1517"/>
                <a:gd name="T37" fmla="*/ 21 h 1864"/>
                <a:gd name="T38" fmla="*/ 0 w 1517"/>
                <a:gd name="T39" fmla="*/ 19 h 1864"/>
                <a:gd name="T40" fmla="*/ 0 w 1517"/>
                <a:gd name="T41" fmla="*/ 19 h 1864"/>
                <a:gd name="T42" fmla="*/ 0 w 1517"/>
                <a:gd name="T43" fmla="*/ 18 h 1864"/>
                <a:gd name="T44" fmla="*/ 0 w 1517"/>
                <a:gd name="T45" fmla="*/ 18 h 1864"/>
                <a:gd name="T46" fmla="*/ 0 w 1517"/>
                <a:gd name="T47" fmla="*/ 17 h 1864"/>
                <a:gd name="T48" fmla="*/ 1 w 1517"/>
                <a:gd name="T49" fmla="*/ 17 h 1864"/>
                <a:gd name="T50" fmla="*/ 2 w 1517"/>
                <a:gd name="T51" fmla="*/ 15 h 1864"/>
                <a:gd name="T52" fmla="*/ 2 w 1517"/>
                <a:gd name="T53" fmla="*/ 14 h 1864"/>
                <a:gd name="T54" fmla="*/ 3 w 1517"/>
                <a:gd name="T55" fmla="*/ 13 h 1864"/>
                <a:gd name="T56" fmla="*/ 5 w 1517"/>
                <a:gd name="T57" fmla="*/ 11 h 1864"/>
                <a:gd name="T58" fmla="*/ 7 w 1517"/>
                <a:gd name="T59" fmla="*/ 8 h 1864"/>
                <a:gd name="T60" fmla="*/ 10 w 1517"/>
                <a:gd name="T61" fmla="*/ 5 h 1864"/>
                <a:gd name="T62" fmla="*/ 13 w 1517"/>
                <a:gd name="T63" fmla="*/ 2 h 1864"/>
                <a:gd name="T64" fmla="*/ 15 w 1517"/>
                <a:gd name="T65" fmla="*/ 1 h 1864"/>
                <a:gd name="T66" fmla="*/ 16 w 1517"/>
                <a:gd name="T67" fmla="*/ 1 h 1864"/>
                <a:gd name="T68" fmla="*/ 16 w 1517"/>
                <a:gd name="T69" fmla="*/ 1 h 1864"/>
                <a:gd name="T70" fmla="*/ 17 w 1517"/>
                <a:gd name="T71" fmla="*/ 1 h 1864"/>
                <a:gd name="T72" fmla="*/ 18 w 1517"/>
                <a:gd name="T73" fmla="*/ 1 h 1864"/>
                <a:gd name="T74" fmla="*/ 19 w 1517"/>
                <a:gd name="T75" fmla="*/ 1 h 1864"/>
                <a:gd name="T76" fmla="*/ 20 w 1517"/>
                <a:gd name="T77" fmla="*/ 2 h 1864"/>
                <a:gd name="T78" fmla="*/ 20 w 1517"/>
                <a:gd name="T79" fmla="*/ 3 h 186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17"/>
                <a:gd name="T121" fmla="*/ 0 h 1864"/>
                <a:gd name="T122" fmla="*/ 1517 w 1517"/>
                <a:gd name="T123" fmla="*/ 1864 h 186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17" h="1864">
                  <a:moveTo>
                    <a:pt x="1366" y="188"/>
                  </a:moveTo>
                  <a:lnTo>
                    <a:pt x="1416" y="297"/>
                  </a:lnTo>
                  <a:lnTo>
                    <a:pt x="1455" y="415"/>
                  </a:lnTo>
                  <a:lnTo>
                    <a:pt x="1484" y="539"/>
                  </a:lnTo>
                  <a:lnTo>
                    <a:pt x="1505" y="667"/>
                  </a:lnTo>
                  <a:lnTo>
                    <a:pt x="1515" y="795"/>
                  </a:lnTo>
                  <a:lnTo>
                    <a:pt x="1517" y="925"/>
                  </a:lnTo>
                  <a:lnTo>
                    <a:pt x="1509" y="1053"/>
                  </a:lnTo>
                  <a:lnTo>
                    <a:pt x="1497" y="1181"/>
                  </a:lnTo>
                  <a:lnTo>
                    <a:pt x="1476" y="1272"/>
                  </a:lnTo>
                  <a:lnTo>
                    <a:pt x="1445" y="1361"/>
                  </a:lnTo>
                  <a:lnTo>
                    <a:pt x="1402" y="1449"/>
                  </a:lnTo>
                  <a:lnTo>
                    <a:pt x="1352" y="1530"/>
                  </a:lnTo>
                  <a:lnTo>
                    <a:pt x="1292" y="1604"/>
                  </a:lnTo>
                  <a:lnTo>
                    <a:pt x="1226" y="1674"/>
                  </a:lnTo>
                  <a:lnTo>
                    <a:pt x="1152" y="1736"/>
                  </a:lnTo>
                  <a:lnTo>
                    <a:pt x="1075" y="1788"/>
                  </a:lnTo>
                  <a:lnTo>
                    <a:pt x="972" y="1813"/>
                  </a:lnTo>
                  <a:lnTo>
                    <a:pt x="869" y="1836"/>
                  </a:lnTo>
                  <a:lnTo>
                    <a:pt x="766" y="1852"/>
                  </a:lnTo>
                  <a:lnTo>
                    <a:pt x="663" y="1864"/>
                  </a:lnTo>
                  <a:lnTo>
                    <a:pt x="559" y="1864"/>
                  </a:lnTo>
                  <a:lnTo>
                    <a:pt x="458" y="1858"/>
                  </a:lnTo>
                  <a:lnTo>
                    <a:pt x="357" y="1842"/>
                  </a:lnTo>
                  <a:lnTo>
                    <a:pt x="260" y="1817"/>
                  </a:lnTo>
                  <a:lnTo>
                    <a:pt x="210" y="1796"/>
                  </a:lnTo>
                  <a:lnTo>
                    <a:pt x="175" y="1769"/>
                  </a:lnTo>
                  <a:lnTo>
                    <a:pt x="148" y="1730"/>
                  </a:lnTo>
                  <a:lnTo>
                    <a:pt x="130" y="1689"/>
                  </a:lnTo>
                  <a:lnTo>
                    <a:pt x="117" y="1641"/>
                  </a:lnTo>
                  <a:lnTo>
                    <a:pt x="109" y="1594"/>
                  </a:lnTo>
                  <a:lnTo>
                    <a:pt x="99" y="1546"/>
                  </a:lnTo>
                  <a:lnTo>
                    <a:pt x="89" y="1501"/>
                  </a:lnTo>
                  <a:lnTo>
                    <a:pt x="86" y="1456"/>
                  </a:lnTo>
                  <a:lnTo>
                    <a:pt x="84" y="1412"/>
                  </a:lnTo>
                  <a:lnTo>
                    <a:pt x="80" y="1369"/>
                  </a:lnTo>
                  <a:lnTo>
                    <a:pt x="76" y="1328"/>
                  </a:lnTo>
                  <a:lnTo>
                    <a:pt x="64" y="1288"/>
                  </a:lnTo>
                  <a:lnTo>
                    <a:pt x="51" y="1251"/>
                  </a:lnTo>
                  <a:lnTo>
                    <a:pt x="29" y="1214"/>
                  </a:lnTo>
                  <a:lnTo>
                    <a:pt x="0" y="1185"/>
                  </a:lnTo>
                  <a:lnTo>
                    <a:pt x="4" y="1167"/>
                  </a:lnTo>
                  <a:lnTo>
                    <a:pt x="10" y="1154"/>
                  </a:lnTo>
                  <a:lnTo>
                    <a:pt x="18" y="1138"/>
                  </a:lnTo>
                  <a:lnTo>
                    <a:pt x="27" y="1127"/>
                  </a:lnTo>
                  <a:lnTo>
                    <a:pt x="33" y="1111"/>
                  </a:lnTo>
                  <a:lnTo>
                    <a:pt x="41" y="1098"/>
                  </a:lnTo>
                  <a:lnTo>
                    <a:pt x="47" y="1082"/>
                  </a:lnTo>
                  <a:lnTo>
                    <a:pt x="54" y="1069"/>
                  </a:lnTo>
                  <a:lnTo>
                    <a:pt x="78" y="1026"/>
                  </a:lnTo>
                  <a:lnTo>
                    <a:pt x="105" y="985"/>
                  </a:lnTo>
                  <a:lnTo>
                    <a:pt x="130" y="944"/>
                  </a:lnTo>
                  <a:lnTo>
                    <a:pt x="157" y="906"/>
                  </a:lnTo>
                  <a:lnTo>
                    <a:pt x="182" y="863"/>
                  </a:lnTo>
                  <a:lnTo>
                    <a:pt x="210" y="822"/>
                  </a:lnTo>
                  <a:lnTo>
                    <a:pt x="233" y="780"/>
                  </a:lnTo>
                  <a:lnTo>
                    <a:pt x="256" y="739"/>
                  </a:lnTo>
                  <a:lnTo>
                    <a:pt x="326" y="642"/>
                  </a:lnTo>
                  <a:lnTo>
                    <a:pt x="402" y="545"/>
                  </a:lnTo>
                  <a:lnTo>
                    <a:pt x="481" y="450"/>
                  </a:lnTo>
                  <a:lnTo>
                    <a:pt x="568" y="361"/>
                  </a:lnTo>
                  <a:lnTo>
                    <a:pt x="658" y="273"/>
                  </a:lnTo>
                  <a:lnTo>
                    <a:pt x="757" y="194"/>
                  </a:lnTo>
                  <a:lnTo>
                    <a:pt x="857" y="124"/>
                  </a:lnTo>
                  <a:lnTo>
                    <a:pt x="968" y="64"/>
                  </a:lnTo>
                  <a:lnTo>
                    <a:pt x="987" y="52"/>
                  </a:lnTo>
                  <a:lnTo>
                    <a:pt x="1009" y="43"/>
                  </a:lnTo>
                  <a:lnTo>
                    <a:pt x="1030" y="33"/>
                  </a:lnTo>
                  <a:lnTo>
                    <a:pt x="1053" y="27"/>
                  </a:lnTo>
                  <a:lnTo>
                    <a:pt x="1077" y="19"/>
                  </a:lnTo>
                  <a:lnTo>
                    <a:pt x="1100" y="14"/>
                  </a:lnTo>
                  <a:lnTo>
                    <a:pt x="1123" y="6"/>
                  </a:lnTo>
                  <a:lnTo>
                    <a:pt x="1146" y="0"/>
                  </a:lnTo>
                  <a:lnTo>
                    <a:pt x="1179" y="6"/>
                  </a:lnTo>
                  <a:lnTo>
                    <a:pt x="1212" y="21"/>
                  </a:lnTo>
                  <a:lnTo>
                    <a:pt x="1241" y="43"/>
                  </a:lnTo>
                  <a:lnTo>
                    <a:pt x="1270" y="70"/>
                  </a:lnTo>
                  <a:lnTo>
                    <a:pt x="1294" y="97"/>
                  </a:lnTo>
                  <a:lnTo>
                    <a:pt x="1319" y="128"/>
                  </a:lnTo>
                  <a:lnTo>
                    <a:pt x="1342" y="159"/>
                  </a:lnTo>
                  <a:lnTo>
                    <a:pt x="1366" y="188"/>
                  </a:lnTo>
                  <a:close/>
                </a:path>
              </a:pathLst>
            </a:custGeom>
            <a:solidFill>
              <a:srgbClr val="FFD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7" name="Freeform 293"/>
            <p:cNvSpPr>
              <a:spLocks/>
            </p:cNvSpPr>
            <p:nvPr/>
          </p:nvSpPr>
          <p:spPr bwMode="auto">
            <a:xfrm>
              <a:off x="4275" y="2440"/>
              <a:ext cx="317" cy="631"/>
            </a:xfrm>
            <a:custGeom>
              <a:avLst/>
              <a:gdLst>
                <a:gd name="T0" fmla="*/ 9 w 634"/>
                <a:gd name="T1" fmla="*/ 1 h 1263"/>
                <a:gd name="T2" fmla="*/ 9 w 634"/>
                <a:gd name="T3" fmla="*/ 1 h 1263"/>
                <a:gd name="T4" fmla="*/ 9 w 634"/>
                <a:gd name="T5" fmla="*/ 2 h 1263"/>
                <a:gd name="T6" fmla="*/ 10 w 634"/>
                <a:gd name="T7" fmla="*/ 2 h 1263"/>
                <a:gd name="T8" fmla="*/ 10 w 634"/>
                <a:gd name="T9" fmla="*/ 2 h 1263"/>
                <a:gd name="T10" fmla="*/ 10 w 634"/>
                <a:gd name="T11" fmla="*/ 3 h 1263"/>
                <a:gd name="T12" fmla="*/ 10 w 634"/>
                <a:gd name="T13" fmla="*/ 3 h 1263"/>
                <a:gd name="T14" fmla="*/ 10 w 634"/>
                <a:gd name="T15" fmla="*/ 4 h 1263"/>
                <a:gd name="T16" fmla="*/ 10 w 634"/>
                <a:gd name="T17" fmla="*/ 4 h 1263"/>
                <a:gd name="T18" fmla="*/ 10 w 634"/>
                <a:gd name="T19" fmla="*/ 5 h 1263"/>
                <a:gd name="T20" fmla="*/ 9 w 634"/>
                <a:gd name="T21" fmla="*/ 6 h 1263"/>
                <a:gd name="T22" fmla="*/ 8 w 634"/>
                <a:gd name="T23" fmla="*/ 7 h 1263"/>
                <a:gd name="T24" fmla="*/ 7 w 634"/>
                <a:gd name="T25" fmla="*/ 8 h 1263"/>
                <a:gd name="T26" fmla="*/ 6 w 634"/>
                <a:gd name="T27" fmla="*/ 8 h 1263"/>
                <a:gd name="T28" fmla="*/ 6 w 634"/>
                <a:gd name="T29" fmla="*/ 9 h 1263"/>
                <a:gd name="T30" fmla="*/ 5 w 634"/>
                <a:gd name="T31" fmla="*/ 10 h 1263"/>
                <a:gd name="T32" fmla="*/ 5 w 634"/>
                <a:gd name="T33" fmla="*/ 11 h 1263"/>
                <a:gd name="T34" fmla="*/ 4 w 634"/>
                <a:gd name="T35" fmla="*/ 12 h 1263"/>
                <a:gd name="T36" fmla="*/ 4 w 634"/>
                <a:gd name="T37" fmla="*/ 13 h 1263"/>
                <a:gd name="T38" fmla="*/ 3 w 634"/>
                <a:gd name="T39" fmla="*/ 14 h 1263"/>
                <a:gd name="T40" fmla="*/ 3 w 634"/>
                <a:gd name="T41" fmla="*/ 15 h 1263"/>
                <a:gd name="T42" fmla="*/ 3 w 634"/>
                <a:gd name="T43" fmla="*/ 16 h 1263"/>
                <a:gd name="T44" fmla="*/ 3 w 634"/>
                <a:gd name="T45" fmla="*/ 17 h 1263"/>
                <a:gd name="T46" fmla="*/ 3 w 634"/>
                <a:gd name="T47" fmla="*/ 18 h 1263"/>
                <a:gd name="T48" fmla="*/ 3 w 634"/>
                <a:gd name="T49" fmla="*/ 19 h 1263"/>
                <a:gd name="T50" fmla="*/ 3 w 634"/>
                <a:gd name="T51" fmla="*/ 18 h 1263"/>
                <a:gd name="T52" fmla="*/ 2 w 634"/>
                <a:gd name="T53" fmla="*/ 17 h 1263"/>
                <a:gd name="T54" fmla="*/ 2 w 634"/>
                <a:gd name="T55" fmla="*/ 17 h 1263"/>
                <a:gd name="T56" fmla="*/ 2 w 634"/>
                <a:gd name="T57" fmla="*/ 16 h 1263"/>
                <a:gd name="T58" fmla="*/ 1 w 634"/>
                <a:gd name="T59" fmla="*/ 15 h 1263"/>
                <a:gd name="T60" fmla="*/ 1 w 634"/>
                <a:gd name="T61" fmla="*/ 14 h 1263"/>
                <a:gd name="T62" fmla="*/ 1 w 634"/>
                <a:gd name="T63" fmla="*/ 13 h 1263"/>
                <a:gd name="T64" fmla="*/ 0 w 634"/>
                <a:gd name="T65" fmla="*/ 12 h 1263"/>
                <a:gd name="T66" fmla="*/ 1 w 634"/>
                <a:gd name="T67" fmla="*/ 12 h 1263"/>
                <a:gd name="T68" fmla="*/ 1 w 634"/>
                <a:gd name="T69" fmla="*/ 11 h 1263"/>
                <a:gd name="T70" fmla="*/ 1 w 634"/>
                <a:gd name="T71" fmla="*/ 11 h 1263"/>
                <a:gd name="T72" fmla="*/ 1 w 634"/>
                <a:gd name="T73" fmla="*/ 11 h 1263"/>
                <a:gd name="T74" fmla="*/ 1 w 634"/>
                <a:gd name="T75" fmla="*/ 10 h 1263"/>
                <a:gd name="T76" fmla="*/ 1 w 634"/>
                <a:gd name="T77" fmla="*/ 10 h 1263"/>
                <a:gd name="T78" fmla="*/ 1 w 634"/>
                <a:gd name="T79" fmla="*/ 9 h 1263"/>
                <a:gd name="T80" fmla="*/ 1 w 634"/>
                <a:gd name="T81" fmla="*/ 9 h 1263"/>
                <a:gd name="T82" fmla="*/ 2 w 634"/>
                <a:gd name="T83" fmla="*/ 8 h 1263"/>
                <a:gd name="T84" fmla="*/ 2 w 634"/>
                <a:gd name="T85" fmla="*/ 6 h 1263"/>
                <a:gd name="T86" fmla="*/ 2 w 634"/>
                <a:gd name="T87" fmla="*/ 5 h 1263"/>
                <a:gd name="T88" fmla="*/ 3 w 634"/>
                <a:gd name="T89" fmla="*/ 4 h 1263"/>
                <a:gd name="T90" fmla="*/ 3 w 634"/>
                <a:gd name="T91" fmla="*/ 3 h 1263"/>
                <a:gd name="T92" fmla="*/ 4 w 634"/>
                <a:gd name="T93" fmla="*/ 2 h 1263"/>
                <a:gd name="T94" fmla="*/ 4 w 634"/>
                <a:gd name="T95" fmla="*/ 1 h 1263"/>
                <a:gd name="T96" fmla="*/ 5 w 634"/>
                <a:gd name="T97" fmla="*/ 0 h 1263"/>
                <a:gd name="T98" fmla="*/ 5 w 634"/>
                <a:gd name="T99" fmla="*/ 0 h 1263"/>
                <a:gd name="T100" fmla="*/ 6 w 634"/>
                <a:gd name="T101" fmla="*/ 0 h 1263"/>
                <a:gd name="T102" fmla="*/ 6 w 634"/>
                <a:gd name="T103" fmla="*/ 0 h 1263"/>
                <a:gd name="T104" fmla="*/ 7 w 634"/>
                <a:gd name="T105" fmla="*/ 0 h 1263"/>
                <a:gd name="T106" fmla="*/ 7 w 634"/>
                <a:gd name="T107" fmla="*/ 0 h 1263"/>
                <a:gd name="T108" fmla="*/ 7 w 634"/>
                <a:gd name="T109" fmla="*/ 0 h 1263"/>
                <a:gd name="T110" fmla="*/ 8 w 634"/>
                <a:gd name="T111" fmla="*/ 1 h 1263"/>
                <a:gd name="T112" fmla="*/ 9 w 634"/>
                <a:gd name="T113" fmla="*/ 1 h 126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34"/>
                <a:gd name="T172" fmla="*/ 0 h 1263"/>
                <a:gd name="T173" fmla="*/ 634 w 634"/>
                <a:gd name="T174" fmla="*/ 1263 h 126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34" h="1263">
                  <a:moveTo>
                    <a:pt x="514" y="90"/>
                  </a:moveTo>
                  <a:lnTo>
                    <a:pt x="535" y="107"/>
                  </a:lnTo>
                  <a:lnTo>
                    <a:pt x="558" y="130"/>
                  </a:lnTo>
                  <a:lnTo>
                    <a:pt x="580" y="152"/>
                  </a:lnTo>
                  <a:lnTo>
                    <a:pt x="603" y="177"/>
                  </a:lnTo>
                  <a:lnTo>
                    <a:pt x="618" y="200"/>
                  </a:lnTo>
                  <a:lnTo>
                    <a:pt x="630" y="229"/>
                  </a:lnTo>
                  <a:lnTo>
                    <a:pt x="634" y="258"/>
                  </a:lnTo>
                  <a:lnTo>
                    <a:pt x="634" y="291"/>
                  </a:lnTo>
                  <a:lnTo>
                    <a:pt x="603" y="361"/>
                  </a:lnTo>
                  <a:lnTo>
                    <a:pt x="562" y="419"/>
                  </a:lnTo>
                  <a:lnTo>
                    <a:pt x="510" y="470"/>
                  </a:lnTo>
                  <a:lnTo>
                    <a:pt x="454" y="514"/>
                  </a:lnTo>
                  <a:lnTo>
                    <a:pt x="395" y="557"/>
                  </a:lnTo>
                  <a:lnTo>
                    <a:pt x="343" y="605"/>
                  </a:lnTo>
                  <a:lnTo>
                    <a:pt x="298" y="660"/>
                  </a:lnTo>
                  <a:lnTo>
                    <a:pt x="269" y="731"/>
                  </a:lnTo>
                  <a:lnTo>
                    <a:pt x="246" y="795"/>
                  </a:lnTo>
                  <a:lnTo>
                    <a:pt x="225" y="859"/>
                  </a:lnTo>
                  <a:lnTo>
                    <a:pt x="203" y="923"/>
                  </a:lnTo>
                  <a:lnTo>
                    <a:pt x="188" y="991"/>
                  </a:lnTo>
                  <a:lnTo>
                    <a:pt x="170" y="1055"/>
                  </a:lnTo>
                  <a:lnTo>
                    <a:pt x="157" y="1123"/>
                  </a:lnTo>
                  <a:lnTo>
                    <a:pt x="145" y="1191"/>
                  </a:lnTo>
                  <a:lnTo>
                    <a:pt x="141" y="1263"/>
                  </a:lnTo>
                  <a:lnTo>
                    <a:pt x="134" y="1203"/>
                  </a:lnTo>
                  <a:lnTo>
                    <a:pt x="120" y="1146"/>
                  </a:lnTo>
                  <a:lnTo>
                    <a:pt x="97" y="1090"/>
                  </a:lnTo>
                  <a:lnTo>
                    <a:pt x="75" y="1038"/>
                  </a:lnTo>
                  <a:lnTo>
                    <a:pt x="50" y="984"/>
                  </a:lnTo>
                  <a:lnTo>
                    <a:pt x="29" y="929"/>
                  </a:lnTo>
                  <a:lnTo>
                    <a:pt x="9" y="873"/>
                  </a:lnTo>
                  <a:lnTo>
                    <a:pt x="0" y="817"/>
                  </a:lnTo>
                  <a:lnTo>
                    <a:pt x="2" y="788"/>
                  </a:lnTo>
                  <a:lnTo>
                    <a:pt x="7" y="762"/>
                  </a:lnTo>
                  <a:lnTo>
                    <a:pt x="13" y="735"/>
                  </a:lnTo>
                  <a:lnTo>
                    <a:pt x="23" y="710"/>
                  </a:lnTo>
                  <a:lnTo>
                    <a:pt x="33" y="681"/>
                  </a:lnTo>
                  <a:lnTo>
                    <a:pt x="42" y="654"/>
                  </a:lnTo>
                  <a:lnTo>
                    <a:pt x="50" y="627"/>
                  </a:lnTo>
                  <a:lnTo>
                    <a:pt x="60" y="600"/>
                  </a:lnTo>
                  <a:lnTo>
                    <a:pt x="79" y="522"/>
                  </a:lnTo>
                  <a:lnTo>
                    <a:pt x="104" y="444"/>
                  </a:lnTo>
                  <a:lnTo>
                    <a:pt x="128" y="369"/>
                  </a:lnTo>
                  <a:lnTo>
                    <a:pt x="157" y="293"/>
                  </a:lnTo>
                  <a:lnTo>
                    <a:pt x="184" y="218"/>
                  </a:lnTo>
                  <a:lnTo>
                    <a:pt x="215" y="144"/>
                  </a:lnTo>
                  <a:lnTo>
                    <a:pt x="246" y="70"/>
                  </a:lnTo>
                  <a:lnTo>
                    <a:pt x="283" y="0"/>
                  </a:lnTo>
                  <a:lnTo>
                    <a:pt x="312" y="4"/>
                  </a:lnTo>
                  <a:lnTo>
                    <a:pt x="343" y="14"/>
                  </a:lnTo>
                  <a:lnTo>
                    <a:pt x="372" y="24"/>
                  </a:lnTo>
                  <a:lnTo>
                    <a:pt x="403" y="37"/>
                  </a:lnTo>
                  <a:lnTo>
                    <a:pt x="430" y="49"/>
                  </a:lnTo>
                  <a:lnTo>
                    <a:pt x="457" y="62"/>
                  </a:lnTo>
                  <a:lnTo>
                    <a:pt x="485" y="76"/>
                  </a:lnTo>
                  <a:lnTo>
                    <a:pt x="514" y="90"/>
                  </a:lnTo>
                  <a:close/>
                </a:path>
              </a:pathLst>
            </a:custGeom>
            <a:solidFill>
              <a:srgbClr val="F2C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8" name="Freeform 294"/>
            <p:cNvSpPr>
              <a:spLocks/>
            </p:cNvSpPr>
            <p:nvPr/>
          </p:nvSpPr>
          <p:spPr bwMode="auto">
            <a:xfrm>
              <a:off x="3713" y="2923"/>
              <a:ext cx="522" cy="429"/>
            </a:xfrm>
            <a:custGeom>
              <a:avLst/>
              <a:gdLst>
                <a:gd name="T0" fmla="*/ 16 w 1043"/>
                <a:gd name="T1" fmla="*/ 4 h 857"/>
                <a:gd name="T2" fmla="*/ 15 w 1043"/>
                <a:gd name="T3" fmla="*/ 5 h 857"/>
                <a:gd name="T4" fmla="*/ 14 w 1043"/>
                <a:gd name="T5" fmla="*/ 7 h 857"/>
                <a:gd name="T6" fmla="*/ 13 w 1043"/>
                <a:gd name="T7" fmla="*/ 8 h 857"/>
                <a:gd name="T8" fmla="*/ 11 w 1043"/>
                <a:gd name="T9" fmla="*/ 10 h 857"/>
                <a:gd name="T10" fmla="*/ 10 w 1043"/>
                <a:gd name="T11" fmla="*/ 11 h 857"/>
                <a:gd name="T12" fmla="*/ 9 w 1043"/>
                <a:gd name="T13" fmla="*/ 12 h 857"/>
                <a:gd name="T14" fmla="*/ 7 w 1043"/>
                <a:gd name="T15" fmla="*/ 13 h 857"/>
                <a:gd name="T16" fmla="*/ 5 w 1043"/>
                <a:gd name="T17" fmla="*/ 14 h 857"/>
                <a:gd name="T18" fmla="*/ 5 w 1043"/>
                <a:gd name="T19" fmla="*/ 14 h 857"/>
                <a:gd name="T20" fmla="*/ 4 w 1043"/>
                <a:gd name="T21" fmla="*/ 14 h 857"/>
                <a:gd name="T22" fmla="*/ 4 w 1043"/>
                <a:gd name="T23" fmla="*/ 14 h 857"/>
                <a:gd name="T24" fmla="*/ 4 w 1043"/>
                <a:gd name="T25" fmla="*/ 14 h 857"/>
                <a:gd name="T26" fmla="*/ 3 w 1043"/>
                <a:gd name="T27" fmla="*/ 14 h 857"/>
                <a:gd name="T28" fmla="*/ 3 w 1043"/>
                <a:gd name="T29" fmla="*/ 14 h 857"/>
                <a:gd name="T30" fmla="*/ 2 w 1043"/>
                <a:gd name="T31" fmla="*/ 14 h 857"/>
                <a:gd name="T32" fmla="*/ 2 w 1043"/>
                <a:gd name="T33" fmla="*/ 14 h 857"/>
                <a:gd name="T34" fmla="*/ 2 w 1043"/>
                <a:gd name="T35" fmla="*/ 13 h 857"/>
                <a:gd name="T36" fmla="*/ 1 w 1043"/>
                <a:gd name="T37" fmla="*/ 13 h 857"/>
                <a:gd name="T38" fmla="*/ 1 w 1043"/>
                <a:gd name="T39" fmla="*/ 13 h 857"/>
                <a:gd name="T40" fmla="*/ 1 w 1043"/>
                <a:gd name="T41" fmla="*/ 12 h 857"/>
                <a:gd name="T42" fmla="*/ 1 w 1043"/>
                <a:gd name="T43" fmla="*/ 12 h 857"/>
                <a:gd name="T44" fmla="*/ 1 w 1043"/>
                <a:gd name="T45" fmla="*/ 12 h 857"/>
                <a:gd name="T46" fmla="*/ 1 w 1043"/>
                <a:gd name="T47" fmla="*/ 11 h 857"/>
                <a:gd name="T48" fmla="*/ 1 w 1043"/>
                <a:gd name="T49" fmla="*/ 11 h 857"/>
                <a:gd name="T50" fmla="*/ 1 w 1043"/>
                <a:gd name="T51" fmla="*/ 11 h 857"/>
                <a:gd name="T52" fmla="*/ 1 w 1043"/>
                <a:gd name="T53" fmla="*/ 10 h 857"/>
                <a:gd name="T54" fmla="*/ 1 w 1043"/>
                <a:gd name="T55" fmla="*/ 10 h 857"/>
                <a:gd name="T56" fmla="*/ 0 w 1043"/>
                <a:gd name="T57" fmla="*/ 10 h 857"/>
                <a:gd name="T58" fmla="*/ 2 w 1043"/>
                <a:gd name="T59" fmla="*/ 9 h 857"/>
                <a:gd name="T60" fmla="*/ 3 w 1043"/>
                <a:gd name="T61" fmla="*/ 9 h 857"/>
                <a:gd name="T62" fmla="*/ 4 w 1043"/>
                <a:gd name="T63" fmla="*/ 9 h 857"/>
                <a:gd name="T64" fmla="*/ 5 w 1043"/>
                <a:gd name="T65" fmla="*/ 8 h 857"/>
                <a:gd name="T66" fmla="*/ 6 w 1043"/>
                <a:gd name="T67" fmla="*/ 8 h 857"/>
                <a:gd name="T68" fmla="*/ 7 w 1043"/>
                <a:gd name="T69" fmla="*/ 7 h 857"/>
                <a:gd name="T70" fmla="*/ 8 w 1043"/>
                <a:gd name="T71" fmla="*/ 7 h 857"/>
                <a:gd name="T72" fmla="*/ 10 w 1043"/>
                <a:gd name="T73" fmla="*/ 6 h 857"/>
                <a:gd name="T74" fmla="*/ 10 w 1043"/>
                <a:gd name="T75" fmla="*/ 6 h 857"/>
                <a:gd name="T76" fmla="*/ 10 w 1043"/>
                <a:gd name="T77" fmla="*/ 6 h 857"/>
                <a:gd name="T78" fmla="*/ 10 w 1043"/>
                <a:gd name="T79" fmla="*/ 6 h 857"/>
                <a:gd name="T80" fmla="*/ 11 w 1043"/>
                <a:gd name="T81" fmla="*/ 5 h 857"/>
                <a:gd name="T82" fmla="*/ 11 w 1043"/>
                <a:gd name="T83" fmla="*/ 5 h 857"/>
                <a:gd name="T84" fmla="*/ 11 w 1043"/>
                <a:gd name="T85" fmla="*/ 5 h 857"/>
                <a:gd name="T86" fmla="*/ 11 w 1043"/>
                <a:gd name="T87" fmla="*/ 5 h 857"/>
                <a:gd name="T88" fmla="*/ 12 w 1043"/>
                <a:gd name="T89" fmla="*/ 5 h 857"/>
                <a:gd name="T90" fmla="*/ 12 w 1043"/>
                <a:gd name="T91" fmla="*/ 5 h 857"/>
                <a:gd name="T92" fmla="*/ 13 w 1043"/>
                <a:gd name="T93" fmla="*/ 4 h 857"/>
                <a:gd name="T94" fmla="*/ 14 w 1043"/>
                <a:gd name="T95" fmla="*/ 4 h 857"/>
                <a:gd name="T96" fmla="*/ 14 w 1043"/>
                <a:gd name="T97" fmla="*/ 3 h 857"/>
                <a:gd name="T98" fmla="*/ 15 w 1043"/>
                <a:gd name="T99" fmla="*/ 3 h 857"/>
                <a:gd name="T100" fmla="*/ 16 w 1043"/>
                <a:gd name="T101" fmla="*/ 2 h 857"/>
                <a:gd name="T102" fmla="*/ 16 w 1043"/>
                <a:gd name="T103" fmla="*/ 1 h 857"/>
                <a:gd name="T104" fmla="*/ 17 w 1043"/>
                <a:gd name="T105" fmla="*/ 1 h 857"/>
                <a:gd name="T106" fmla="*/ 17 w 1043"/>
                <a:gd name="T107" fmla="*/ 0 h 857"/>
                <a:gd name="T108" fmla="*/ 17 w 1043"/>
                <a:gd name="T109" fmla="*/ 1 h 857"/>
                <a:gd name="T110" fmla="*/ 17 w 1043"/>
                <a:gd name="T111" fmla="*/ 1 h 857"/>
                <a:gd name="T112" fmla="*/ 17 w 1043"/>
                <a:gd name="T113" fmla="*/ 2 h 857"/>
                <a:gd name="T114" fmla="*/ 16 w 1043"/>
                <a:gd name="T115" fmla="*/ 2 h 857"/>
                <a:gd name="T116" fmla="*/ 16 w 1043"/>
                <a:gd name="T117" fmla="*/ 2 h 857"/>
                <a:gd name="T118" fmla="*/ 16 w 1043"/>
                <a:gd name="T119" fmla="*/ 3 h 857"/>
                <a:gd name="T120" fmla="*/ 16 w 1043"/>
                <a:gd name="T121" fmla="*/ 3 h 857"/>
                <a:gd name="T122" fmla="*/ 16 w 1043"/>
                <a:gd name="T123" fmla="*/ 4 h 85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43"/>
                <a:gd name="T187" fmla="*/ 0 h 857"/>
                <a:gd name="T188" fmla="*/ 1043 w 1043"/>
                <a:gd name="T189" fmla="*/ 857 h 85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43" h="857">
                  <a:moveTo>
                    <a:pt x="975" y="206"/>
                  </a:moveTo>
                  <a:lnTo>
                    <a:pt x="921" y="303"/>
                  </a:lnTo>
                  <a:lnTo>
                    <a:pt x="859" y="401"/>
                  </a:lnTo>
                  <a:lnTo>
                    <a:pt x="783" y="496"/>
                  </a:lnTo>
                  <a:lnTo>
                    <a:pt x="702" y="586"/>
                  </a:lnTo>
                  <a:lnTo>
                    <a:pt x="611" y="665"/>
                  </a:lnTo>
                  <a:lnTo>
                    <a:pt x="516" y="737"/>
                  </a:lnTo>
                  <a:lnTo>
                    <a:pt x="415" y="793"/>
                  </a:lnTo>
                  <a:lnTo>
                    <a:pt x="312" y="838"/>
                  </a:lnTo>
                  <a:lnTo>
                    <a:pt x="283" y="844"/>
                  </a:lnTo>
                  <a:lnTo>
                    <a:pt x="256" y="849"/>
                  </a:lnTo>
                  <a:lnTo>
                    <a:pt x="227" y="853"/>
                  </a:lnTo>
                  <a:lnTo>
                    <a:pt x="200" y="857"/>
                  </a:lnTo>
                  <a:lnTo>
                    <a:pt x="171" y="855"/>
                  </a:lnTo>
                  <a:lnTo>
                    <a:pt x="143" y="855"/>
                  </a:lnTo>
                  <a:lnTo>
                    <a:pt x="116" y="849"/>
                  </a:lnTo>
                  <a:lnTo>
                    <a:pt x="89" y="842"/>
                  </a:lnTo>
                  <a:lnTo>
                    <a:pt x="70" y="822"/>
                  </a:lnTo>
                  <a:lnTo>
                    <a:pt x="56" y="803"/>
                  </a:lnTo>
                  <a:lnTo>
                    <a:pt x="48" y="780"/>
                  </a:lnTo>
                  <a:lnTo>
                    <a:pt x="45" y="756"/>
                  </a:lnTo>
                  <a:lnTo>
                    <a:pt x="41" y="729"/>
                  </a:lnTo>
                  <a:lnTo>
                    <a:pt x="37" y="706"/>
                  </a:lnTo>
                  <a:lnTo>
                    <a:pt x="31" y="681"/>
                  </a:lnTo>
                  <a:lnTo>
                    <a:pt x="25" y="659"/>
                  </a:lnTo>
                  <a:lnTo>
                    <a:pt x="21" y="644"/>
                  </a:lnTo>
                  <a:lnTo>
                    <a:pt x="15" y="628"/>
                  </a:lnTo>
                  <a:lnTo>
                    <a:pt x="8" y="611"/>
                  </a:lnTo>
                  <a:lnTo>
                    <a:pt x="0" y="599"/>
                  </a:lnTo>
                  <a:lnTo>
                    <a:pt x="72" y="570"/>
                  </a:lnTo>
                  <a:lnTo>
                    <a:pt x="145" y="545"/>
                  </a:lnTo>
                  <a:lnTo>
                    <a:pt x="219" y="520"/>
                  </a:lnTo>
                  <a:lnTo>
                    <a:pt x="293" y="494"/>
                  </a:lnTo>
                  <a:lnTo>
                    <a:pt x="365" y="467"/>
                  </a:lnTo>
                  <a:lnTo>
                    <a:pt x="436" y="438"/>
                  </a:lnTo>
                  <a:lnTo>
                    <a:pt x="506" y="403"/>
                  </a:lnTo>
                  <a:lnTo>
                    <a:pt x="578" y="367"/>
                  </a:lnTo>
                  <a:lnTo>
                    <a:pt x="593" y="355"/>
                  </a:lnTo>
                  <a:lnTo>
                    <a:pt x="611" y="343"/>
                  </a:lnTo>
                  <a:lnTo>
                    <a:pt x="626" y="332"/>
                  </a:lnTo>
                  <a:lnTo>
                    <a:pt x="644" y="320"/>
                  </a:lnTo>
                  <a:lnTo>
                    <a:pt x="659" y="308"/>
                  </a:lnTo>
                  <a:lnTo>
                    <a:pt x="677" y="301"/>
                  </a:lnTo>
                  <a:lnTo>
                    <a:pt x="694" y="295"/>
                  </a:lnTo>
                  <a:lnTo>
                    <a:pt x="714" y="295"/>
                  </a:lnTo>
                  <a:lnTo>
                    <a:pt x="756" y="264"/>
                  </a:lnTo>
                  <a:lnTo>
                    <a:pt x="801" y="233"/>
                  </a:lnTo>
                  <a:lnTo>
                    <a:pt x="845" y="202"/>
                  </a:lnTo>
                  <a:lnTo>
                    <a:pt x="890" y="171"/>
                  </a:lnTo>
                  <a:lnTo>
                    <a:pt x="929" y="134"/>
                  </a:lnTo>
                  <a:lnTo>
                    <a:pt x="968" y="97"/>
                  </a:lnTo>
                  <a:lnTo>
                    <a:pt x="1003" y="56"/>
                  </a:lnTo>
                  <a:lnTo>
                    <a:pt x="1032" y="12"/>
                  </a:lnTo>
                  <a:lnTo>
                    <a:pt x="1043" y="0"/>
                  </a:lnTo>
                  <a:lnTo>
                    <a:pt x="1041" y="23"/>
                  </a:lnTo>
                  <a:lnTo>
                    <a:pt x="1036" y="50"/>
                  </a:lnTo>
                  <a:lnTo>
                    <a:pt x="1028" y="74"/>
                  </a:lnTo>
                  <a:lnTo>
                    <a:pt x="1018" y="101"/>
                  </a:lnTo>
                  <a:lnTo>
                    <a:pt x="1006" y="126"/>
                  </a:lnTo>
                  <a:lnTo>
                    <a:pt x="995" y="153"/>
                  </a:lnTo>
                  <a:lnTo>
                    <a:pt x="983" y="178"/>
                  </a:lnTo>
                  <a:lnTo>
                    <a:pt x="975" y="206"/>
                  </a:lnTo>
                  <a:close/>
                </a:path>
              </a:pathLst>
            </a:custGeom>
            <a:solidFill>
              <a:srgbClr val="EDA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9" name="Freeform 295"/>
            <p:cNvSpPr>
              <a:spLocks/>
            </p:cNvSpPr>
            <p:nvPr/>
          </p:nvSpPr>
          <p:spPr bwMode="auto">
            <a:xfrm>
              <a:off x="3695" y="2929"/>
              <a:ext cx="617" cy="626"/>
            </a:xfrm>
            <a:custGeom>
              <a:avLst/>
              <a:gdLst>
                <a:gd name="T0" fmla="*/ 20 w 1233"/>
                <a:gd name="T1" fmla="*/ 7 h 1250"/>
                <a:gd name="T2" fmla="*/ 19 w 1233"/>
                <a:gd name="T3" fmla="*/ 9 h 1250"/>
                <a:gd name="T4" fmla="*/ 18 w 1233"/>
                <a:gd name="T5" fmla="*/ 11 h 1250"/>
                <a:gd name="T6" fmla="*/ 17 w 1233"/>
                <a:gd name="T7" fmla="*/ 12 h 1250"/>
                <a:gd name="T8" fmla="*/ 15 w 1233"/>
                <a:gd name="T9" fmla="*/ 14 h 1250"/>
                <a:gd name="T10" fmla="*/ 14 w 1233"/>
                <a:gd name="T11" fmla="*/ 15 h 1250"/>
                <a:gd name="T12" fmla="*/ 12 w 1233"/>
                <a:gd name="T13" fmla="*/ 15 h 1250"/>
                <a:gd name="T14" fmla="*/ 10 w 1233"/>
                <a:gd name="T15" fmla="*/ 16 h 1250"/>
                <a:gd name="T16" fmla="*/ 9 w 1233"/>
                <a:gd name="T17" fmla="*/ 17 h 1250"/>
                <a:gd name="T18" fmla="*/ 8 w 1233"/>
                <a:gd name="T19" fmla="*/ 18 h 1250"/>
                <a:gd name="T20" fmla="*/ 7 w 1233"/>
                <a:gd name="T21" fmla="*/ 18 h 1250"/>
                <a:gd name="T22" fmla="*/ 6 w 1233"/>
                <a:gd name="T23" fmla="*/ 18 h 1250"/>
                <a:gd name="T24" fmla="*/ 5 w 1233"/>
                <a:gd name="T25" fmla="*/ 19 h 1250"/>
                <a:gd name="T26" fmla="*/ 4 w 1233"/>
                <a:gd name="T27" fmla="*/ 19 h 1250"/>
                <a:gd name="T28" fmla="*/ 3 w 1233"/>
                <a:gd name="T29" fmla="*/ 19 h 1250"/>
                <a:gd name="T30" fmla="*/ 2 w 1233"/>
                <a:gd name="T31" fmla="*/ 20 h 1250"/>
                <a:gd name="T32" fmla="*/ 0 w 1233"/>
                <a:gd name="T33" fmla="*/ 20 h 1250"/>
                <a:gd name="T34" fmla="*/ 0 w 1233"/>
                <a:gd name="T35" fmla="*/ 19 h 1250"/>
                <a:gd name="T36" fmla="*/ 1 w 1233"/>
                <a:gd name="T37" fmla="*/ 18 h 1250"/>
                <a:gd name="T38" fmla="*/ 1 w 1233"/>
                <a:gd name="T39" fmla="*/ 18 h 1250"/>
                <a:gd name="T40" fmla="*/ 1 w 1233"/>
                <a:gd name="T41" fmla="*/ 17 h 1250"/>
                <a:gd name="T42" fmla="*/ 1 w 1233"/>
                <a:gd name="T43" fmla="*/ 16 h 1250"/>
                <a:gd name="T44" fmla="*/ 2 w 1233"/>
                <a:gd name="T45" fmla="*/ 15 h 1250"/>
                <a:gd name="T46" fmla="*/ 2 w 1233"/>
                <a:gd name="T47" fmla="*/ 15 h 1250"/>
                <a:gd name="T48" fmla="*/ 2 w 1233"/>
                <a:gd name="T49" fmla="*/ 14 h 1250"/>
                <a:gd name="T50" fmla="*/ 3 w 1233"/>
                <a:gd name="T51" fmla="*/ 14 h 1250"/>
                <a:gd name="T52" fmla="*/ 4 w 1233"/>
                <a:gd name="T53" fmla="*/ 14 h 1250"/>
                <a:gd name="T54" fmla="*/ 5 w 1233"/>
                <a:gd name="T55" fmla="*/ 14 h 1250"/>
                <a:gd name="T56" fmla="*/ 6 w 1233"/>
                <a:gd name="T57" fmla="*/ 14 h 1250"/>
                <a:gd name="T58" fmla="*/ 7 w 1233"/>
                <a:gd name="T59" fmla="*/ 13 h 1250"/>
                <a:gd name="T60" fmla="*/ 8 w 1233"/>
                <a:gd name="T61" fmla="*/ 13 h 1250"/>
                <a:gd name="T62" fmla="*/ 9 w 1233"/>
                <a:gd name="T63" fmla="*/ 12 h 1250"/>
                <a:gd name="T64" fmla="*/ 10 w 1233"/>
                <a:gd name="T65" fmla="*/ 12 h 1250"/>
                <a:gd name="T66" fmla="*/ 12 w 1233"/>
                <a:gd name="T67" fmla="*/ 10 h 1250"/>
                <a:gd name="T68" fmla="*/ 13 w 1233"/>
                <a:gd name="T69" fmla="*/ 9 h 1250"/>
                <a:gd name="T70" fmla="*/ 14 w 1233"/>
                <a:gd name="T71" fmla="*/ 8 h 1250"/>
                <a:gd name="T72" fmla="*/ 15 w 1233"/>
                <a:gd name="T73" fmla="*/ 6 h 1250"/>
                <a:gd name="T74" fmla="*/ 16 w 1233"/>
                <a:gd name="T75" fmla="*/ 5 h 1250"/>
                <a:gd name="T76" fmla="*/ 17 w 1233"/>
                <a:gd name="T77" fmla="*/ 4 h 1250"/>
                <a:gd name="T78" fmla="*/ 17 w 1233"/>
                <a:gd name="T79" fmla="*/ 2 h 1250"/>
                <a:gd name="T80" fmla="*/ 18 w 1233"/>
                <a:gd name="T81" fmla="*/ 0 h 1250"/>
                <a:gd name="T82" fmla="*/ 18 w 1233"/>
                <a:gd name="T83" fmla="*/ 1 h 1250"/>
                <a:gd name="T84" fmla="*/ 19 w 1233"/>
                <a:gd name="T85" fmla="*/ 2 h 1250"/>
                <a:gd name="T86" fmla="*/ 19 w 1233"/>
                <a:gd name="T87" fmla="*/ 3 h 1250"/>
                <a:gd name="T88" fmla="*/ 20 w 1233"/>
                <a:gd name="T89" fmla="*/ 4 h 1250"/>
                <a:gd name="T90" fmla="*/ 20 w 1233"/>
                <a:gd name="T91" fmla="*/ 4 h 1250"/>
                <a:gd name="T92" fmla="*/ 20 w 1233"/>
                <a:gd name="T93" fmla="*/ 5 h 1250"/>
                <a:gd name="T94" fmla="*/ 20 w 1233"/>
                <a:gd name="T95" fmla="*/ 6 h 1250"/>
                <a:gd name="T96" fmla="*/ 20 w 1233"/>
                <a:gd name="T97" fmla="*/ 7 h 125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33"/>
                <a:gd name="T148" fmla="*/ 0 h 1250"/>
                <a:gd name="T149" fmla="*/ 1233 w 1233"/>
                <a:gd name="T150" fmla="*/ 1250 h 125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33" h="1250">
                  <a:moveTo>
                    <a:pt x="1220" y="428"/>
                  </a:moveTo>
                  <a:lnTo>
                    <a:pt x="1191" y="558"/>
                  </a:lnTo>
                  <a:lnTo>
                    <a:pt x="1135" y="667"/>
                  </a:lnTo>
                  <a:lnTo>
                    <a:pt x="1055" y="756"/>
                  </a:lnTo>
                  <a:lnTo>
                    <a:pt x="958" y="833"/>
                  </a:lnTo>
                  <a:lnTo>
                    <a:pt x="848" y="897"/>
                  </a:lnTo>
                  <a:lnTo>
                    <a:pt x="735" y="956"/>
                  </a:lnTo>
                  <a:lnTo>
                    <a:pt x="621" y="1010"/>
                  </a:lnTo>
                  <a:lnTo>
                    <a:pt x="518" y="1066"/>
                  </a:lnTo>
                  <a:lnTo>
                    <a:pt x="452" y="1091"/>
                  </a:lnTo>
                  <a:lnTo>
                    <a:pt x="388" y="1117"/>
                  </a:lnTo>
                  <a:lnTo>
                    <a:pt x="324" y="1142"/>
                  </a:lnTo>
                  <a:lnTo>
                    <a:pt x="262" y="1167"/>
                  </a:lnTo>
                  <a:lnTo>
                    <a:pt x="196" y="1188"/>
                  </a:lnTo>
                  <a:lnTo>
                    <a:pt x="132" y="1210"/>
                  </a:lnTo>
                  <a:lnTo>
                    <a:pt x="66" y="1229"/>
                  </a:lnTo>
                  <a:lnTo>
                    <a:pt x="0" y="1250"/>
                  </a:lnTo>
                  <a:lnTo>
                    <a:pt x="0" y="1196"/>
                  </a:lnTo>
                  <a:lnTo>
                    <a:pt x="10" y="1146"/>
                  </a:lnTo>
                  <a:lnTo>
                    <a:pt x="25" y="1095"/>
                  </a:lnTo>
                  <a:lnTo>
                    <a:pt x="45" y="1047"/>
                  </a:lnTo>
                  <a:lnTo>
                    <a:pt x="62" y="996"/>
                  </a:lnTo>
                  <a:lnTo>
                    <a:pt x="78" y="948"/>
                  </a:lnTo>
                  <a:lnTo>
                    <a:pt x="87" y="896"/>
                  </a:lnTo>
                  <a:lnTo>
                    <a:pt x="89" y="843"/>
                  </a:lnTo>
                  <a:lnTo>
                    <a:pt x="161" y="866"/>
                  </a:lnTo>
                  <a:lnTo>
                    <a:pt x="233" y="874"/>
                  </a:lnTo>
                  <a:lnTo>
                    <a:pt x="301" y="865"/>
                  </a:lnTo>
                  <a:lnTo>
                    <a:pt x="370" y="845"/>
                  </a:lnTo>
                  <a:lnTo>
                    <a:pt x="436" y="814"/>
                  </a:lnTo>
                  <a:lnTo>
                    <a:pt x="502" y="779"/>
                  </a:lnTo>
                  <a:lnTo>
                    <a:pt x="564" y="740"/>
                  </a:lnTo>
                  <a:lnTo>
                    <a:pt x="624" y="706"/>
                  </a:lnTo>
                  <a:lnTo>
                    <a:pt x="708" y="630"/>
                  </a:lnTo>
                  <a:lnTo>
                    <a:pt x="787" y="550"/>
                  </a:lnTo>
                  <a:lnTo>
                    <a:pt x="857" y="465"/>
                  </a:lnTo>
                  <a:lnTo>
                    <a:pt x="923" y="380"/>
                  </a:lnTo>
                  <a:lnTo>
                    <a:pt x="981" y="287"/>
                  </a:lnTo>
                  <a:lnTo>
                    <a:pt x="1034" y="194"/>
                  </a:lnTo>
                  <a:lnTo>
                    <a:pt x="1078" y="97"/>
                  </a:lnTo>
                  <a:lnTo>
                    <a:pt x="1117" y="0"/>
                  </a:lnTo>
                  <a:lnTo>
                    <a:pt x="1146" y="44"/>
                  </a:lnTo>
                  <a:lnTo>
                    <a:pt x="1175" y="93"/>
                  </a:lnTo>
                  <a:lnTo>
                    <a:pt x="1199" y="145"/>
                  </a:lnTo>
                  <a:lnTo>
                    <a:pt x="1218" y="199"/>
                  </a:lnTo>
                  <a:lnTo>
                    <a:pt x="1228" y="252"/>
                  </a:lnTo>
                  <a:lnTo>
                    <a:pt x="1233" y="310"/>
                  </a:lnTo>
                  <a:lnTo>
                    <a:pt x="1231" y="368"/>
                  </a:lnTo>
                  <a:lnTo>
                    <a:pt x="1220" y="428"/>
                  </a:lnTo>
                  <a:close/>
                </a:path>
              </a:pathLst>
            </a:custGeom>
            <a:solidFill>
              <a:srgbClr val="EB9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0" name="Freeform 296"/>
            <p:cNvSpPr>
              <a:spLocks/>
            </p:cNvSpPr>
            <p:nvPr/>
          </p:nvSpPr>
          <p:spPr bwMode="auto">
            <a:xfrm>
              <a:off x="2176" y="2951"/>
              <a:ext cx="679" cy="778"/>
            </a:xfrm>
            <a:custGeom>
              <a:avLst/>
              <a:gdLst>
                <a:gd name="T0" fmla="*/ 16 w 1358"/>
                <a:gd name="T1" fmla="*/ 1 h 1557"/>
                <a:gd name="T2" fmla="*/ 16 w 1358"/>
                <a:gd name="T3" fmla="*/ 3 h 1557"/>
                <a:gd name="T4" fmla="*/ 16 w 1358"/>
                <a:gd name="T5" fmla="*/ 5 h 1557"/>
                <a:gd name="T6" fmla="*/ 17 w 1358"/>
                <a:gd name="T7" fmla="*/ 7 h 1557"/>
                <a:gd name="T8" fmla="*/ 18 w 1358"/>
                <a:gd name="T9" fmla="*/ 9 h 1557"/>
                <a:gd name="T10" fmla="*/ 19 w 1358"/>
                <a:gd name="T11" fmla="*/ 11 h 1557"/>
                <a:gd name="T12" fmla="*/ 21 w 1358"/>
                <a:gd name="T13" fmla="*/ 14 h 1557"/>
                <a:gd name="T14" fmla="*/ 21 w 1358"/>
                <a:gd name="T15" fmla="*/ 16 h 1557"/>
                <a:gd name="T16" fmla="*/ 22 w 1358"/>
                <a:gd name="T17" fmla="*/ 18 h 1557"/>
                <a:gd name="T18" fmla="*/ 21 w 1358"/>
                <a:gd name="T19" fmla="*/ 20 h 1557"/>
                <a:gd name="T20" fmla="*/ 20 w 1358"/>
                <a:gd name="T21" fmla="*/ 22 h 1557"/>
                <a:gd name="T22" fmla="*/ 19 w 1358"/>
                <a:gd name="T23" fmla="*/ 23 h 1557"/>
                <a:gd name="T24" fmla="*/ 17 w 1358"/>
                <a:gd name="T25" fmla="*/ 24 h 1557"/>
                <a:gd name="T26" fmla="*/ 15 w 1358"/>
                <a:gd name="T27" fmla="*/ 24 h 1557"/>
                <a:gd name="T28" fmla="*/ 14 w 1358"/>
                <a:gd name="T29" fmla="*/ 23 h 1557"/>
                <a:gd name="T30" fmla="*/ 13 w 1358"/>
                <a:gd name="T31" fmla="*/ 21 h 1557"/>
                <a:gd name="T32" fmla="*/ 11 w 1358"/>
                <a:gd name="T33" fmla="*/ 20 h 1557"/>
                <a:gd name="T34" fmla="*/ 11 w 1358"/>
                <a:gd name="T35" fmla="*/ 18 h 1557"/>
                <a:gd name="T36" fmla="*/ 10 w 1358"/>
                <a:gd name="T37" fmla="*/ 17 h 1557"/>
                <a:gd name="T38" fmla="*/ 9 w 1358"/>
                <a:gd name="T39" fmla="*/ 15 h 1557"/>
                <a:gd name="T40" fmla="*/ 7 w 1358"/>
                <a:gd name="T41" fmla="*/ 15 h 1557"/>
                <a:gd name="T42" fmla="*/ 6 w 1358"/>
                <a:gd name="T43" fmla="*/ 14 h 1557"/>
                <a:gd name="T44" fmla="*/ 5 w 1358"/>
                <a:gd name="T45" fmla="*/ 13 h 1557"/>
                <a:gd name="T46" fmla="*/ 5 w 1358"/>
                <a:gd name="T47" fmla="*/ 12 h 1557"/>
                <a:gd name="T48" fmla="*/ 3 w 1358"/>
                <a:gd name="T49" fmla="*/ 11 h 1557"/>
                <a:gd name="T50" fmla="*/ 2 w 1358"/>
                <a:gd name="T51" fmla="*/ 10 h 1557"/>
                <a:gd name="T52" fmla="*/ 1 w 1358"/>
                <a:gd name="T53" fmla="*/ 8 h 1557"/>
                <a:gd name="T54" fmla="*/ 1 w 1358"/>
                <a:gd name="T55" fmla="*/ 7 h 1557"/>
                <a:gd name="T56" fmla="*/ 0 w 1358"/>
                <a:gd name="T57" fmla="*/ 5 h 1557"/>
                <a:gd name="T58" fmla="*/ 1 w 1358"/>
                <a:gd name="T59" fmla="*/ 4 h 1557"/>
                <a:gd name="T60" fmla="*/ 1 w 1358"/>
                <a:gd name="T61" fmla="*/ 3 h 1557"/>
                <a:gd name="T62" fmla="*/ 1 w 1358"/>
                <a:gd name="T63" fmla="*/ 3 h 1557"/>
                <a:gd name="T64" fmla="*/ 1 w 1358"/>
                <a:gd name="T65" fmla="*/ 2 h 1557"/>
                <a:gd name="T66" fmla="*/ 2 w 1358"/>
                <a:gd name="T67" fmla="*/ 2 h 1557"/>
                <a:gd name="T68" fmla="*/ 2 w 1358"/>
                <a:gd name="T69" fmla="*/ 2 h 1557"/>
                <a:gd name="T70" fmla="*/ 3 w 1358"/>
                <a:gd name="T71" fmla="*/ 2 h 1557"/>
                <a:gd name="T72" fmla="*/ 3 w 1358"/>
                <a:gd name="T73" fmla="*/ 1 h 1557"/>
                <a:gd name="T74" fmla="*/ 4 w 1358"/>
                <a:gd name="T75" fmla="*/ 1 h 1557"/>
                <a:gd name="T76" fmla="*/ 4 w 1358"/>
                <a:gd name="T77" fmla="*/ 1 h 1557"/>
                <a:gd name="T78" fmla="*/ 5 w 1358"/>
                <a:gd name="T79" fmla="*/ 2 h 1557"/>
                <a:gd name="T80" fmla="*/ 6 w 1358"/>
                <a:gd name="T81" fmla="*/ 2 h 1557"/>
                <a:gd name="T82" fmla="*/ 8 w 1358"/>
                <a:gd name="T83" fmla="*/ 2 h 1557"/>
                <a:gd name="T84" fmla="*/ 9 w 1358"/>
                <a:gd name="T85" fmla="*/ 2 h 1557"/>
                <a:gd name="T86" fmla="*/ 11 w 1358"/>
                <a:gd name="T87" fmla="*/ 1 h 1557"/>
                <a:gd name="T88" fmla="*/ 12 w 1358"/>
                <a:gd name="T89" fmla="*/ 1 h 1557"/>
                <a:gd name="T90" fmla="*/ 13 w 1358"/>
                <a:gd name="T91" fmla="*/ 1 h 1557"/>
                <a:gd name="T92" fmla="*/ 13 w 1358"/>
                <a:gd name="T93" fmla="*/ 0 h 1557"/>
                <a:gd name="T94" fmla="*/ 14 w 1358"/>
                <a:gd name="T95" fmla="*/ 0 h 1557"/>
                <a:gd name="T96" fmla="*/ 15 w 1358"/>
                <a:gd name="T97" fmla="*/ 0 h 1557"/>
                <a:gd name="T98" fmla="*/ 15 w 1358"/>
                <a:gd name="T99" fmla="*/ 0 h 1557"/>
                <a:gd name="T100" fmla="*/ 15 w 1358"/>
                <a:gd name="T101" fmla="*/ 0 h 1557"/>
                <a:gd name="T102" fmla="*/ 16 w 1358"/>
                <a:gd name="T103" fmla="*/ 0 h 1557"/>
                <a:gd name="T104" fmla="*/ 16 w 1358"/>
                <a:gd name="T105" fmla="*/ 0 h 155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58"/>
                <a:gd name="T160" fmla="*/ 0 h 1557"/>
                <a:gd name="T161" fmla="*/ 1358 w 1358"/>
                <a:gd name="T162" fmla="*/ 1557 h 155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58" h="1557">
                  <a:moveTo>
                    <a:pt x="989" y="49"/>
                  </a:moveTo>
                  <a:lnTo>
                    <a:pt x="991" y="113"/>
                  </a:lnTo>
                  <a:lnTo>
                    <a:pt x="993" y="181"/>
                  </a:lnTo>
                  <a:lnTo>
                    <a:pt x="997" y="247"/>
                  </a:lnTo>
                  <a:lnTo>
                    <a:pt x="1007" y="314"/>
                  </a:lnTo>
                  <a:lnTo>
                    <a:pt x="1018" y="377"/>
                  </a:lnTo>
                  <a:lnTo>
                    <a:pt x="1039" y="439"/>
                  </a:lnTo>
                  <a:lnTo>
                    <a:pt x="1069" y="497"/>
                  </a:lnTo>
                  <a:lnTo>
                    <a:pt x="1109" y="553"/>
                  </a:lnTo>
                  <a:lnTo>
                    <a:pt x="1138" y="621"/>
                  </a:lnTo>
                  <a:lnTo>
                    <a:pt x="1175" y="691"/>
                  </a:lnTo>
                  <a:lnTo>
                    <a:pt x="1212" y="760"/>
                  </a:lnTo>
                  <a:lnTo>
                    <a:pt x="1251" y="830"/>
                  </a:lnTo>
                  <a:lnTo>
                    <a:pt x="1286" y="900"/>
                  </a:lnTo>
                  <a:lnTo>
                    <a:pt x="1317" y="972"/>
                  </a:lnTo>
                  <a:lnTo>
                    <a:pt x="1340" y="1046"/>
                  </a:lnTo>
                  <a:lnTo>
                    <a:pt x="1358" y="1127"/>
                  </a:lnTo>
                  <a:lnTo>
                    <a:pt x="1354" y="1189"/>
                  </a:lnTo>
                  <a:lnTo>
                    <a:pt x="1344" y="1253"/>
                  </a:lnTo>
                  <a:lnTo>
                    <a:pt x="1327" y="1313"/>
                  </a:lnTo>
                  <a:lnTo>
                    <a:pt x="1303" y="1371"/>
                  </a:lnTo>
                  <a:lnTo>
                    <a:pt x="1270" y="1422"/>
                  </a:lnTo>
                  <a:lnTo>
                    <a:pt x="1233" y="1470"/>
                  </a:lnTo>
                  <a:lnTo>
                    <a:pt x="1187" y="1511"/>
                  </a:lnTo>
                  <a:lnTo>
                    <a:pt x="1135" y="1546"/>
                  </a:lnTo>
                  <a:lnTo>
                    <a:pt x="1074" y="1557"/>
                  </a:lnTo>
                  <a:lnTo>
                    <a:pt x="1020" y="1557"/>
                  </a:lnTo>
                  <a:lnTo>
                    <a:pt x="966" y="1542"/>
                  </a:lnTo>
                  <a:lnTo>
                    <a:pt x="917" y="1519"/>
                  </a:lnTo>
                  <a:lnTo>
                    <a:pt x="869" y="1486"/>
                  </a:lnTo>
                  <a:lnTo>
                    <a:pt x="824" y="1447"/>
                  </a:lnTo>
                  <a:lnTo>
                    <a:pt x="784" y="1406"/>
                  </a:lnTo>
                  <a:lnTo>
                    <a:pt x="749" y="1366"/>
                  </a:lnTo>
                  <a:lnTo>
                    <a:pt x="718" y="1315"/>
                  </a:lnTo>
                  <a:lnTo>
                    <a:pt x="688" y="1265"/>
                  </a:lnTo>
                  <a:lnTo>
                    <a:pt x="659" y="1214"/>
                  </a:lnTo>
                  <a:lnTo>
                    <a:pt x="634" y="1166"/>
                  </a:lnTo>
                  <a:lnTo>
                    <a:pt x="603" y="1115"/>
                  </a:lnTo>
                  <a:lnTo>
                    <a:pt x="572" y="1069"/>
                  </a:lnTo>
                  <a:lnTo>
                    <a:pt x="535" y="1022"/>
                  </a:lnTo>
                  <a:lnTo>
                    <a:pt x="496" y="982"/>
                  </a:lnTo>
                  <a:lnTo>
                    <a:pt x="460" y="960"/>
                  </a:lnTo>
                  <a:lnTo>
                    <a:pt x="425" y="941"/>
                  </a:lnTo>
                  <a:lnTo>
                    <a:pt x="390" y="919"/>
                  </a:lnTo>
                  <a:lnTo>
                    <a:pt x="355" y="898"/>
                  </a:lnTo>
                  <a:lnTo>
                    <a:pt x="320" y="873"/>
                  </a:lnTo>
                  <a:lnTo>
                    <a:pt x="287" y="850"/>
                  </a:lnTo>
                  <a:lnTo>
                    <a:pt x="258" y="823"/>
                  </a:lnTo>
                  <a:lnTo>
                    <a:pt x="231" y="793"/>
                  </a:lnTo>
                  <a:lnTo>
                    <a:pt x="186" y="751"/>
                  </a:lnTo>
                  <a:lnTo>
                    <a:pt x="145" y="710"/>
                  </a:lnTo>
                  <a:lnTo>
                    <a:pt x="105" y="665"/>
                  </a:lnTo>
                  <a:lnTo>
                    <a:pt x="70" y="621"/>
                  </a:lnTo>
                  <a:lnTo>
                    <a:pt x="39" y="572"/>
                  </a:lnTo>
                  <a:lnTo>
                    <a:pt x="17" y="520"/>
                  </a:lnTo>
                  <a:lnTo>
                    <a:pt x="4" y="464"/>
                  </a:lnTo>
                  <a:lnTo>
                    <a:pt x="4" y="404"/>
                  </a:lnTo>
                  <a:lnTo>
                    <a:pt x="0" y="373"/>
                  </a:lnTo>
                  <a:lnTo>
                    <a:pt x="0" y="342"/>
                  </a:lnTo>
                  <a:lnTo>
                    <a:pt x="2" y="313"/>
                  </a:lnTo>
                  <a:lnTo>
                    <a:pt x="8" y="283"/>
                  </a:lnTo>
                  <a:lnTo>
                    <a:pt x="14" y="254"/>
                  </a:lnTo>
                  <a:lnTo>
                    <a:pt x="23" y="227"/>
                  </a:lnTo>
                  <a:lnTo>
                    <a:pt x="31" y="200"/>
                  </a:lnTo>
                  <a:lnTo>
                    <a:pt x="43" y="177"/>
                  </a:lnTo>
                  <a:lnTo>
                    <a:pt x="54" y="165"/>
                  </a:lnTo>
                  <a:lnTo>
                    <a:pt x="70" y="153"/>
                  </a:lnTo>
                  <a:lnTo>
                    <a:pt x="83" y="142"/>
                  </a:lnTo>
                  <a:lnTo>
                    <a:pt x="101" y="136"/>
                  </a:lnTo>
                  <a:lnTo>
                    <a:pt x="118" y="130"/>
                  </a:lnTo>
                  <a:lnTo>
                    <a:pt x="136" y="128"/>
                  </a:lnTo>
                  <a:lnTo>
                    <a:pt x="153" y="128"/>
                  </a:lnTo>
                  <a:lnTo>
                    <a:pt x="171" y="134"/>
                  </a:lnTo>
                  <a:lnTo>
                    <a:pt x="184" y="124"/>
                  </a:lnTo>
                  <a:lnTo>
                    <a:pt x="200" y="121"/>
                  </a:lnTo>
                  <a:lnTo>
                    <a:pt x="215" y="119"/>
                  </a:lnTo>
                  <a:lnTo>
                    <a:pt x="231" y="122"/>
                  </a:lnTo>
                  <a:lnTo>
                    <a:pt x="246" y="126"/>
                  </a:lnTo>
                  <a:lnTo>
                    <a:pt x="262" y="130"/>
                  </a:lnTo>
                  <a:lnTo>
                    <a:pt x="279" y="132"/>
                  </a:lnTo>
                  <a:lnTo>
                    <a:pt x="301" y="134"/>
                  </a:lnTo>
                  <a:lnTo>
                    <a:pt x="355" y="148"/>
                  </a:lnTo>
                  <a:lnTo>
                    <a:pt x="409" y="157"/>
                  </a:lnTo>
                  <a:lnTo>
                    <a:pt x="464" y="157"/>
                  </a:lnTo>
                  <a:lnTo>
                    <a:pt x="518" y="153"/>
                  </a:lnTo>
                  <a:lnTo>
                    <a:pt x="570" y="142"/>
                  </a:lnTo>
                  <a:lnTo>
                    <a:pt x="623" y="132"/>
                  </a:lnTo>
                  <a:lnTo>
                    <a:pt x="675" y="121"/>
                  </a:lnTo>
                  <a:lnTo>
                    <a:pt x="727" y="109"/>
                  </a:lnTo>
                  <a:lnTo>
                    <a:pt x="749" y="97"/>
                  </a:lnTo>
                  <a:lnTo>
                    <a:pt x="770" y="88"/>
                  </a:lnTo>
                  <a:lnTo>
                    <a:pt x="791" y="76"/>
                  </a:lnTo>
                  <a:lnTo>
                    <a:pt x="815" y="64"/>
                  </a:lnTo>
                  <a:lnTo>
                    <a:pt x="834" y="51"/>
                  </a:lnTo>
                  <a:lnTo>
                    <a:pt x="857" y="37"/>
                  </a:lnTo>
                  <a:lnTo>
                    <a:pt x="877" y="24"/>
                  </a:lnTo>
                  <a:lnTo>
                    <a:pt x="900" y="10"/>
                  </a:lnTo>
                  <a:lnTo>
                    <a:pt x="915" y="18"/>
                  </a:lnTo>
                  <a:lnTo>
                    <a:pt x="921" y="6"/>
                  </a:lnTo>
                  <a:lnTo>
                    <a:pt x="933" y="2"/>
                  </a:lnTo>
                  <a:lnTo>
                    <a:pt x="943" y="0"/>
                  </a:lnTo>
                  <a:lnTo>
                    <a:pt x="956" y="6"/>
                  </a:lnTo>
                  <a:lnTo>
                    <a:pt x="966" y="12"/>
                  </a:lnTo>
                  <a:lnTo>
                    <a:pt x="977" y="24"/>
                  </a:lnTo>
                  <a:lnTo>
                    <a:pt x="983" y="35"/>
                  </a:lnTo>
                  <a:lnTo>
                    <a:pt x="989" y="49"/>
                  </a:lnTo>
                  <a:close/>
                </a:path>
              </a:pathLst>
            </a:custGeom>
            <a:solidFill>
              <a:srgbClr val="F2C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1" name="Freeform 297"/>
            <p:cNvSpPr>
              <a:spLocks/>
            </p:cNvSpPr>
            <p:nvPr/>
          </p:nvSpPr>
          <p:spPr bwMode="auto">
            <a:xfrm>
              <a:off x="2243" y="3018"/>
              <a:ext cx="544" cy="583"/>
            </a:xfrm>
            <a:custGeom>
              <a:avLst/>
              <a:gdLst>
                <a:gd name="T0" fmla="*/ 12 w 1088"/>
                <a:gd name="T1" fmla="*/ 2 h 1168"/>
                <a:gd name="T2" fmla="*/ 13 w 1088"/>
                <a:gd name="T3" fmla="*/ 5 h 1168"/>
                <a:gd name="T4" fmla="*/ 14 w 1088"/>
                <a:gd name="T5" fmla="*/ 7 h 1168"/>
                <a:gd name="T6" fmla="*/ 15 w 1088"/>
                <a:gd name="T7" fmla="*/ 9 h 1168"/>
                <a:gd name="T8" fmla="*/ 16 w 1088"/>
                <a:gd name="T9" fmla="*/ 11 h 1168"/>
                <a:gd name="T10" fmla="*/ 17 w 1088"/>
                <a:gd name="T11" fmla="*/ 13 h 1168"/>
                <a:gd name="T12" fmla="*/ 17 w 1088"/>
                <a:gd name="T13" fmla="*/ 14 h 1168"/>
                <a:gd name="T14" fmla="*/ 17 w 1088"/>
                <a:gd name="T15" fmla="*/ 16 h 1168"/>
                <a:gd name="T16" fmla="*/ 16 w 1088"/>
                <a:gd name="T17" fmla="*/ 17 h 1168"/>
                <a:gd name="T18" fmla="*/ 15 w 1088"/>
                <a:gd name="T19" fmla="*/ 17 h 1168"/>
                <a:gd name="T20" fmla="*/ 15 w 1088"/>
                <a:gd name="T21" fmla="*/ 18 h 1168"/>
                <a:gd name="T22" fmla="*/ 14 w 1088"/>
                <a:gd name="T23" fmla="*/ 18 h 1168"/>
                <a:gd name="T24" fmla="*/ 12 w 1088"/>
                <a:gd name="T25" fmla="*/ 17 h 1168"/>
                <a:gd name="T26" fmla="*/ 10 w 1088"/>
                <a:gd name="T27" fmla="*/ 15 h 1168"/>
                <a:gd name="T28" fmla="*/ 9 w 1088"/>
                <a:gd name="T29" fmla="*/ 13 h 1168"/>
                <a:gd name="T30" fmla="*/ 8 w 1088"/>
                <a:gd name="T31" fmla="*/ 11 h 1168"/>
                <a:gd name="T32" fmla="*/ 6 w 1088"/>
                <a:gd name="T33" fmla="*/ 9 h 1168"/>
                <a:gd name="T34" fmla="*/ 4 w 1088"/>
                <a:gd name="T35" fmla="*/ 8 h 1168"/>
                <a:gd name="T36" fmla="*/ 2 w 1088"/>
                <a:gd name="T37" fmla="*/ 7 h 1168"/>
                <a:gd name="T38" fmla="*/ 1 w 1088"/>
                <a:gd name="T39" fmla="*/ 5 h 1168"/>
                <a:gd name="T40" fmla="*/ 1 w 1088"/>
                <a:gd name="T41" fmla="*/ 3 h 1168"/>
                <a:gd name="T42" fmla="*/ 0 w 1088"/>
                <a:gd name="T43" fmla="*/ 3 h 1168"/>
                <a:gd name="T44" fmla="*/ 1 w 1088"/>
                <a:gd name="T45" fmla="*/ 2 h 1168"/>
                <a:gd name="T46" fmla="*/ 1 w 1088"/>
                <a:gd name="T47" fmla="*/ 2 h 1168"/>
                <a:gd name="T48" fmla="*/ 1 w 1088"/>
                <a:gd name="T49" fmla="*/ 2 h 1168"/>
                <a:gd name="T50" fmla="*/ 1 w 1088"/>
                <a:gd name="T51" fmla="*/ 1 h 1168"/>
                <a:gd name="T52" fmla="*/ 3 w 1088"/>
                <a:gd name="T53" fmla="*/ 1 h 1168"/>
                <a:gd name="T54" fmla="*/ 4 w 1088"/>
                <a:gd name="T55" fmla="*/ 1 h 1168"/>
                <a:gd name="T56" fmla="*/ 5 w 1088"/>
                <a:gd name="T57" fmla="*/ 2 h 1168"/>
                <a:gd name="T58" fmla="*/ 6 w 1088"/>
                <a:gd name="T59" fmla="*/ 2 h 1168"/>
                <a:gd name="T60" fmla="*/ 8 w 1088"/>
                <a:gd name="T61" fmla="*/ 2 h 1168"/>
                <a:gd name="T62" fmla="*/ 9 w 1088"/>
                <a:gd name="T63" fmla="*/ 1 h 1168"/>
                <a:gd name="T64" fmla="*/ 9 w 1088"/>
                <a:gd name="T65" fmla="*/ 1 h 1168"/>
                <a:gd name="T66" fmla="*/ 10 w 1088"/>
                <a:gd name="T67" fmla="*/ 1 h 1168"/>
                <a:gd name="T68" fmla="*/ 10 w 1088"/>
                <a:gd name="T69" fmla="*/ 0 h 1168"/>
                <a:gd name="T70" fmla="*/ 11 w 1088"/>
                <a:gd name="T71" fmla="*/ 0 h 1168"/>
                <a:gd name="T72" fmla="*/ 12 w 1088"/>
                <a:gd name="T73" fmla="*/ 0 h 1168"/>
                <a:gd name="T74" fmla="*/ 12 w 1088"/>
                <a:gd name="T75" fmla="*/ 0 h 11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88"/>
                <a:gd name="T115" fmla="*/ 0 h 1168"/>
                <a:gd name="T116" fmla="*/ 1088 w 1088"/>
                <a:gd name="T117" fmla="*/ 1168 h 11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88" h="1168">
                  <a:moveTo>
                    <a:pt x="787" y="60"/>
                  </a:moveTo>
                  <a:lnTo>
                    <a:pt x="776" y="151"/>
                  </a:lnTo>
                  <a:lnTo>
                    <a:pt x="781" y="239"/>
                  </a:lnTo>
                  <a:lnTo>
                    <a:pt x="799" y="322"/>
                  </a:lnTo>
                  <a:lnTo>
                    <a:pt x="830" y="405"/>
                  </a:lnTo>
                  <a:lnTo>
                    <a:pt x="865" y="483"/>
                  </a:lnTo>
                  <a:lnTo>
                    <a:pt x="909" y="561"/>
                  </a:lnTo>
                  <a:lnTo>
                    <a:pt x="954" y="634"/>
                  </a:lnTo>
                  <a:lnTo>
                    <a:pt x="1001" y="710"/>
                  </a:lnTo>
                  <a:lnTo>
                    <a:pt x="1016" y="756"/>
                  </a:lnTo>
                  <a:lnTo>
                    <a:pt x="1037" y="805"/>
                  </a:lnTo>
                  <a:lnTo>
                    <a:pt x="1057" y="855"/>
                  </a:lnTo>
                  <a:lnTo>
                    <a:pt x="1076" y="908"/>
                  </a:lnTo>
                  <a:lnTo>
                    <a:pt x="1086" y="958"/>
                  </a:lnTo>
                  <a:lnTo>
                    <a:pt x="1088" y="1008"/>
                  </a:lnTo>
                  <a:lnTo>
                    <a:pt x="1074" y="1059"/>
                  </a:lnTo>
                  <a:lnTo>
                    <a:pt x="1043" y="1107"/>
                  </a:lnTo>
                  <a:lnTo>
                    <a:pt x="1020" y="1123"/>
                  </a:lnTo>
                  <a:lnTo>
                    <a:pt x="997" y="1138"/>
                  </a:lnTo>
                  <a:lnTo>
                    <a:pt x="971" y="1148"/>
                  </a:lnTo>
                  <a:lnTo>
                    <a:pt x="948" y="1160"/>
                  </a:lnTo>
                  <a:lnTo>
                    <a:pt x="921" y="1166"/>
                  </a:lnTo>
                  <a:lnTo>
                    <a:pt x="894" y="1168"/>
                  </a:lnTo>
                  <a:lnTo>
                    <a:pt x="867" y="1166"/>
                  </a:lnTo>
                  <a:lnTo>
                    <a:pt x="841" y="1160"/>
                  </a:lnTo>
                  <a:lnTo>
                    <a:pt x="762" y="1125"/>
                  </a:lnTo>
                  <a:lnTo>
                    <a:pt x="700" y="1076"/>
                  </a:lnTo>
                  <a:lnTo>
                    <a:pt x="650" y="1018"/>
                  </a:lnTo>
                  <a:lnTo>
                    <a:pt x="607" y="954"/>
                  </a:lnTo>
                  <a:lnTo>
                    <a:pt x="566" y="884"/>
                  </a:lnTo>
                  <a:lnTo>
                    <a:pt x="525" y="817"/>
                  </a:lnTo>
                  <a:lnTo>
                    <a:pt x="481" y="749"/>
                  </a:lnTo>
                  <a:lnTo>
                    <a:pt x="426" y="692"/>
                  </a:lnTo>
                  <a:lnTo>
                    <a:pt x="370" y="636"/>
                  </a:lnTo>
                  <a:lnTo>
                    <a:pt x="308" y="590"/>
                  </a:lnTo>
                  <a:lnTo>
                    <a:pt x="240" y="545"/>
                  </a:lnTo>
                  <a:lnTo>
                    <a:pt x="176" y="502"/>
                  </a:lnTo>
                  <a:lnTo>
                    <a:pt x="114" y="454"/>
                  </a:lnTo>
                  <a:lnTo>
                    <a:pt x="62" y="402"/>
                  </a:lnTo>
                  <a:lnTo>
                    <a:pt x="21" y="339"/>
                  </a:lnTo>
                  <a:lnTo>
                    <a:pt x="0" y="266"/>
                  </a:lnTo>
                  <a:lnTo>
                    <a:pt x="6" y="250"/>
                  </a:lnTo>
                  <a:lnTo>
                    <a:pt x="4" y="237"/>
                  </a:lnTo>
                  <a:lnTo>
                    <a:pt x="0" y="221"/>
                  </a:lnTo>
                  <a:lnTo>
                    <a:pt x="8" y="206"/>
                  </a:lnTo>
                  <a:lnTo>
                    <a:pt x="13" y="190"/>
                  </a:lnTo>
                  <a:lnTo>
                    <a:pt x="23" y="177"/>
                  </a:lnTo>
                  <a:lnTo>
                    <a:pt x="31" y="163"/>
                  </a:lnTo>
                  <a:lnTo>
                    <a:pt x="41" y="151"/>
                  </a:lnTo>
                  <a:lnTo>
                    <a:pt x="50" y="138"/>
                  </a:lnTo>
                  <a:lnTo>
                    <a:pt x="64" y="128"/>
                  </a:lnTo>
                  <a:lnTo>
                    <a:pt x="75" y="116"/>
                  </a:lnTo>
                  <a:lnTo>
                    <a:pt x="93" y="111"/>
                  </a:lnTo>
                  <a:lnTo>
                    <a:pt x="136" y="105"/>
                  </a:lnTo>
                  <a:lnTo>
                    <a:pt x="180" y="109"/>
                  </a:lnTo>
                  <a:lnTo>
                    <a:pt x="223" y="115"/>
                  </a:lnTo>
                  <a:lnTo>
                    <a:pt x="267" y="126"/>
                  </a:lnTo>
                  <a:lnTo>
                    <a:pt x="310" y="134"/>
                  </a:lnTo>
                  <a:lnTo>
                    <a:pt x="355" y="142"/>
                  </a:lnTo>
                  <a:lnTo>
                    <a:pt x="397" y="144"/>
                  </a:lnTo>
                  <a:lnTo>
                    <a:pt x="444" y="142"/>
                  </a:lnTo>
                  <a:lnTo>
                    <a:pt x="467" y="130"/>
                  </a:lnTo>
                  <a:lnTo>
                    <a:pt x="492" y="120"/>
                  </a:lnTo>
                  <a:lnTo>
                    <a:pt x="516" y="111"/>
                  </a:lnTo>
                  <a:lnTo>
                    <a:pt x="543" y="103"/>
                  </a:lnTo>
                  <a:lnTo>
                    <a:pt x="566" y="91"/>
                  </a:lnTo>
                  <a:lnTo>
                    <a:pt x="589" y="82"/>
                  </a:lnTo>
                  <a:lnTo>
                    <a:pt x="611" y="66"/>
                  </a:lnTo>
                  <a:lnTo>
                    <a:pt x="632" y="51"/>
                  </a:lnTo>
                  <a:lnTo>
                    <a:pt x="648" y="33"/>
                  </a:lnTo>
                  <a:lnTo>
                    <a:pt x="671" y="19"/>
                  </a:lnTo>
                  <a:lnTo>
                    <a:pt x="694" y="8"/>
                  </a:lnTo>
                  <a:lnTo>
                    <a:pt x="721" y="2"/>
                  </a:lnTo>
                  <a:lnTo>
                    <a:pt x="743" y="0"/>
                  </a:lnTo>
                  <a:lnTo>
                    <a:pt x="764" y="10"/>
                  </a:lnTo>
                  <a:lnTo>
                    <a:pt x="778" y="27"/>
                  </a:lnTo>
                  <a:lnTo>
                    <a:pt x="787" y="60"/>
                  </a:lnTo>
                  <a:close/>
                </a:path>
              </a:pathLst>
            </a:custGeom>
            <a:solidFill>
              <a:srgbClr val="E3A6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2" name="Freeform 298"/>
            <p:cNvSpPr>
              <a:spLocks/>
            </p:cNvSpPr>
            <p:nvPr/>
          </p:nvSpPr>
          <p:spPr bwMode="auto">
            <a:xfrm>
              <a:off x="2288" y="3067"/>
              <a:ext cx="478" cy="498"/>
            </a:xfrm>
            <a:custGeom>
              <a:avLst/>
              <a:gdLst>
                <a:gd name="T0" fmla="*/ 11 w 954"/>
                <a:gd name="T1" fmla="*/ 1 h 997"/>
                <a:gd name="T2" fmla="*/ 11 w 954"/>
                <a:gd name="T3" fmla="*/ 2 h 997"/>
                <a:gd name="T4" fmla="*/ 11 w 954"/>
                <a:gd name="T5" fmla="*/ 4 h 997"/>
                <a:gd name="T6" fmla="*/ 11 w 954"/>
                <a:gd name="T7" fmla="*/ 5 h 997"/>
                <a:gd name="T8" fmla="*/ 12 w 954"/>
                <a:gd name="T9" fmla="*/ 6 h 997"/>
                <a:gd name="T10" fmla="*/ 13 w 954"/>
                <a:gd name="T11" fmla="*/ 8 h 997"/>
                <a:gd name="T12" fmla="*/ 14 w 954"/>
                <a:gd name="T13" fmla="*/ 9 h 997"/>
                <a:gd name="T14" fmla="*/ 15 w 954"/>
                <a:gd name="T15" fmla="*/ 11 h 997"/>
                <a:gd name="T16" fmla="*/ 15 w 954"/>
                <a:gd name="T17" fmla="*/ 12 h 997"/>
                <a:gd name="T18" fmla="*/ 15 w 954"/>
                <a:gd name="T19" fmla="*/ 12 h 997"/>
                <a:gd name="T20" fmla="*/ 15 w 954"/>
                <a:gd name="T21" fmla="*/ 13 h 997"/>
                <a:gd name="T22" fmla="*/ 15 w 954"/>
                <a:gd name="T23" fmla="*/ 14 h 997"/>
                <a:gd name="T24" fmla="*/ 15 w 954"/>
                <a:gd name="T25" fmla="*/ 15 h 997"/>
                <a:gd name="T26" fmla="*/ 14 w 954"/>
                <a:gd name="T27" fmla="*/ 15 h 997"/>
                <a:gd name="T28" fmla="*/ 14 w 954"/>
                <a:gd name="T29" fmla="*/ 15 h 997"/>
                <a:gd name="T30" fmla="*/ 13 w 954"/>
                <a:gd name="T31" fmla="*/ 15 h 997"/>
                <a:gd name="T32" fmla="*/ 12 w 954"/>
                <a:gd name="T33" fmla="*/ 15 h 997"/>
                <a:gd name="T34" fmla="*/ 10 w 954"/>
                <a:gd name="T35" fmla="*/ 14 h 997"/>
                <a:gd name="T36" fmla="*/ 9 w 954"/>
                <a:gd name="T37" fmla="*/ 12 h 997"/>
                <a:gd name="T38" fmla="*/ 8 w 954"/>
                <a:gd name="T39" fmla="*/ 10 h 997"/>
                <a:gd name="T40" fmla="*/ 6 w 954"/>
                <a:gd name="T41" fmla="*/ 9 h 997"/>
                <a:gd name="T42" fmla="*/ 5 w 954"/>
                <a:gd name="T43" fmla="*/ 7 h 997"/>
                <a:gd name="T44" fmla="*/ 3 w 954"/>
                <a:gd name="T45" fmla="*/ 6 h 997"/>
                <a:gd name="T46" fmla="*/ 2 w 954"/>
                <a:gd name="T47" fmla="*/ 4 h 997"/>
                <a:gd name="T48" fmla="*/ 1 w 954"/>
                <a:gd name="T49" fmla="*/ 4 h 997"/>
                <a:gd name="T50" fmla="*/ 0 w 954"/>
                <a:gd name="T51" fmla="*/ 3 h 997"/>
                <a:gd name="T52" fmla="*/ 0 w 954"/>
                <a:gd name="T53" fmla="*/ 2 h 997"/>
                <a:gd name="T54" fmla="*/ 1 w 954"/>
                <a:gd name="T55" fmla="*/ 2 h 997"/>
                <a:gd name="T56" fmla="*/ 1 w 954"/>
                <a:gd name="T57" fmla="*/ 1 h 997"/>
                <a:gd name="T58" fmla="*/ 2 w 954"/>
                <a:gd name="T59" fmla="*/ 1 h 997"/>
                <a:gd name="T60" fmla="*/ 3 w 954"/>
                <a:gd name="T61" fmla="*/ 1 h 997"/>
                <a:gd name="T62" fmla="*/ 3 w 954"/>
                <a:gd name="T63" fmla="*/ 1 h 997"/>
                <a:gd name="T64" fmla="*/ 4 w 954"/>
                <a:gd name="T65" fmla="*/ 1 h 997"/>
                <a:gd name="T66" fmla="*/ 6 w 954"/>
                <a:gd name="T67" fmla="*/ 1 h 997"/>
                <a:gd name="T68" fmla="*/ 7 w 954"/>
                <a:gd name="T69" fmla="*/ 0 h 997"/>
                <a:gd name="T70" fmla="*/ 9 w 954"/>
                <a:gd name="T71" fmla="*/ 0 h 997"/>
                <a:gd name="T72" fmla="*/ 9 w 954"/>
                <a:gd name="T73" fmla="*/ 0 h 997"/>
                <a:gd name="T74" fmla="*/ 10 w 954"/>
                <a:gd name="T75" fmla="*/ 0 h 997"/>
                <a:gd name="T76" fmla="*/ 10 w 954"/>
                <a:gd name="T77" fmla="*/ 0 h 997"/>
                <a:gd name="T78" fmla="*/ 10 w 954"/>
                <a:gd name="T79" fmla="*/ 0 h 9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4"/>
                <a:gd name="T121" fmla="*/ 0 h 997"/>
                <a:gd name="T122" fmla="*/ 954 w 954"/>
                <a:gd name="T123" fmla="*/ 997 h 99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4" h="997">
                  <a:moveTo>
                    <a:pt x="636" y="58"/>
                  </a:moveTo>
                  <a:lnTo>
                    <a:pt x="640" y="99"/>
                  </a:lnTo>
                  <a:lnTo>
                    <a:pt x="642" y="142"/>
                  </a:lnTo>
                  <a:lnTo>
                    <a:pt x="644" y="184"/>
                  </a:lnTo>
                  <a:lnTo>
                    <a:pt x="650" y="227"/>
                  </a:lnTo>
                  <a:lnTo>
                    <a:pt x="654" y="266"/>
                  </a:lnTo>
                  <a:lnTo>
                    <a:pt x="665" y="304"/>
                  </a:lnTo>
                  <a:lnTo>
                    <a:pt x="683" y="341"/>
                  </a:lnTo>
                  <a:lnTo>
                    <a:pt x="708" y="376"/>
                  </a:lnTo>
                  <a:lnTo>
                    <a:pt x="741" y="421"/>
                  </a:lnTo>
                  <a:lnTo>
                    <a:pt x="774" y="467"/>
                  </a:lnTo>
                  <a:lnTo>
                    <a:pt x="803" y="514"/>
                  </a:lnTo>
                  <a:lnTo>
                    <a:pt x="834" y="562"/>
                  </a:lnTo>
                  <a:lnTo>
                    <a:pt x="859" y="609"/>
                  </a:lnTo>
                  <a:lnTo>
                    <a:pt x="886" y="659"/>
                  </a:lnTo>
                  <a:lnTo>
                    <a:pt x="911" y="708"/>
                  </a:lnTo>
                  <a:lnTo>
                    <a:pt x="939" y="760"/>
                  </a:lnTo>
                  <a:lnTo>
                    <a:pt x="946" y="780"/>
                  </a:lnTo>
                  <a:lnTo>
                    <a:pt x="952" y="805"/>
                  </a:lnTo>
                  <a:lnTo>
                    <a:pt x="952" y="828"/>
                  </a:lnTo>
                  <a:lnTo>
                    <a:pt x="954" y="855"/>
                  </a:lnTo>
                  <a:lnTo>
                    <a:pt x="950" y="878"/>
                  </a:lnTo>
                  <a:lnTo>
                    <a:pt x="946" y="904"/>
                  </a:lnTo>
                  <a:lnTo>
                    <a:pt x="942" y="929"/>
                  </a:lnTo>
                  <a:lnTo>
                    <a:pt x="939" y="954"/>
                  </a:lnTo>
                  <a:lnTo>
                    <a:pt x="921" y="962"/>
                  </a:lnTo>
                  <a:lnTo>
                    <a:pt x="904" y="972"/>
                  </a:lnTo>
                  <a:lnTo>
                    <a:pt x="884" y="977"/>
                  </a:lnTo>
                  <a:lnTo>
                    <a:pt x="867" y="983"/>
                  </a:lnTo>
                  <a:lnTo>
                    <a:pt x="846" y="987"/>
                  </a:lnTo>
                  <a:lnTo>
                    <a:pt x="828" y="991"/>
                  </a:lnTo>
                  <a:lnTo>
                    <a:pt x="807" y="993"/>
                  </a:lnTo>
                  <a:lnTo>
                    <a:pt x="789" y="997"/>
                  </a:lnTo>
                  <a:lnTo>
                    <a:pt x="719" y="979"/>
                  </a:lnTo>
                  <a:lnTo>
                    <a:pt x="663" y="950"/>
                  </a:lnTo>
                  <a:lnTo>
                    <a:pt x="615" y="906"/>
                  </a:lnTo>
                  <a:lnTo>
                    <a:pt x="574" y="857"/>
                  </a:lnTo>
                  <a:lnTo>
                    <a:pt x="535" y="799"/>
                  </a:lnTo>
                  <a:lnTo>
                    <a:pt x="500" y="743"/>
                  </a:lnTo>
                  <a:lnTo>
                    <a:pt x="463" y="686"/>
                  </a:lnTo>
                  <a:lnTo>
                    <a:pt x="427" y="636"/>
                  </a:lnTo>
                  <a:lnTo>
                    <a:pt x="374" y="588"/>
                  </a:lnTo>
                  <a:lnTo>
                    <a:pt x="322" y="541"/>
                  </a:lnTo>
                  <a:lnTo>
                    <a:pt x="271" y="495"/>
                  </a:lnTo>
                  <a:lnTo>
                    <a:pt x="223" y="450"/>
                  </a:lnTo>
                  <a:lnTo>
                    <a:pt x="171" y="403"/>
                  </a:lnTo>
                  <a:lnTo>
                    <a:pt x="120" y="361"/>
                  </a:lnTo>
                  <a:lnTo>
                    <a:pt x="70" y="318"/>
                  </a:lnTo>
                  <a:lnTo>
                    <a:pt x="19" y="277"/>
                  </a:lnTo>
                  <a:lnTo>
                    <a:pt x="10" y="258"/>
                  </a:lnTo>
                  <a:lnTo>
                    <a:pt x="4" y="239"/>
                  </a:lnTo>
                  <a:lnTo>
                    <a:pt x="0" y="217"/>
                  </a:lnTo>
                  <a:lnTo>
                    <a:pt x="0" y="198"/>
                  </a:lnTo>
                  <a:lnTo>
                    <a:pt x="0" y="176"/>
                  </a:lnTo>
                  <a:lnTo>
                    <a:pt x="4" y="155"/>
                  </a:lnTo>
                  <a:lnTo>
                    <a:pt x="10" y="136"/>
                  </a:lnTo>
                  <a:lnTo>
                    <a:pt x="19" y="118"/>
                  </a:lnTo>
                  <a:lnTo>
                    <a:pt x="37" y="101"/>
                  </a:lnTo>
                  <a:lnTo>
                    <a:pt x="58" y="91"/>
                  </a:lnTo>
                  <a:lnTo>
                    <a:pt x="81" y="87"/>
                  </a:lnTo>
                  <a:lnTo>
                    <a:pt x="107" y="89"/>
                  </a:lnTo>
                  <a:lnTo>
                    <a:pt x="130" y="91"/>
                  </a:lnTo>
                  <a:lnTo>
                    <a:pt x="157" y="95"/>
                  </a:lnTo>
                  <a:lnTo>
                    <a:pt x="184" y="97"/>
                  </a:lnTo>
                  <a:lnTo>
                    <a:pt x="211" y="97"/>
                  </a:lnTo>
                  <a:lnTo>
                    <a:pt x="256" y="101"/>
                  </a:lnTo>
                  <a:lnTo>
                    <a:pt x="301" y="99"/>
                  </a:lnTo>
                  <a:lnTo>
                    <a:pt x="343" y="89"/>
                  </a:lnTo>
                  <a:lnTo>
                    <a:pt x="386" y="76"/>
                  </a:lnTo>
                  <a:lnTo>
                    <a:pt x="427" y="56"/>
                  </a:lnTo>
                  <a:lnTo>
                    <a:pt x="469" y="39"/>
                  </a:lnTo>
                  <a:lnTo>
                    <a:pt x="512" y="19"/>
                  </a:lnTo>
                  <a:lnTo>
                    <a:pt x="555" y="4"/>
                  </a:lnTo>
                  <a:lnTo>
                    <a:pt x="568" y="0"/>
                  </a:lnTo>
                  <a:lnTo>
                    <a:pt x="582" y="2"/>
                  </a:lnTo>
                  <a:lnTo>
                    <a:pt x="591" y="6"/>
                  </a:lnTo>
                  <a:lnTo>
                    <a:pt x="603" y="17"/>
                  </a:lnTo>
                  <a:lnTo>
                    <a:pt x="611" y="25"/>
                  </a:lnTo>
                  <a:lnTo>
                    <a:pt x="621" y="37"/>
                  </a:lnTo>
                  <a:lnTo>
                    <a:pt x="628" y="47"/>
                  </a:lnTo>
                  <a:lnTo>
                    <a:pt x="636" y="58"/>
                  </a:lnTo>
                  <a:close/>
                </a:path>
              </a:pathLst>
            </a:custGeom>
            <a:solidFill>
              <a:srgbClr val="D98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3" name="Freeform 299"/>
            <p:cNvSpPr>
              <a:spLocks/>
            </p:cNvSpPr>
            <p:nvPr/>
          </p:nvSpPr>
          <p:spPr bwMode="auto">
            <a:xfrm>
              <a:off x="2859" y="3367"/>
              <a:ext cx="847" cy="612"/>
            </a:xfrm>
            <a:custGeom>
              <a:avLst/>
              <a:gdLst>
                <a:gd name="T0" fmla="*/ 18 w 1695"/>
                <a:gd name="T1" fmla="*/ 1 h 1226"/>
                <a:gd name="T2" fmla="*/ 18 w 1695"/>
                <a:gd name="T3" fmla="*/ 1 h 1226"/>
                <a:gd name="T4" fmla="*/ 19 w 1695"/>
                <a:gd name="T5" fmla="*/ 2 h 1226"/>
                <a:gd name="T6" fmla="*/ 18 w 1695"/>
                <a:gd name="T7" fmla="*/ 5 h 1226"/>
                <a:gd name="T8" fmla="*/ 17 w 1695"/>
                <a:gd name="T9" fmla="*/ 7 h 1226"/>
                <a:gd name="T10" fmla="*/ 16 w 1695"/>
                <a:gd name="T11" fmla="*/ 8 h 1226"/>
                <a:gd name="T12" fmla="*/ 15 w 1695"/>
                <a:gd name="T13" fmla="*/ 10 h 1226"/>
                <a:gd name="T14" fmla="*/ 13 w 1695"/>
                <a:gd name="T15" fmla="*/ 10 h 1226"/>
                <a:gd name="T16" fmla="*/ 10 w 1695"/>
                <a:gd name="T17" fmla="*/ 11 h 1226"/>
                <a:gd name="T18" fmla="*/ 6 w 1695"/>
                <a:gd name="T19" fmla="*/ 14 h 1226"/>
                <a:gd name="T20" fmla="*/ 5 w 1695"/>
                <a:gd name="T21" fmla="*/ 15 h 1226"/>
                <a:gd name="T22" fmla="*/ 5 w 1695"/>
                <a:gd name="T23" fmla="*/ 15 h 1226"/>
                <a:gd name="T24" fmla="*/ 6 w 1695"/>
                <a:gd name="T25" fmla="*/ 15 h 1226"/>
                <a:gd name="T26" fmla="*/ 8 w 1695"/>
                <a:gd name="T27" fmla="*/ 13 h 1226"/>
                <a:gd name="T28" fmla="*/ 11 w 1695"/>
                <a:gd name="T29" fmla="*/ 12 h 1226"/>
                <a:gd name="T30" fmla="*/ 13 w 1695"/>
                <a:gd name="T31" fmla="*/ 12 h 1226"/>
                <a:gd name="T32" fmla="*/ 13 w 1695"/>
                <a:gd name="T33" fmla="*/ 12 h 1226"/>
                <a:gd name="T34" fmla="*/ 14 w 1695"/>
                <a:gd name="T35" fmla="*/ 12 h 1226"/>
                <a:gd name="T36" fmla="*/ 15 w 1695"/>
                <a:gd name="T37" fmla="*/ 12 h 1226"/>
                <a:gd name="T38" fmla="*/ 17 w 1695"/>
                <a:gd name="T39" fmla="*/ 12 h 1226"/>
                <a:gd name="T40" fmla="*/ 18 w 1695"/>
                <a:gd name="T41" fmla="*/ 12 h 1226"/>
                <a:gd name="T42" fmla="*/ 21 w 1695"/>
                <a:gd name="T43" fmla="*/ 12 h 1226"/>
                <a:gd name="T44" fmla="*/ 24 w 1695"/>
                <a:gd name="T45" fmla="*/ 13 h 1226"/>
                <a:gd name="T46" fmla="*/ 26 w 1695"/>
                <a:gd name="T47" fmla="*/ 14 h 1226"/>
                <a:gd name="T48" fmla="*/ 24 w 1695"/>
                <a:gd name="T49" fmla="*/ 16 h 1226"/>
                <a:gd name="T50" fmla="*/ 22 w 1695"/>
                <a:gd name="T51" fmla="*/ 17 h 1226"/>
                <a:gd name="T52" fmla="*/ 19 w 1695"/>
                <a:gd name="T53" fmla="*/ 17 h 1226"/>
                <a:gd name="T54" fmla="*/ 15 w 1695"/>
                <a:gd name="T55" fmla="*/ 18 h 1226"/>
                <a:gd name="T56" fmla="*/ 10 w 1695"/>
                <a:gd name="T57" fmla="*/ 18 h 1226"/>
                <a:gd name="T58" fmla="*/ 8 w 1695"/>
                <a:gd name="T59" fmla="*/ 18 h 1226"/>
                <a:gd name="T60" fmla="*/ 5 w 1695"/>
                <a:gd name="T61" fmla="*/ 19 h 1226"/>
                <a:gd name="T62" fmla="*/ 3 w 1695"/>
                <a:gd name="T63" fmla="*/ 18 h 1226"/>
                <a:gd name="T64" fmla="*/ 2 w 1695"/>
                <a:gd name="T65" fmla="*/ 18 h 1226"/>
                <a:gd name="T66" fmla="*/ 1 w 1695"/>
                <a:gd name="T67" fmla="*/ 17 h 1226"/>
                <a:gd name="T68" fmla="*/ 0 w 1695"/>
                <a:gd name="T69" fmla="*/ 17 h 1226"/>
                <a:gd name="T70" fmla="*/ 0 w 1695"/>
                <a:gd name="T71" fmla="*/ 16 h 1226"/>
                <a:gd name="T72" fmla="*/ 0 w 1695"/>
                <a:gd name="T73" fmla="*/ 15 h 1226"/>
                <a:gd name="T74" fmla="*/ 2 w 1695"/>
                <a:gd name="T75" fmla="*/ 13 h 1226"/>
                <a:gd name="T76" fmla="*/ 6 w 1695"/>
                <a:gd name="T77" fmla="*/ 9 h 1226"/>
                <a:gd name="T78" fmla="*/ 7 w 1695"/>
                <a:gd name="T79" fmla="*/ 5 h 1226"/>
                <a:gd name="T80" fmla="*/ 7 w 1695"/>
                <a:gd name="T81" fmla="*/ 4 h 1226"/>
                <a:gd name="T82" fmla="*/ 7 w 1695"/>
                <a:gd name="T83" fmla="*/ 3 h 1226"/>
                <a:gd name="T84" fmla="*/ 8 w 1695"/>
                <a:gd name="T85" fmla="*/ 1 h 1226"/>
                <a:gd name="T86" fmla="*/ 12 w 1695"/>
                <a:gd name="T87" fmla="*/ 0 h 1226"/>
                <a:gd name="T88" fmla="*/ 16 w 1695"/>
                <a:gd name="T89" fmla="*/ 0 h 122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695"/>
                <a:gd name="T136" fmla="*/ 0 h 1226"/>
                <a:gd name="T137" fmla="*/ 1695 w 1695"/>
                <a:gd name="T138" fmla="*/ 1226 h 122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695" h="1226">
                  <a:moveTo>
                    <a:pt x="1160" y="47"/>
                  </a:moveTo>
                  <a:lnTo>
                    <a:pt x="1166" y="58"/>
                  </a:lnTo>
                  <a:lnTo>
                    <a:pt x="1178" y="68"/>
                  </a:lnTo>
                  <a:lnTo>
                    <a:pt x="1183" y="58"/>
                  </a:lnTo>
                  <a:lnTo>
                    <a:pt x="1193" y="62"/>
                  </a:lnTo>
                  <a:lnTo>
                    <a:pt x="1199" y="68"/>
                  </a:lnTo>
                  <a:lnTo>
                    <a:pt x="1209" y="76"/>
                  </a:lnTo>
                  <a:lnTo>
                    <a:pt x="1228" y="126"/>
                  </a:lnTo>
                  <a:lnTo>
                    <a:pt x="1236" y="181"/>
                  </a:lnTo>
                  <a:lnTo>
                    <a:pt x="1230" y="233"/>
                  </a:lnTo>
                  <a:lnTo>
                    <a:pt x="1220" y="287"/>
                  </a:lnTo>
                  <a:lnTo>
                    <a:pt x="1199" y="338"/>
                  </a:lnTo>
                  <a:lnTo>
                    <a:pt x="1176" y="390"/>
                  </a:lnTo>
                  <a:lnTo>
                    <a:pt x="1150" y="438"/>
                  </a:lnTo>
                  <a:lnTo>
                    <a:pt x="1127" y="487"/>
                  </a:lnTo>
                  <a:lnTo>
                    <a:pt x="1108" y="512"/>
                  </a:lnTo>
                  <a:lnTo>
                    <a:pt x="1090" y="539"/>
                  </a:lnTo>
                  <a:lnTo>
                    <a:pt x="1071" y="565"/>
                  </a:lnTo>
                  <a:lnTo>
                    <a:pt x="1053" y="592"/>
                  </a:lnTo>
                  <a:lnTo>
                    <a:pt x="1032" y="617"/>
                  </a:lnTo>
                  <a:lnTo>
                    <a:pt x="1013" y="642"/>
                  </a:lnTo>
                  <a:lnTo>
                    <a:pt x="989" y="667"/>
                  </a:lnTo>
                  <a:lnTo>
                    <a:pt x="968" y="693"/>
                  </a:lnTo>
                  <a:lnTo>
                    <a:pt x="881" y="696"/>
                  </a:lnTo>
                  <a:lnTo>
                    <a:pt x="797" y="712"/>
                  </a:lnTo>
                  <a:lnTo>
                    <a:pt x="716" y="733"/>
                  </a:lnTo>
                  <a:lnTo>
                    <a:pt x="640" y="764"/>
                  </a:lnTo>
                  <a:lnTo>
                    <a:pt x="563" y="801"/>
                  </a:lnTo>
                  <a:lnTo>
                    <a:pt x="493" y="848"/>
                  </a:lnTo>
                  <a:lnTo>
                    <a:pt x="423" y="900"/>
                  </a:lnTo>
                  <a:lnTo>
                    <a:pt x="361" y="958"/>
                  </a:lnTo>
                  <a:lnTo>
                    <a:pt x="359" y="962"/>
                  </a:lnTo>
                  <a:lnTo>
                    <a:pt x="359" y="972"/>
                  </a:lnTo>
                  <a:lnTo>
                    <a:pt x="363" y="980"/>
                  </a:lnTo>
                  <a:lnTo>
                    <a:pt x="373" y="983"/>
                  </a:lnTo>
                  <a:lnTo>
                    <a:pt x="378" y="985"/>
                  </a:lnTo>
                  <a:lnTo>
                    <a:pt x="388" y="981"/>
                  </a:lnTo>
                  <a:lnTo>
                    <a:pt x="396" y="978"/>
                  </a:lnTo>
                  <a:lnTo>
                    <a:pt x="408" y="976"/>
                  </a:lnTo>
                  <a:lnTo>
                    <a:pt x="452" y="937"/>
                  </a:lnTo>
                  <a:lnTo>
                    <a:pt x="505" y="906"/>
                  </a:lnTo>
                  <a:lnTo>
                    <a:pt x="555" y="877"/>
                  </a:lnTo>
                  <a:lnTo>
                    <a:pt x="613" y="855"/>
                  </a:lnTo>
                  <a:lnTo>
                    <a:pt x="667" y="834"/>
                  </a:lnTo>
                  <a:lnTo>
                    <a:pt x="726" y="817"/>
                  </a:lnTo>
                  <a:lnTo>
                    <a:pt x="784" y="799"/>
                  </a:lnTo>
                  <a:lnTo>
                    <a:pt x="844" y="788"/>
                  </a:lnTo>
                  <a:lnTo>
                    <a:pt x="840" y="795"/>
                  </a:lnTo>
                  <a:lnTo>
                    <a:pt x="879" y="795"/>
                  </a:lnTo>
                  <a:lnTo>
                    <a:pt x="885" y="803"/>
                  </a:lnTo>
                  <a:lnTo>
                    <a:pt x="890" y="807"/>
                  </a:lnTo>
                  <a:lnTo>
                    <a:pt x="896" y="805"/>
                  </a:lnTo>
                  <a:lnTo>
                    <a:pt x="902" y="801"/>
                  </a:lnTo>
                  <a:lnTo>
                    <a:pt x="916" y="788"/>
                  </a:lnTo>
                  <a:lnTo>
                    <a:pt x="933" y="788"/>
                  </a:lnTo>
                  <a:lnTo>
                    <a:pt x="964" y="784"/>
                  </a:lnTo>
                  <a:lnTo>
                    <a:pt x="997" y="782"/>
                  </a:lnTo>
                  <a:lnTo>
                    <a:pt x="1032" y="782"/>
                  </a:lnTo>
                  <a:lnTo>
                    <a:pt x="1067" y="784"/>
                  </a:lnTo>
                  <a:lnTo>
                    <a:pt x="1100" y="784"/>
                  </a:lnTo>
                  <a:lnTo>
                    <a:pt x="1133" y="788"/>
                  </a:lnTo>
                  <a:lnTo>
                    <a:pt x="1166" y="791"/>
                  </a:lnTo>
                  <a:lnTo>
                    <a:pt x="1199" y="799"/>
                  </a:lnTo>
                  <a:lnTo>
                    <a:pt x="1263" y="803"/>
                  </a:lnTo>
                  <a:lnTo>
                    <a:pt x="1327" y="813"/>
                  </a:lnTo>
                  <a:lnTo>
                    <a:pt x="1391" y="824"/>
                  </a:lnTo>
                  <a:lnTo>
                    <a:pt x="1455" y="842"/>
                  </a:lnTo>
                  <a:lnTo>
                    <a:pt x="1515" y="861"/>
                  </a:lnTo>
                  <a:lnTo>
                    <a:pt x="1577" y="885"/>
                  </a:lnTo>
                  <a:lnTo>
                    <a:pt x="1635" y="910"/>
                  </a:lnTo>
                  <a:lnTo>
                    <a:pt x="1695" y="941"/>
                  </a:lnTo>
                  <a:lnTo>
                    <a:pt x="1695" y="954"/>
                  </a:lnTo>
                  <a:lnTo>
                    <a:pt x="1651" y="985"/>
                  </a:lnTo>
                  <a:lnTo>
                    <a:pt x="1608" y="1012"/>
                  </a:lnTo>
                  <a:lnTo>
                    <a:pt x="1562" y="1036"/>
                  </a:lnTo>
                  <a:lnTo>
                    <a:pt x="1515" y="1057"/>
                  </a:lnTo>
                  <a:lnTo>
                    <a:pt x="1465" y="1073"/>
                  </a:lnTo>
                  <a:lnTo>
                    <a:pt x="1416" y="1090"/>
                  </a:lnTo>
                  <a:lnTo>
                    <a:pt x="1368" y="1108"/>
                  </a:lnTo>
                  <a:lnTo>
                    <a:pt x="1319" y="1125"/>
                  </a:lnTo>
                  <a:lnTo>
                    <a:pt x="1236" y="1148"/>
                  </a:lnTo>
                  <a:lnTo>
                    <a:pt x="1150" y="1166"/>
                  </a:lnTo>
                  <a:lnTo>
                    <a:pt x="1061" y="1177"/>
                  </a:lnTo>
                  <a:lnTo>
                    <a:pt x="972" y="1183"/>
                  </a:lnTo>
                  <a:lnTo>
                    <a:pt x="881" y="1183"/>
                  </a:lnTo>
                  <a:lnTo>
                    <a:pt x="792" y="1181"/>
                  </a:lnTo>
                  <a:lnTo>
                    <a:pt x="702" y="1173"/>
                  </a:lnTo>
                  <a:lnTo>
                    <a:pt x="617" y="1168"/>
                  </a:lnTo>
                  <a:lnTo>
                    <a:pt x="563" y="1166"/>
                  </a:lnTo>
                  <a:lnTo>
                    <a:pt x="512" y="1175"/>
                  </a:lnTo>
                  <a:lnTo>
                    <a:pt x="464" y="1189"/>
                  </a:lnTo>
                  <a:lnTo>
                    <a:pt x="417" y="1206"/>
                  </a:lnTo>
                  <a:lnTo>
                    <a:pt x="369" y="1218"/>
                  </a:lnTo>
                  <a:lnTo>
                    <a:pt x="320" y="1226"/>
                  </a:lnTo>
                  <a:lnTo>
                    <a:pt x="270" y="1224"/>
                  </a:lnTo>
                  <a:lnTo>
                    <a:pt x="219" y="1210"/>
                  </a:lnTo>
                  <a:lnTo>
                    <a:pt x="192" y="1201"/>
                  </a:lnTo>
                  <a:lnTo>
                    <a:pt x="167" y="1191"/>
                  </a:lnTo>
                  <a:lnTo>
                    <a:pt x="140" y="1181"/>
                  </a:lnTo>
                  <a:lnTo>
                    <a:pt x="117" y="1172"/>
                  </a:lnTo>
                  <a:lnTo>
                    <a:pt x="91" y="1156"/>
                  </a:lnTo>
                  <a:lnTo>
                    <a:pt x="68" y="1140"/>
                  </a:lnTo>
                  <a:lnTo>
                    <a:pt x="45" y="1123"/>
                  </a:lnTo>
                  <a:lnTo>
                    <a:pt x="26" y="1104"/>
                  </a:lnTo>
                  <a:lnTo>
                    <a:pt x="14" y="1090"/>
                  </a:lnTo>
                  <a:lnTo>
                    <a:pt x="8" y="1078"/>
                  </a:lnTo>
                  <a:lnTo>
                    <a:pt x="2" y="1065"/>
                  </a:lnTo>
                  <a:lnTo>
                    <a:pt x="2" y="1053"/>
                  </a:lnTo>
                  <a:lnTo>
                    <a:pt x="0" y="1038"/>
                  </a:lnTo>
                  <a:lnTo>
                    <a:pt x="2" y="1024"/>
                  </a:lnTo>
                  <a:lnTo>
                    <a:pt x="4" y="1009"/>
                  </a:lnTo>
                  <a:lnTo>
                    <a:pt x="10" y="993"/>
                  </a:lnTo>
                  <a:lnTo>
                    <a:pt x="72" y="912"/>
                  </a:lnTo>
                  <a:lnTo>
                    <a:pt x="157" y="842"/>
                  </a:lnTo>
                  <a:lnTo>
                    <a:pt x="250" y="774"/>
                  </a:lnTo>
                  <a:lnTo>
                    <a:pt x="344" y="708"/>
                  </a:lnTo>
                  <a:lnTo>
                    <a:pt x="421" y="634"/>
                  </a:lnTo>
                  <a:lnTo>
                    <a:pt x="477" y="549"/>
                  </a:lnTo>
                  <a:lnTo>
                    <a:pt x="501" y="448"/>
                  </a:lnTo>
                  <a:lnTo>
                    <a:pt x="479" y="328"/>
                  </a:lnTo>
                  <a:lnTo>
                    <a:pt x="470" y="312"/>
                  </a:lnTo>
                  <a:lnTo>
                    <a:pt x="464" y="299"/>
                  </a:lnTo>
                  <a:lnTo>
                    <a:pt x="462" y="285"/>
                  </a:lnTo>
                  <a:lnTo>
                    <a:pt x="462" y="272"/>
                  </a:lnTo>
                  <a:lnTo>
                    <a:pt x="462" y="256"/>
                  </a:lnTo>
                  <a:lnTo>
                    <a:pt x="464" y="241"/>
                  </a:lnTo>
                  <a:lnTo>
                    <a:pt x="468" y="225"/>
                  </a:lnTo>
                  <a:lnTo>
                    <a:pt x="472" y="210"/>
                  </a:lnTo>
                  <a:lnTo>
                    <a:pt x="526" y="126"/>
                  </a:lnTo>
                  <a:lnTo>
                    <a:pt x="598" y="68"/>
                  </a:lnTo>
                  <a:lnTo>
                    <a:pt x="681" y="29"/>
                  </a:lnTo>
                  <a:lnTo>
                    <a:pt x="774" y="8"/>
                  </a:lnTo>
                  <a:lnTo>
                    <a:pt x="869" y="0"/>
                  </a:lnTo>
                  <a:lnTo>
                    <a:pt x="970" y="6"/>
                  </a:lnTo>
                  <a:lnTo>
                    <a:pt x="1067" y="22"/>
                  </a:lnTo>
                  <a:lnTo>
                    <a:pt x="1160" y="47"/>
                  </a:lnTo>
                  <a:close/>
                </a:path>
              </a:pathLst>
            </a:custGeom>
            <a:solidFill>
              <a:srgbClr val="FFD6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4" name="Freeform 300"/>
            <p:cNvSpPr>
              <a:spLocks/>
            </p:cNvSpPr>
            <p:nvPr/>
          </p:nvSpPr>
          <p:spPr bwMode="auto">
            <a:xfrm>
              <a:off x="3375" y="3409"/>
              <a:ext cx="182" cy="314"/>
            </a:xfrm>
            <a:custGeom>
              <a:avLst/>
              <a:gdLst>
                <a:gd name="T0" fmla="*/ 5 w 365"/>
                <a:gd name="T1" fmla="*/ 3 h 628"/>
                <a:gd name="T2" fmla="*/ 5 w 365"/>
                <a:gd name="T3" fmla="*/ 4 h 628"/>
                <a:gd name="T4" fmla="*/ 5 w 365"/>
                <a:gd name="T5" fmla="*/ 5 h 628"/>
                <a:gd name="T6" fmla="*/ 5 w 365"/>
                <a:gd name="T7" fmla="*/ 6 h 628"/>
                <a:gd name="T8" fmla="*/ 5 w 365"/>
                <a:gd name="T9" fmla="*/ 7 h 628"/>
                <a:gd name="T10" fmla="*/ 4 w 365"/>
                <a:gd name="T11" fmla="*/ 8 h 628"/>
                <a:gd name="T12" fmla="*/ 4 w 365"/>
                <a:gd name="T13" fmla="*/ 9 h 628"/>
                <a:gd name="T14" fmla="*/ 3 w 365"/>
                <a:gd name="T15" fmla="*/ 10 h 628"/>
                <a:gd name="T16" fmla="*/ 3 w 365"/>
                <a:gd name="T17" fmla="*/ 10 h 628"/>
                <a:gd name="T18" fmla="*/ 2 w 365"/>
                <a:gd name="T19" fmla="*/ 10 h 628"/>
                <a:gd name="T20" fmla="*/ 2 w 365"/>
                <a:gd name="T21" fmla="*/ 10 h 628"/>
                <a:gd name="T22" fmla="*/ 2 w 365"/>
                <a:gd name="T23" fmla="*/ 10 h 628"/>
                <a:gd name="T24" fmla="*/ 1 w 365"/>
                <a:gd name="T25" fmla="*/ 10 h 628"/>
                <a:gd name="T26" fmla="*/ 1 w 365"/>
                <a:gd name="T27" fmla="*/ 10 h 628"/>
                <a:gd name="T28" fmla="*/ 0 w 365"/>
                <a:gd name="T29" fmla="*/ 10 h 628"/>
                <a:gd name="T30" fmla="*/ 0 w 365"/>
                <a:gd name="T31" fmla="*/ 10 h 628"/>
                <a:gd name="T32" fmla="*/ 0 w 365"/>
                <a:gd name="T33" fmla="*/ 10 h 628"/>
                <a:gd name="T34" fmla="*/ 0 w 365"/>
                <a:gd name="T35" fmla="*/ 9 h 628"/>
                <a:gd name="T36" fmla="*/ 0 w 365"/>
                <a:gd name="T37" fmla="*/ 8 h 628"/>
                <a:gd name="T38" fmla="*/ 1 w 365"/>
                <a:gd name="T39" fmla="*/ 8 h 628"/>
                <a:gd name="T40" fmla="*/ 1 w 365"/>
                <a:gd name="T41" fmla="*/ 7 h 628"/>
                <a:gd name="T42" fmla="*/ 2 w 365"/>
                <a:gd name="T43" fmla="*/ 6 h 628"/>
                <a:gd name="T44" fmla="*/ 2 w 365"/>
                <a:gd name="T45" fmla="*/ 6 h 628"/>
                <a:gd name="T46" fmla="*/ 3 w 365"/>
                <a:gd name="T47" fmla="*/ 5 h 628"/>
                <a:gd name="T48" fmla="*/ 3 w 365"/>
                <a:gd name="T49" fmla="*/ 4 h 628"/>
                <a:gd name="T50" fmla="*/ 3 w 365"/>
                <a:gd name="T51" fmla="*/ 4 h 628"/>
                <a:gd name="T52" fmla="*/ 3 w 365"/>
                <a:gd name="T53" fmla="*/ 3 h 628"/>
                <a:gd name="T54" fmla="*/ 3 w 365"/>
                <a:gd name="T55" fmla="*/ 3 h 628"/>
                <a:gd name="T56" fmla="*/ 3 w 365"/>
                <a:gd name="T57" fmla="*/ 2 h 628"/>
                <a:gd name="T58" fmla="*/ 3 w 365"/>
                <a:gd name="T59" fmla="*/ 2 h 628"/>
                <a:gd name="T60" fmla="*/ 3 w 365"/>
                <a:gd name="T61" fmla="*/ 1 h 628"/>
                <a:gd name="T62" fmla="*/ 3 w 365"/>
                <a:gd name="T63" fmla="*/ 1 h 628"/>
                <a:gd name="T64" fmla="*/ 3 w 365"/>
                <a:gd name="T65" fmla="*/ 0 h 628"/>
                <a:gd name="T66" fmla="*/ 3 w 365"/>
                <a:gd name="T67" fmla="*/ 1 h 628"/>
                <a:gd name="T68" fmla="*/ 4 w 365"/>
                <a:gd name="T69" fmla="*/ 1 h 628"/>
                <a:gd name="T70" fmla="*/ 4 w 365"/>
                <a:gd name="T71" fmla="*/ 1 h 628"/>
                <a:gd name="T72" fmla="*/ 4 w 365"/>
                <a:gd name="T73" fmla="*/ 2 h 628"/>
                <a:gd name="T74" fmla="*/ 4 w 365"/>
                <a:gd name="T75" fmla="*/ 2 h 628"/>
                <a:gd name="T76" fmla="*/ 5 w 365"/>
                <a:gd name="T77" fmla="*/ 3 h 628"/>
                <a:gd name="T78" fmla="*/ 5 w 365"/>
                <a:gd name="T79" fmla="*/ 3 h 628"/>
                <a:gd name="T80" fmla="*/ 5 w 365"/>
                <a:gd name="T81" fmla="*/ 3 h 62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5"/>
                <a:gd name="T124" fmla="*/ 0 h 628"/>
                <a:gd name="T125" fmla="*/ 365 w 365"/>
                <a:gd name="T126" fmla="*/ 628 h 62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5" h="628">
                  <a:moveTo>
                    <a:pt x="365" y="184"/>
                  </a:moveTo>
                  <a:lnTo>
                    <a:pt x="361" y="242"/>
                  </a:lnTo>
                  <a:lnTo>
                    <a:pt x="353" y="300"/>
                  </a:lnTo>
                  <a:lnTo>
                    <a:pt x="341" y="358"/>
                  </a:lnTo>
                  <a:lnTo>
                    <a:pt x="326" y="416"/>
                  </a:lnTo>
                  <a:lnTo>
                    <a:pt x="303" y="473"/>
                  </a:lnTo>
                  <a:lnTo>
                    <a:pt x="277" y="527"/>
                  </a:lnTo>
                  <a:lnTo>
                    <a:pt x="246" y="577"/>
                  </a:lnTo>
                  <a:lnTo>
                    <a:pt x="213" y="628"/>
                  </a:lnTo>
                  <a:lnTo>
                    <a:pt x="184" y="622"/>
                  </a:lnTo>
                  <a:lnTo>
                    <a:pt x="159" y="616"/>
                  </a:lnTo>
                  <a:lnTo>
                    <a:pt x="134" y="610"/>
                  </a:lnTo>
                  <a:lnTo>
                    <a:pt x="109" y="607"/>
                  </a:lnTo>
                  <a:lnTo>
                    <a:pt x="82" y="603"/>
                  </a:lnTo>
                  <a:lnTo>
                    <a:pt x="54" y="601"/>
                  </a:lnTo>
                  <a:lnTo>
                    <a:pt x="27" y="599"/>
                  </a:lnTo>
                  <a:lnTo>
                    <a:pt x="0" y="599"/>
                  </a:lnTo>
                  <a:lnTo>
                    <a:pt x="25" y="552"/>
                  </a:lnTo>
                  <a:lnTo>
                    <a:pt x="54" y="511"/>
                  </a:lnTo>
                  <a:lnTo>
                    <a:pt x="85" y="469"/>
                  </a:lnTo>
                  <a:lnTo>
                    <a:pt x="116" y="428"/>
                  </a:lnTo>
                  <a:lnTo>
                    <a:pt x="144" y="384"/>
                  </a:lnTo>
                  <a:lnTo>
                    <a:pt x="171" y="341"/>
                  </a:lnTo>
                  <a:lnTo>
                    <a:pt x="192" y="294"/>
                  </a:lnTo>
                  <a:lnTo>
                    <a:pt x="210" y="248"/>
                  </a:lnTo>
                  <a:lnTo>
                    <a:pt x="217" y="217"/>
                  </a:lnTo>
                  <a:lnTo>
                    <a:pt x="225" y="186"/>
                  </a:lnTo>
                  <a:lnTo>
                    <a:pt x="229" y="153"/>
                  </a:lnTo>
                  <a:lnTo>
                    <a:pt x="235" y="120"/>
                  </a:lnTo>
                  <a:lnTo>
                    <a:pt x="233" y="87"/>
                  </a:lnTo>
                  <a:lnTo>
                    <a:pt x="231" y="56"/>
                  </a:lnTo>
                  <a:lnTo>
                    <a:pt x="225" y="27"/>
                  </a:lnTo>
                  <a:lnTo>
                    <a:pt x="213" y="0"/>
                  </a:lnTo>
                  <a:lnTo>
                    <a:pt x="237" y="17"/>
                  </a:lnTo>
                  <a:lnTo>
                    <a:pt x="260" y="36"/>
                  </a:lnTo>
                  <a:lnTo>
                    <a:pt x="279" y="58"/>
                  </a:lnTo>
                  <a:lnTo>
                    <a:pt x="301" y="81"/>
                  </a:lnTo>
                  <a:lnTo>
                    <a:pt x="318" y="104"/>
                  </a:lnTo>
                  <a:lnTo>
                    <a:pt x="336" y="129"/>
                  </a:lnTo>
                  <a:lnTo>
                    <a:pt x="349" y="155"/>
                  </a:lnTo>
                  <a:lnTo>
                    <a:pt x="365" y="184"/>
                  </a:lnTo>
                  <a:close/>
                </a:path>
              </a:pathLst>
            </a:custGeom>
            <a:solidFill>
              <a:srgbClr val="EB9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5" name="Freeform 301"/>
            <p:cNvSpPr>
              <a:spLocks/>
            </p:cNvSpPr>
            <p:nvPr/>
          </p:nvSpPr>
          <p:spPr bwMode="auto">
            <a:xfrm>
              <a:off x="2788" y="3789"/>
              <a:ext cx="212" cy="211"/>
            </a:xfrm>
            <a:custGeom>
              <a:avLst/>
              <a:gdLst>
                <a:gd name="T0" fmla="*/ 4 w 424"/>
                <a:gd name="T1" fmla="*/ 0 h 421"/>
                <a:gd name="T2" fmla="*/ 4 w 424"/>
                <a:gd name="T3" fmla="*/ 1 h 421"/>
                <a:gd name="T4" fmla="*/ 3 w 424"/>
                <a:gd name="T5" fmla="*/ 1 h 421"/>
                <a:gd name="T6" fmla="*/ 3 w 424"/>
                <a:gd name="T7" fmla="*/ 2 h 421"/>
                <a:gd name="T8" fmla="*/ 3 w 424"/>
                <a:gd name="T9" fmla="*/ 2 h 421"/>
                <a:gd name="T10" fmla="*/ 2 w 424"/>
                <a:gd name="T11" fmla="*/ 2 h 421"/>
                <a:gd name="T12" fmla="*/ 2 w 424"/>
                <a:gd name="T13" fmla="*/ 3 h 421"/>
                <a:gd name="T14" fmla="*/ 2 w 424"/>
                <a:gd name="T15" fmla="*/ 3 h 421"/>
                <a:gd name="T16" fmla="*/ 2 w 424"/>
                <a:gd name="T17" fmla="*/ 4 h 421"/>
                <a:gd name="T18" fmla="*/ 3 w 424"/>
                <a:gd name="T19" fmla="*/ 4 h 421"/>
                <a:gd name="T20" fmla="*/ 3 w 424"/>
                <a:gd name="T21" fmla="*/ 5 h 421"/>
                <a:gd name="T22" fmla="*/ 4 w 424"/>
                <a:gd name="T23" fmla="*/ 5 h 421"/>
                <a:gd name="T24" fmla="*/ 4 w 424"/>
                <a:gd name="T25" fmla="*/ 6 h 421"/>
                <a:gd name="T26" fmla="*/ 5 w 424"/>
                <a:gd name="T27" fmla="*/ 6 h 421"/>
                <a:gd name="T28" fmla="*/ 6 w 424"/>
                <a:gd name="T29" fmla="*/ 6 h 421"/>
                <a:gd name="T30" fmla="*/ 6 w 424"/>
                <a:gd name="T31" fmla="*/ 7 h 421"/>
                <a:gd name="T32" fmla="*/ 7 w 424"/>
                <a:gd name="T33" fmla="*/ 7 h 421"/>
                <a:gd name="T34" fmla="*/ 7 w 424"/>
                <a:gd name="T35" fmla="*/ 7 h 421"/>
                <a:gd name="T36" fmla="*/ 6 w 424"/>
                <a:gd name="T37" fmla="*/ 7 h 421"/>
                <a:gd name="T38" fmla="*/ 5 w 424"/>
                <a:gd name="T39" fmla="*/ 7 h 421"/>
                <a:gd name="T40" fmla="*/ 5 w 424"/>
                <a:gd name="T41" fmla="*/ 7 h 421"/>
                <a:gd name="T42" fmla="*/ 4 w 424"/>
                <a:gd name="T43" fmla="*/ 7 h 421"/>
                <a:gd name="T44" fmla="*/ 4 w 424"/>
                <a:gd name="T45" fmla="*/ 7 h 421"/>
                <a:gd name="T46" fmla="*/ 3 w 424"/>
                <a:gd name="T47" fmla="*/ 7 h 421"/>
                <a:gd name="T48" fmla="*/ 2 w 424"/>
                <a:gd name="T49" fmla="*/ 7 h 421"/>
                <a:gd name="T50" fmla="*/ 2 w 424"/>
                <a:gd name="T51" fmla="*/ 6 h 421"/>
                <a:gd name="T52" fmla="*/ 2 w 424"/>
                <a:gd name="T53" fmla="*/ 6 h 421"/>
                <a:gd name="T54" fmla="*/ 2 w 424"/>
                <a:gd name="T55" fmla="*/ 6 h 421"/>
                <a:gd name="T56" fmla="*/ 2 w 424"/>
                <a:gd name="T57" fmla="*/ 5 h 421"/>
                <a:gd name="T58" fmla="*/ 2 w 424"/>
                <a:gd name="T59" fmla="*/ 5 h 421"/>
                <a:gd name="T60" fmla="*/ 2 w 424"/>
                <a:gd name="T61" fmla="*/ 5 h 421"/>
                <a:gd name="T62" fmla="*/ 1 w 424"/>
                <a:gd name="T63" fmla="*/ 4 h 421"/>
                <a:gd name="T64" fmla="*/ 1 w 424"/>
                <a:gd name="T65" fmla="*/ 4 h 421"/>
                <a:gd name="T66" fmla="*/ 1 w 424"/>
                <a:gd name="T67" fmla="*/ 4 h 421"/>
                <a:gd name="T68" fmla="*/ 1 w 424"/>
                <a:gd name="T69" fmla="*/ 4 h 421"/>
                <a:gd name="T70" fmla="*/ 1 w 424"/>
                <a:gd name="T71" fmla="*/ 3 h 421"/>
                <a:gd name="T72" fmla="*/ 1 w 424"/>
                <a:gd name="T73" fmla="*/ 3 h 421"/>
                <a:gd name="T74" fmla="*/ 1 w 424"/>
                <a:gd name="T75" fmla="*/ 3 h 421"/>
                <a:gd name="T76" fmla="*/ 0 w 424"/>
                <a:gd name="T77" fmla="*/ 3 h 421"/>
                <a:gd name="T78" fmla="*/ 0 w 424"/>
                <a:gd name="T79" fmla="*/ 3 h 421"/>
                <a:gd name="T80" fmla="*/ 1 w 424"/>
                <a:gd name="T81" fmla="*/ 2 h 421"/>
                <a:gd name="T82" fmla="*/ 1 w 424"/>
                <a:gd name="T83" fmla="*/ 2 h 421"/>
                <a:gd name="T84" fmla="*/ 1 w 424"/>
                <a:gd name="T85" fmla="*/ 2 h 421"/>
                <a:gd name="T86" fmla="*/ 2 w 424"/>
                <a:gd name="T87" fmla="*/ 1 h 421"/>
                <a:gd name="T88" fmla="*/ 2 w 424"/>
                <a:gd name="T89" fmla="*/ 1 h 421"/>
                <a:gd name="T90" fmla="*/ 3 w 424"/>
                <a:gd name="T91" fmla="*/ 1 h 421"/>
                <a:gd name="T92" fmla="*/ 3 w 424"/>
                <a:gd name="T93" fmla="*/ 1 h 421"/>
                <a:gd name="T94" fmla="*/ 4 w 424"/>
                <a:gd name="T95" fmla="*/ 1 h 421"/>
                <a:gd name="T96" fmla="*/ 4 w 424"/>
                <a:gd name="T97" fmla="*/ 0 h 421"/>
                <a:gd name="T98" fmla="*/ 4 w 424"/>
                <a:gd name="T99" fmla="*/ 0 h 42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24"/>
                <a:gd name="T151" fmla="*/ 0 h 421"/>
                <a:gd name="T152" fmla="*/ 424 w 424"/>
                <a:gd name="T153" fmla="*/ 421 h 42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24" h="421">
                  <a:moveTo>
                    <a:pt x="236" y="0"/>
                  </a:moveTo>
                  <a:lnTo>
                    <a:pt x="213" y="21"/>
                  </a:lnTo>
                  <a:lnTo>
                    <a:pt x="190" y="44"/>
                  </a:lnTo>
                  <a:lnTo>
                    <a:pt x="167" y="68"/>
                  </a:lnTo>
                  <a:lnTo>
                    <a:pt x="147" y="91"/>
                  </a:lnTo>
                  <a:lnTo>
                    <a:pt x="128" y="114"/>
                  </a:lnTo>
                  <a:lnTo>
                    <a:pt x="116" y="139"/>
                  </a:lnTo>
                  <a:lnTo>
                    <a:pt x="110" y="168"/>
                  </a:lnTo>
                  <a:lnTo>
                    <a:pt x="112" y="201"/>
                  </a:lnTo>
                  <a:lnTo>
                    <a:pt x="134" y="244"/>
                  </a:lnTo>
                  <a:lnTo>
                    <a:pt x="163" y="281"/>
                  </a:lnTo>
                  <a:lnTo>
                    <a:pt x="198" y="312"/>
                  </a:lnTo>
                  <a:lnTo>
                    <a:pt x="238" y="341"/>
                  </a:lnTo>
                  <a:lnTo>
                    <a:pt x="281" y="362"/>
                  </a:lnTo>
                  <a:lnTo>
                    <a:pt x="327" y="380"/>
                  </a:lnTo>
                  <a:lnTo>
                    <a:pt x="376" y="391"/>
                  </a:lnTo>
                  <a:lnTo>
                    <a:pt x="424" y="403"/>
                  </a:lnTo>
                  <a:lnTo>
                    <a:pt x="388" y="409"/>
                  </a:lnTo>
                  <a:lnTo>
                    <a:pt x="353" y="415"/>
                  </a:lnTo>
                  <a:lnTo>
                    <a:pt x="314" y="419"/>
                  </a:lnTo>
                  <a:lnTo>
                    <a:pt x="275" y="421"/>
                  </a:lnTo>
                  <a:lnTo>
                    <a:pt x="234" y="419"/>
                  </a:lnTo>
                  <a:lnTo>
                    <a:pt x="196" y="415"/>
                  </a:lnTo>
                  <a:lnTo>
                    <a:pt x="155" y="407"/>
                  </a:lnTo>
                  <a:lnTo>
                    <a:pt x="120" y="399"/>
                  </a:lnTo>
                  <a:lnTo>
                    <a:pt x="106" y="376"/>
                  </a:lnTo>
                  <a:lnTo>
                    <a:pt x="99" y="355"/>
                  </a:lnTo>
                  <a:lnTo>
                    <a:pt x="91" y="331"/>
                  </a:lnTo>
                  <a:lnTo>
                    <a:pt x="87" y="310"/>
                  </a:lnTo>
                  <a:lnTo>
                    <a:pt x="79" y="287"/>
                  </a:lnTo>
                  <a:lnTo>
                    <a:pt x="71" y="263"/>
                  </a:lnTo>
                  <a:lnTo>
                    <a:pt x="58" y="242"/>
                  </a:lnTo>
                  <a:lnTo>
                    <a:pt x="42" y="227"/>
                  </a:lnTo>
                  <a:lnTo>
                    <a:pt x="31" y="213"/>
                  </a:lnTo>
                  <a:lnTo>
                    <a:pt x="21" y="201"/>
                  </a:lnTo>
                  <a:lnTo>
                    <a:pt x="13" y="190"/>
                  </a:lnTo>
                  <a:lnTo>
                    <a:pt x="7" y="178"/>
                  </a:lnTo>
                  <a:lnTo>
                    <a:pt x="2" y="163"/>
                  </a:lnTo>
                  <a:lnTo>
                    <a:pt x="0" y="149"/>
                  </a:lnTo>
                  <a:lnTo>
                    <a:pt x="0" y="134"/>
                  </a:lnTo>
                  <a:lnTo>
                    <a:pt x="6" y="120"/>
                  </a:lnTo>
                  <a:lnTo>
                    <a:pt x="27" y="95"/>
                  </a:lnTo>
                  <a:lnTo>
                    <a:pt x="50" y="75"/>
                  </a:lnTo>
                  <a:lnTo>
                    <a:pt x="75" y="58"/>
                  </a:lnTo>
                  <a:lnTo>
                    <a:pt x="104" y="44"/>
                  </a:lnTo>
                  <a:lnTo>
                    <a:pt x="134" y="31"/>
                  </a:lnTo>
                  <a:lnTo>
                    <a:pt x="165" y="19"/>
                  </a:lnTo>
                  <a:lnTo>
                    <a:pt x="194" y="9"/>
                  </a:lnTo>
                  <a:lnTo>
                    <a:pt x="227" y="0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2C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6" name="Freeform 302"/>
            <p:cNvSpPr>
              <a:spLocks/>
            </p:cNvSpPr>
            <p:nvPr/>
          </p:nvSpPr>
          <p:spPr bwMode="auto">
            <a:xfrm>
              <a:off x="3594" y="2392"/>
              <a:ext cx="602" cy="737"/>
            </a:xfrm>
            <a:custGeom>
              <a:avLst/>
              <a:gdLst>
                <a:gd name="T0" fmla="*/ 18 w 1205"/>
                <a:gd name="T1" fmla="*/ 1 h 1474"/>
                <a:gd name="T2" fmla="*/ 17 w 1205"/>
                <a:gd name="T3" fmla="*/ 0 h 1474"/>
                <a:gd name="T4" fmla="*/ 15 w 1205"/>
                <a:gd name="T5" fmla="*/ 1 h 1474"/>
                <a:gd name="T6" fmla="*/ 13 w 1205"/>
                <a:gd name="T7" fmla="*/ 2 h 1474"/>
                <a:gd name="T8" fmla="*/ 11 w 1205"/>
                <a:gd name="T9" fmla="*/ 3 h 1474"/>
                <a:gd name="T10" fmla="*/ 9 w 1205"/>
                <a:gd name="T11" fmla="*/ 4 h 1474"/>
                <a:gd name="T12" fmla="*/ 8 w 1205"/>
                <a:gd name="T13" fmla="*/ 6 h 1474"/>
                <a:gd name="T14" fmla="*/ 6 w 1205"/>
                <a:gd name="T15" fmla="*/ 7 h 1474"/>
                <a:gd name="T16" fmla="*/ 5 w 1205"/>
                <a:gd name="T17" fmla="*/ 8 h 1474"/>
                <a:gd name="T18" fmla="*/ 4 w 1205"/>
                <a:gd name="T19" fmla="*/ 9 h 1474"/>
                <a:gd name="T20" fmla="*/ 3 w 1205"/>
                <a:gd name="T21" fmla="*/ 11 h 1474"/>
                <a:gd name="T22" fmla="*/ 2 w 1205"/>
                <a:gd name="T23" fmla="*/ 13 h 1474"/>
                <a:gd name="T24" fmla="*/ 1 w 1205"/>
                <a:gd name="T25" fmla="*/ 15 h 1474"/>
                <a:gd name="T26" fmla="*/ 0 w 1205"/>
                <a:gd name="T27" fmla="*/ 18 h 1474"/>
                <a:gd name="T28" fmla="*/ 0 w 1205"/>
                <a:gd name="T29" fmla="*/ 20 h 1474"/>
                <a:gd name="T30" fmla="*/ 0 w 1205"/>
                <a:gd name="T31" fmla="*/ 21 h 1474"/>
                <a:gd name="T32" fmla="*/ 0 w 1205"/>
                <a:gd name="T33" fmla="*/ 23 h 1474"/>
                <a:gd name="T34" fmla="*/ 0 w 1205"/>
                <a:gd name="T35" fmla="*/ 23 h 1474"/>
                <a:gd name="T36" fmla="*/ 2 w 1205"/>
                <a:gd name="T37" fmla="*/ 23 h 1474"/>
                <a:gd name="T38" fmla="*/ 3 w 1205"/>
                <a:gd name="T39" fmla="*/ 23 h 1474"/>
                <a:gd name="T40" fmla="*/ 5 w 1205"/>
                <a:gd name="T41" fmla="*/ 23 h 1474"/>
                <a:gd name="T42" fmla="*/ 8 w 1205"/>
                <a:gd name="T43" fmla="*/ 22 h 1474"/>
                <a:gd name="T44" fmla="*/ 10 w 1205"/>
                <a:gd name="T45" fmla="*/ 21 h 1474"/>
                <a:gd name="T46" fmla="*/ 12 w 1205"/>
                <a:gd name="T47" fmla="*/ 20 h 1474"/>
                <a:gd name="T48" fmla="*/ 14 w 1205"/>
                <a:gd name="T49" fmla="*/ 19 h 1474"/>
                <a:gd name="T50" fmla="*/ 15 w 1205"/>
                <a:gd name="T51" fmla="*/ 18 h 1474"/>
                <a:gd name="T52" fmla="*/ 15 w 1205"/>
                <a:gd name="T53" fmla="*/ 17 h 1474"/>
                <a:gd name="T54" fmla="*/ 14 w 1205"/>
                <a:gd name="T55" fmla="*/ 16 h 1474"/>
                <a:gd name="T56" fmla="*/ 13 w 1205"/>
                <a:gd name="T57" fmla="*/ 15 h 1474"/>
                <a:gd name="T58" fmla="*/ 12 w 1205"/>
                <a:gd name="T59" fmla="*/ 14 h 1474"/>
                <a:gd name="T60" fmla="*/ 11 w 1205"/>
                <a:gd name="T61" fmla="*/ 13 h 1474"/>
                <a:gd name="T62" fmla="*/ 11 w 1205"/>
                <a:gd name="T63" fmla="*/ 12 h 1474"/>
                <a:gd name="T64" fmla="*/ 11 w 1205"/>
                <a:gd name="T65" fmla="*/ 11 h 1474"/>
                <a:gd name="T66" fmla="*/ 12 w 1205"/>
                <a:gd name="T67" fmla="*/ 10 h 1474"/>
                <a:gd name="T68" fmla="*/ 13 w 1205"/>
                <a:gd name="T69" fmla="*/ 8 h 1474"/>
                <a:gd name="T70" fmla="*/ 14 w 1205"/>
                <a:gd name="T71" fmla="*/ 6 h 1474"/>
                <a:gd name="T72" fmla="*/ 16 w 1205"/>
                <a:gd name="T73" fmla="*/ 5 h 1474"/>
                <a:gd name="T74" fmla="*/ 17 w 1205"/>
                <a:gd name="T75" fmla="*/ 3 h 1474"/>
                <a:gd name="T76" fmla="*/ 18 w 1205"/>
                <a:gd name="T77" fmla="*/ 2 h 1474"/>
                <a:gd name="T78" fmla="*/ 18 w 1205"/>
                <a:gd name="T79" fmla="*/ 1 h 1474"/>
                <a:gd name="T80" fmla="*/ 18 w 1205"/>
                <a:gd name="T81" fmla="*/ 1 h 14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05"/>
                <a:gd name="T124" fmla="*/ 0 h 1474"/>
                <a:gd name="T125" fmla="*/ 1205 w 1205"/>
                <a:gd name="T126" fmla="*/ 1474 h 14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05" h="1474">
                  <a:moveTo>
                    <a:pt x="1185" y="6"/>
                  </a:moveTo>
                  <a:lnTo>
                    <a:pt x="1115" y="0"/>
                  </a:lnTo>
                  <a:lnTo>
                    <a:pt x="1015" y="31"/>
                  </a:lnTo>
                  <a:lnTo>
                    <a:pt x="894" y="84"/>
                  </a:lnTo>
                  <a:lnTo>
                    <a:pt x="764" y="157"/>
                  </a:lnTo>
                  <a:lnTo>
                    <a:pt x="633" y="239"/>
                  </a:lnTo>
                  <a:lnTo>
                    <a:pt x="514" y="326"/>
                  </a:lnTo>
                  <a:lnTo>
                    <a:pt x="415" y="411"/>
                  </a:lnTo>
                  <a:lnTo>
                    <a:pt x="353" y="489"/>
                  </a:lnTo>
                  <a:lnTo>
                    <a:pt x="299" y="572"/>
                  </a:lnTo>
                  <a:lnTo>
                    <a:pt x="239" y="685"/>
                  </a:lnTo>
                  <a:lnTo>
                    <a:pt x="175" y="815"/>
                  </a:lnTo>
                  <a:lnTo>
                    <a:pt x="115" y="956"/>
                  </a:lnTo>
                  <a:lnTo>
                    <a:pt x="59" y="1094"/>
                  </a:lnTo>
                  <a:lnTo>
                    <a:pt x="20" y="1224"/>
                  </a:lnTo>
                  <a:lnTo>
                    <a:pt x="0" y="1334"/>
                  </a:lnTo>
                  <a:lnTo>
                    <a:pt x="8" y="1418"/>
                  </a:lnTo>
                  <a:lnTo>
                    <a:pt x="49" y="1462"/>
                  </a:lnTo>
                  <a:lnTo>
                    <a:pt x="132" y="1474"/>
                  </a:lnTo>
                  <a:lnTo>
                    <a:pt x="243" y="1457"/>
                  </a:lnTo>
                  <a:lnTo>
                    <a:pt x="375" y="1420"/>
                  </a:lnTo>
                  <a:lnTo>
                    <a:pt x="514" y="1364"/>
                  </a:lnTo>
                  <a:lnTo>
                    <a:pt x="654" y="1300"/>
                  </a:lnTo>
                  <a:lnTo>
                    <a:pt x="786" y="1230"/>
                  </a:lnTo>
                  <a:lnTo>
                    <a:pt x="898" y="1166"/>
                  </a:lnTo>
                  <a:lnTo>
                    <a:pt x="960" y="1106"/>
                  </a:lnTo>
                  <a:lnTo>
                    <a:pt x="964" y="1051"/>
                  </a:lnTo>
                  <a:lnTo>
                    <a:pt x="927" y="1001"/>
                  </a:lnTo>
                  <a:lnTo>
                    <a:pt x="869" y="951"/>
                  </a:lnTo>
                  <a:lnTo>
                    <a:pt x="801" y="894"/>
                  </a:lnTo>
                  <a:lnTo>
                    <a:pt x="745" y="834"/>
                  </a:lnTo>
                  <a:lnTo>
                    <a:pt x="716" y="764"/>
                  </a:lnTo>
                  <a:lnTo>
                    <a:pt x="735" y="685"/>
                  </a:lnTo>
                  <a:lnTo>
                    <a:pt x="790" y="588"/>
                  </a:lnTo>
                  <a:lnTo>
                    <a:pt x="869" y="487"/>
                  </a:lnTo>
                  <a:lnTo>
                    <a:pt x="958" y="378"/>
                  </a:lnTo>
                  <a:lnTo>
                    <a:pt x="1050" y="278"/>
                  </a:lnTo>
                  <a:lnTo>
                    <a:pt x="1125" y="181"/>
                  </a:lnTo>
                  <a:lnTo>
                    <a:pt x="1181" y="101"/>
                  </a:lnTo>
                  <a:lnTo>
                    <a:pt x="1205" y="39"/>
                  </a:lnTo>
                  <a:lnTo>
                    <a:pt x="1185" y="6"/>
                  </a:lnTo>
                  <a:close/>
                </a:path>
              </a:pathLst>
            </a:custGeom>
            <a:solidFill>
              <a:srgbClr val="FFDE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7" name="Freeform 303"/>
            <p:cNvSpPr>
              <a:spLocks/>
            </p:cNvSpPr>
            <p:nvPr/>
          </p:nvSpPr>
          <p:spPr bwMode="auto">
            <a:xfrm>
              <a:off x="2783" y="2413"/>
              <a:ext cx="491" cy="734"/>
            </a:xfrm>
            <a:custGeom>
              <a:avLst/>
              <a:gdLst>
                <a:gd name="T0" fmla="*/ 15 w 981"/>
                <a:gd name="T1" fmla="*/ 1 h 1468"/>
                <a:gd name="T2" fmla="*/ 14 w 981"/>
                <a:gd name="T3" fmla="*/ 0 h 1468"/>
                <a:gd name="T4" fmla="*/ 13 w 981"/>
                <a:gd name="T5" fmla="*/ 1 h 1468"/>
                <a:gd name="T6" fmla="*/ 12 w 981"/>
                <a:gd name="T7" fmla="*/ 1 h 1468"/>
                <a:gd name="T8" fmla="*/ 10 w 981"/>
                <a:gd name="T9" fmla="*/ 2 h 1468"/>
                <a:gd name="T10" fmla="*/ 9 w 981"/>
                <a:gd name="T11" fmla="*/ 3 h 1468"/>
                <a:gd name="T12" fmla="*/ 7 w 981"/>
                <a:gd name="T13" fmla="*/ 5 h 1468"/>
                <a:gd name="T14" fmla="*/ 6 w 981"/>
                <a:gd name="T15" fmla="*/ 7 h 1468"/>
                <a:gd name="T16" fmla="*/ 4 w 981"/>
                <a:gd name="T17" fmla="*/ 9 h 1468"/>
                <a:gd name="T18" fmla="*/ 3 w 981"/>
                <a:gd name="T19" fmla="*/ 11 h 1468"/>
                <a:gd name="T20" fmla="*/ 2 w 981"/>
                <a:gd name="T21" fmla="*/ 12 h 1468"/>
                <a:gd name="T22" fmla="*/ 1 w 981"/>
                <a:gd name="T23" fmla="*/ 14 h 1468"/>
                <a:gd name="T24" fmla="*/ 1 w 981"/>
                <a:gd name="T25" fmla="*/ 15 h 1468"/>
                <a:gd name="T26" fmla="*/ 1 w 981"/>
                <a:gd name="T27" fmla="*/ 16 h 1468"/>
                <a:gd name="T28" fmla="*/ 1 w 981"/>
                <a:gd name="T29" fmla="*/ 17 h 1468"/>
                <a:gd name="T30" fmla="*/ 1 w 981"/>
                <a:gd name="T31" fmla="*/ 18 h 1468"/>
                <a:gd name="T32" fmla="*/ 1 w 981"/>
                <a:gd name="T33" fmla="*/ 18 h 1468"/>
                <a:gd name="T34" fmla="*/ 1 w 981"/>
                <a:gd name="T35" fmla="*/ 19 h 1468"/>
                <a:gd name="T36" fmla="*/ 0 w 981"/>
                <a:gd name="T37" fmla="*/ 20 h 1468"/>
                <a:gd name="T38" fmla="*/ 1 w 981"/>
                <a:gd name="T39" fmla="*/ 21 h 1468"/>
                <a:gd name="T40" fmla="*/ 1 w 981"/>
                <a:gd name="T41" fmla="*/ 22 h 1468"/>
                <a:gd name="T42" fmla="*/ 2 w 981"/>
                <a:gd name="T43" fmla="*/ 22 h 1468"/>
                <a:gd name="T44" fmla="*/ 3 w 981"/>
                <a:gd name="T45" fmla="*/ 23 h 1468"/>
                <a:gd name="T46" fmla="*/ 5 w 981"/>
                <a:gd name="T47" fmla="*/ 23 h 1468"/>
                <a:gd name="T48" fmla="*/ 7 w 981"/>
                <a:gd name="T49" fmla="*/ 23 h 1468"/>
                <a:gd name="T50" fmla="*/ 9 w 981"/>
                <a:gd name="T51" fmla="*/ 22 h 1468"/>
                <a:gd name="T52" fmla="*/ 11 w 981"/>
                <a:gd name="T53" fmla="*/ 19 h 1468"/>
                <a:gd name="T54" fmla="*/ 12 w 981"/>
                <a:gd name="T55" fmla="*/ 15 h 1468"/>
                <a:gd name="T56" fmla="*/ 14 w 981"/>
                <a:gd name="T57" fmla="*/ 12 h 1468"/>
                <a:gd name="T58" fmla="*/ 15 w 981"/>
                <a:gd name="T59" fmla="*/ 8 h 1468"/>
                <a:gd name="T60" fmla="*/ 16 w 981"/>
                <a:gd name="T61" fmla="*/ 5 h 1468"/>
                <a:gd name="T62" fmla="*/ 16 w 981"/>
                <a:gd name="T63" fmla="*/ 2 h 1468"/>
                <a:gd name="T64" fmla="*/ 15 w 981"/>
                <a:gd name="T65" fmla="*/ 1 h 14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81"/>
                <a:gd name="T100" fmla="*/ 0 h 1468"/>
                <a:gd name="T101" fmla="*/ 981 w 981"/>
                <a:gd name="T102" fmla="*/ 1468 h 14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81" h="1468">
                  <a:moveTo>
                    <a:pt x="948" y="17"/>
                  </a:moveTo>
                  <a:lnTo>
                    <a:pt x="882" y="0"/>
                  </a:lnTo>
                  <a:lnTo>
                    <a:pt x="809" y="12"/>
                  </a:lnTo>
                  <a:lnTo>
                    <a:pt x="725" y="50"/>
                  </a:lnTo>
                  <a:lnTo>
                    <a:pt x="638" y="114"/>
                  </a:lnTo>
                  <a:lnTo>
                    <a:pt x="543" y="196"/>
                  </a:lnTo>
                  <a:lnTo>
                    <a:pt x="444" y="299"/>
                  </a:lnTo>
                  <a:lnTo>
                    <a:pt x="339" y="417"/>
                  </a:lnTo>
                  <a:lnTo>
                    <a:pt x="237" y="549"/>
                  </a:lnTo>
                  <a:lnTo>
                    <a:pt x="145" y="671"/>
                  </a:lnTo>
                  <a:lnTo>
                    <a:pt x="85" y="778"/>
                  </a:lnTo>
                  <a:lnTo>
                    <a:pt x="49" y="865"/>
                  </a:lnTo>
                  <a:lnTo>
                    <a:pt x="31" y="942"/>
                  </a:lnTo>
                  <a:lnTo>
                    <a:pt x="23" y="1003"/>
                  </a:lnTo>
                  <a:lnTo>
                    <a:pt x="23" y="1057"/>
                  </a:lnTo>
                  <a:lnTo>
                    <a:pt x="21" y="1100"/>
                  </a:lnTo>
                  <a:lnTo>
                    <a:pt x="16" y="1138"/>
                  </a:lnTo>
                  <a:lnTo>
                    <a:pt x="2" y="1181"/>
                  </a:lnTo>
                  <a:lnTo>
                    <a:pt x="0" y="1235"/>
                  </a:lnTo>
                  <a:lnTo>
                    <a:pt x="10" y="1295"/>
                  </a:lnTo>
                  <a:lnTo>
                    <a:pt x="39" y="1357"/>
                  </a:lnTo>
                  <a:lnTo>
                    <a:pt x="87" y="1408"/>
                  </a:lnTo>
                  <a:lnTo>
                    <a:pt x="165" y="1449"/>
                  </a:lnTo>
                  <a:lnTo>
                    <a:pt x="272" y="1468"/>
                  </a:lnTo>
                  <a:lnTo>
                    <a:pt x="417" y="1464"/>
                  </a:lnTo>
                  <a:lnTo>
                    <a:pt x="539" y="1365"/>
                  </a:lnTo>
                  <a:lnTo>
                    <a:pt x="657" y="1191"/>
                  </a:lnTo>
                  <a:lnTo>
                    <a:pt x="768" y="968"/>
                  </a:lnTo>
                  <a:lnTo>
                    <a:pt x="863" y="721"/>
                  </a:lnTo>
                  <a:lnTo>
                    <a:pt x="933" y="475"/>
                  </a:lnTo>
                  <a:lnTo>
                    <a:pt x="976" y="260"/>
                  </a:lnTo>
                  <a:lnTo>
                    <a:pt x="981" y="97"/>
                  </a:lnTo>
                  <a:lnTo>
                    <a:pt x="948" y="17"/>
                  </a:lnTo>
                  <a:close/>
                </a:path>
              </a:pathLst>
            </a:custGeom>
            <a:solidFill>
              <a:srgbClr val="FFED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8" name="Freeform 304"/>
            <p:cNvSpPr>
              <a:spLocks/>
            </p:cNvSpPr>
            <p:nvPr/>
          </p:nvSpPr>
          <p:spPr bwMode="auto">
            <a:xfrm>
              <a:off x="3521" y="2308"/>
              <a:ext cx="577" cy="545"/>
            </a:xfrm>
            <a:custGeom>
              <a:avLst/>
              <a:gdLst>
                <a:gd name="T0" fmla="*/ 18 w 1154"/>
                <a:gd name="T1" fmla="*/ 1 h 1089"/>
                <a:gd name="T2" fmla="*/ 18 w 1154"/>
                <a:gd name="T3" fmla="*/ 1 h 1089"/>
                <a:gd name="T4" fmla="*/ 17 w 1154"/>
                <a:gd name="T5" fmla="*/ 2 h 1089"/>
                <a:gd name="T6" fmla="*/ 14 w 1154"/>
                <a:gd name="T7" fmla="*/ 2 h 1089"/>
                <a:gd name="T8" fmla="*/ 12 w 1154"/>
                <a:gd name="T9" fmla="*/ 3 h 1089"/>
                <a:gd name="T10" fmla="*/ 10 w 1154"/>
                <a:gd name="T11" fmla="*/ 4 h 1089"/>
                <a:gd name="T12" fmla="*/ 8 w 1154"/>
                <a:gd name="T13" fmla="*/ 6 h 1089"/>
                <a:gd name="T14" fmla="*/ 6 w 1154"/>
                <a:gd name="T15" fmla="*/ 7 h 1089"/>
                <a:gd name="T16" fmla="*/ 5 w 1154"/>
                <a:gd name="T17" fmla="*/ 8 h 1089"/>
                <a:gd name="T18" fmla="*/ 4 w 1154"/>
                <a:gd name="T19" fmla="*/ 9 h 1089"/>
                <a:gd name="T20" fmla="*/ 3 w 1154"/>
                <a:gd name="T21" fmla="*/ 11 h 1089"/>
                <a:gd name="T22" fmla="*/ 3 w 1154"/>
                <a:gd name="T23" fmla="*/ 12 h 1089"/>
                <a:gd name="T24" fmla="*/ 2 w 1154"/>
                <a:gd name="T25" fmla="*/ 14 h 1089"/>
                <a:gd name="T26" fmla="*/ 2 w 1154"/>
                <a:gd name="T27" fmla="*/ 15 h 1089"/>
                <a:gd name="T28" fmla="*/ 1 w 1154"/>
                <a:gd name="T29" fmla="*/ 16 h 1089"/>
                <a:gd name="T30" fmla="*/ 1 w 1154"/>
                <a:gd name="T31" fmla="*/ 17 h 1089"/>
                <a:gd name="T32" fmla="*/ 1 w 1154"/>
                <a:gd name="T33" fmla="*/ 18 h 1089"/>
                <a:gd name="T34" fmla="*/ 0 w 1154"/>
                <a:gd name="T35" fmla="*/ 17 h 1089"/>
                <a:gd name="T36" fmla="*/ 1 w 1154"/>
                <a:gd name="T37" fmla="*/ 16 h 1089"/>
                <a:gd name="T38" fmla="*/ 1 w 1154"/>
                <a:gd name="T39" fmla="*/ 14 h 1089"/>
                <a:gd name="T40" fmla="*/ 1 w 1154"/>
                <a:gd name="T41" fmla="*/ 12 h 1089"/>
                <a:gd name="T42" fmla="*/ 1 w 1154"/>
                <a:gd name="T43" fmla="*/ 10 h 1089"/>
                <a:gd name="T44" fmla="*/ 1 w 1154"/>
                <a:gd name="T45" fmla="*/ 8 h 1089"/>
                <a:gd name="T46" fmla="*/ 1 w 1154"/>
                <a:gd name="T47" fmla="*/ 6 h 1089"/>
                <a:gd name="T48" fmla="*/ 1 w 1154"/>
                <a:gd name="T49" fmla="*/ 5 h 1089"/>
                <a:gd name="T50" fmla="*/ 1 w 1154"/>
                <a:gd name="T51" fmla="*/ 5 h 1089"/>
                <a:gd name="T52" fmla="*/ 3 w 1154"/>
                <a:gd name="T53" fmla="*/ 4 h 1089"/>
                <a:gd name="T54" fmla="*/ 6 w 1154"/>
                <a:gd name="T55" fmla="*/ 3 h 1089"/>
                <a:gd name="T56" fmla="*/ 9 w 1154"/>
                <a:gd name="T57" fmla="*/ 2 h 1089"/>
                <a:gd name="T58" fmla="*/ 13 w 1154"/>
                <a:gd name="T59" fmla="*/ 1 h 1089"/>
                <a:gd name="T60" fmla="*/ 16 w 1154"/>
                <a:gd name="T61" fmla="*/ 1 h 1089"/>
                <a:gd name="T62" fmla="*/ 18 w 1154"/>
                <a:gd name="T63" fmla="*/ 0 h 1089"/>
                <a:gd name="T64" fmla="*/ 18 w 1154"/>
                <a:gd name="T65" fmla="*/ 1 h 10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54"/>
                <a:gd name="T100" fmla="*/ 0 h 1089"/>
                <a:gd name="T101" fmla="*/ 1154 w 1154"/>
                <a:gd name="T102" fmla="*/ 1089 h 10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54" h="1089">
                  <a:moveTo>
                    <a:pt x="1154" y="5"/>
                  </a:moveTo>
                  <a:lnTo>
                    <a:pt x="1113" y="31"/>
                  </a:lnTo>
                  <a:lnTo>
                    <a:pt x="1026" y="71"/>
                  </a:lnTo>
                  <a:lnTo>
                    <a:pt x="904" y="122"/>
                  </a:lnTo>
                  <a:lnTo>
                    <a:pt x="766" y="186"/>
                  </a:lnTo>
                  <a:lnTo>
                    <a:pt x="621" y="252"/>
                  </a:lnTo>
                  <a:lnTo>
                    <a:pt x="487" y="325"/>
                  </a:lnTo>
                  <a:lnTo>
                    <a:pt x="374" y="399"/>
                  </a:lnTo>
                  <a:lnTo>
                    <a:pt x="302" y="473"/>
                  </a:lnTo>
                  <a:lnTo>
                    <a:pt x="250" y="550"/>
                  </a:lnTo>
                  <a:lnTo>
                    <a:pt x="202" y="641"/>
                  </a:lnTo>
                  <a:lnTo>
                    <a:pt x="155" y="738"/>
                  </a:lnTo>
                  <a:lnTo>
                    <a:pt x="114" y="835"/>
                  </a:lnTo>
                  <a:lnTo>
                    <a:pt x="76" y="925"/>
                  </a:lnTo>
                  <a:lnTo>
                    <a:pt x="46" y="1002"/>
                  </a:lnTo>
                  <a:lnTo>
                    <a:pt x="23" y="1058"/>
                  </a:lnTo>
                  <a:lnTo>
                    <a:pt x="8" y="1089"/>
                  </a:lnTo>
                  <a:lnTo>
                    <a:pt x="0" y="1070"/>
                  </a:lnTo>
                  <a:lnTo>
                    <a:pt x="2" y="996"/>
                  </a:lnTo>
                  <a:lnTo>
                    <a:pt x="6" y="884"/>
                  </a:lnTo>
                  <a:lnTo>
                    <a:pt x="15" y="750"/>
                  </a:lnTo>
                  <a:lnTo>
                    <a:pt x="19" y="607"/>
                  </a:lnTo>
                  <a:lnTo>
                    <a:pt x="23" y="475"/>
                  </a:lnTo>
                  <a:lnTo>
                    <a:pt x="15" y="370"/>
                  </a:lnTo>
                  <a:lnTo>
                    <a:pt x="2" y="306"/>
                  </a:lnTo>
                  <a:lnTo>
                    <a:pt x="33" y="259"/>
                  </a:lnTo>
                  <a:lnTo>
                    <a:pt x="159" y="207"/>
                  </a:lnTo>
                  <a:lnTo>
                    <a:pt x="345" y="151"/>
                  </a:lnTo>
                  <a:lnTo>
                    <a:pt x="566" y="98"/>
                  </a:lnTo>
                  <a:lnTo>
                    <a:pt x="785" y="50"/>
                  </a:lnTo>
                  <a:lnTo>
                    <a:pt x="979" y="17"/>
                  </a:lnTo>
                  <a:lnTo>
                    <a:pt x="1109" y="0"/>
                  </a:lnTo>
                  <a:lnTo>
                    <a:pt x="1154" y="5"/>
                  </a:lnTo>
                  <a:close/>
                </a:path>
              </a:pathLst>
            </a:custGeom>
            <a:solidFill>
              <a:srgbClr val="EDA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9" name="Freeform 305"/>
            <p:cNvSpPr>
              <a:spLocks/>
            </p:cNvSpPr>
            <p:nvPr/>
          </p:nvSpPr>
          <p:spPr bwMode="auto">
            <a:xfrm>
              <a:off x="2896" y="3425"/>
              <a:ext cx="732" cy="532"/>
            </a:xfrm>
            <a:custGeom>
              <a:avLst/>
              <a:gdLst>
                <a:gd name="T0" fmla="*/ 10 w 1462"/>
                <a:gd name="T1" fmla="*/ 1 h 1064"/>
                <a:gd name="T2" fmla="*/ 12 w 1462"/>
                <a:gd name="T3" fmla="*/ 1 h 1064"/>
                <a:gd name="T4" fmla="*/ 14 w 1462"/>
                <a:gd name="T5" fmla="*/ 0 h 1064"/>
                <a:gd name="T6" fmla="*/ 16 w 1462"/>
                <a:gd name="T7" fmla="*/ 1 h 1064"/>
                <a:gd name="T8" fmla="*/ 17 w 1462"/>
                <a:gd name="T9" fmla="*/ 2 h 1064"/>
                <a:gd name="T10" fmla="*/ 16 w 1462"/>
                <a:gd name="T11" fmla="*/ 4 h 1064"/>
                <a:gd name="T12" fmla="*/ 15 w 1462"/>
                <a:gd name="T13" fmla="*/ 6 h 1064"/>
                <a:gd name="T14" fmla="*/ 13 w 1462"/>
                <a:gd name="T15" fmla="*/ 7 h 1064"/>
                <a:gd name="T16" fmla="*/ 11 w 1462"/>
                <a:gd name="T17" fmla="*/ 9 h 1064"/>
                <a:gd name="T18" fmla="*/ 8 w 1462"/>
                <a:gd name="T19" fmla="*/ 10 h 1064"/>
                <a:gd name="T20" fmla="*/ 5 w 1462"/>
                <a:gd name="T21" fmla="*/ 11 h 1064"/>
                <a:gd name="T22" fmla="*/ 3 w 1462"/>
                <a:gd name="T23" fmla="*/ 13 h 1064"/>
                <a:gd name="T24" fmla="*/ 3 w 1462"/>
                <a:gd name="T25" fmla="*/ 14 h 1064"/>
                <a:gd name="T26" fmla="*/ 4 w 1462"/>
                <a:gd name="T27" fmla="*/ 15 h 1064"/>
                <a:gd name="T28" fmla="*/ 5 w 1462"/>
                <a:gd name="T29" fmla="*/ 15 h 1064"/>
                <a:gd name="T30" fmla="*/ 7 w 1462"/>
                <a:gd name="T31" fmla="*/ 15 h 1064"/>
                <a:gd name="T32" fmla="*/ 8 w 1462"/>
                <a:gd name="T33" fmla="*/ 14 h 1064"/>
                <a:gd name="T34" fmla="*/ 10 w 1462"/>
                <a:gd name="T35" fmla="*/ 13 h 1064"/>
                <a:gd name="T36" fmla="*/ 12 w 1462"/>
                <a:gd name="T37" fmla="*/ 12 h 1064"/>
                <a:gd name="T38" fmla="*/ 14 w 1462"/>
                <a:gd name="T39" fmla="*/ 12 h 1064"/>
                <a:gd name="T40" fmla="*/ 16 w 1462"/>
                <a:gd name="T41" fmla="*/ 13 h 1064"/>
                <a:gd name="T42" fmla="*/ 19 w 1462"/>
                <a:gd name="T43" fmla="*/ 13 h 1064"/>
                <a:gd name="T44" fmla="*/ 22 w 1462"/>
                <a:gd name="T45" fmla="*/ 13 h 1064"/>
                <a:gd name="T46" fmla="*/ 23 w 1462"/>
                <a:gd name="T47" fmla="*/ 13 h 1064"/>
                <a:gd name="T48" fmla="*/ 23 w 1462"/>
                <a:gd name="T49" fmla="*/ 14 h 1064"/>
                <a:gd name="T50" fmla="*/ 21 w 1462"/>
                <a:gd name="T51" fmla="*/ 15 h 1064"/>
                <a:gd name="T52" fmla="*/ 19 w 1462"/>
                <a:gd name="T53" fmla="*/ 15 h 1064"/>
                <a:gd name="T54" fmla="*/ 16 w 1462"/>
                <a:gd name="T55" fmla="*/ 16 h 1064"/>
                <a:gd name="T56" fmla="*/ 14 w 1462"/>
                <a:gd name="T57" fmla="*/ 16 h 1064"/>
                <a:gd name="T58" fmla="*/ 12 w 1462"/>
                <a:gd name="T59" fmla="*/ 16 h 1064"/>
                <a:gd name="T60" fmla="*/ 9 w 1462"/>
                <a:gd name="T61" fmla="*/ 16 h 1064"/>
                <a:gd name="T62" fmla="*/ 8 w 1462"/>
                <a:gd name="T63" fmla="*/ 16 h 1064"/>
                <a:gd name="T64" fmla="*/ 6 w 1462"/>
                <a:gd name="T65" fmla="*/ 17 h 1064"/>
                <a:gd name="T66" fmla="*/ 4 w 1462"/>
                <a:gd name="T67" fmla="*/ 17 h 1064"/>
                <a:gd name="T68" fmla="*/ 2 w 1462"/>
                <a:gd name="T69" fmla="*/ 17 h 1064"/>
                <a:gd name="T70" fmla="*/ 1 w 1462"/>
                <a:gd name="T71" fmla="*/ 15 h 1064"/>
                <a:gd name="T72" fmla="*/ 0 w 1462"/>
                <a:gd name="T73" fmla="*/ 14 h 1064"/>
                <a:gd name="T74" fmla="*/ 1 w 1462"/>
                <a:gd name="T75" fmla="*/ 13 h 1064"/>
                <a:gd name="T76" fmla="*/ 3 w 1462"/>
                <a:gd name="T77" fmla="*/ 12 h 1064"/>
                <a:gd name="T78" fmla="*/ 5 w 1462"/>
                <a:gd name="T79" fmla="*/ 11 h 1064"/>
                <a:gd name="T80" fmla="*/ 7 w 1462"/>
                <a:gd name="T81" fmla="*/ 9 h 1064"/>
                <a:gd name="T82" fmla="*/ 8 w 1462"/>
                <a:gd name="T83" fmla="*/ 6 h 1064"/>
                <a:gd name="T84" fmla="*/ 8 w 1462"/>
                <a:gd name="T85" fmla="*/ 3 h 1064"/>
                <a:gd name="T86" fmla="*/ 8 w 1462"/>
                <a:gd name="T87" fmla="*/ 1 h 10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462"/>
                <a:gd name="T133" fmla="*/ 0 h 1064"/>
                <a:gd name="T134" fmla="*/ 1462 w 1462"/>
                <a:gd name="T135" fmla="*/ 1064 h 106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462" h="1064">
                  <a:moveTo>
                    <a:pt x="541" y="40"/>
                  </a:moveTo>
                  <a:lnTo>
                    <a:pt x="590" y="29"/>
                  </a:lnTo>
                  <a:lnTo>
                    <a:pt x="652" y="17"/>
                  </a:lnTo>
                  <a:lnTo>
                    <a:pt x="718" y="5"/>
                  </a:lnTo>
                  <a:lnTo>
                    <a:pt x="791" y="2"/>
                  </a:lnTo>
                  <a:lnTo>
                    <a:pt x="859" y="0"/>
                  </a:lnTo>
                  <a:lnTo>
                    <a:pt x="921" y="9"/>
                  </a:lnTo>
                  <a:lnTo>
                    <a:pt x="974" y="27"/>
                  </a:lnTo>
                  <a:lnTo>
                    <a:pt x="1012" y="58"/>
                  </a:lnTo>
                  <a:lnTo>
                    <a:pt x="1028" y="98"/>
                  </a:lnTo>
                  <a:lnTo>
                    <a:pt x="1022" y="153"/>
                  </a:lnTo>
                  <a:lnTo>
                    <a:pt x="995" y="213"/>
                  </a:lnTo>
                  <a:lnTo>
                    <a:pt x="956" y="279"/>
                  </a:lnTo>
                  <a:lnTo>
                    <a:pt x="904" y="341"/>
                  </a:lnTo>
                  <a:lnTo>
                    <a:pt x="846" y="401"/>
                  </a:lnTo>
                  <a:lnTo>
                    <a:pt x="785" y="449"/>
                  </a:lnTo>
                  <a:lnTo>
                    <a:pt x="729" y="486"/>
                  </a:lnTo>
                  <a:lnTo>
                    <a:pt x="659" y="515"/>
                  </a:lnTo>
                  <a:lnTo>
                    <a:pt x="578" y="556"/>
                  </a:lnTo>
                  <a:lnTo>
                    <a:pt x="485" y="605"/>
                  </a:lnTo>
                  <a:lnTo>
                    <a:pt x="394" y="659"/>
                  </a:lnTo>
                  <a:lnTo>
                    <a:pt x="306" y="713"/>
                  </a:lnTo>
                  <a:lnTo>
                    <a:pt x="238" y="768"/>
                  </a:lnTo>
                  <a:lnTo>
                    <a:pt x="190" y="820"/>
                  </a:lnTo>
                  <a:lnTo>
                    <a:pt x="176" y="870"/>
                  </a:lnTo>
                  <a:lnTo>
                    <a:pt x="180" y="907"/>
                  </a:lnTo>
                  <a:lnTo>
                    <a:pt x="198" y="934"/>
                  </a:lnTo>
                  <a:lnTo>
                    <a:pt x="221" y="946"/>
                  </a:lnTo>
                  <a:lnTo>
                    <a:pt x="256" y="952"/>
                  </a:lnTo>
                  <a:lnTo>
                    <a:pt x="295" y="946"/>
                  </a:lnTo>
                  <a:lnTo>
                    <a:pt x="341" y="934"/>
                  </a:lnTo>
                  <a:lnTo>
                    <a:pt x="394" y="913"/>
                  </a:lnTo>
                  <a:lnTo>
                    <a:pt x="452" y="888"/>
                  </a:lnTo>
                  <a:lnTo>
                    <a:pt x="506" y="857"/>
                  </a:lnTo>
                  <a:lnTo>
                    <a:pt x="560" y="831"/>
                  </a:lnTo>
                  <a:lnTo>
                    <a:pt x="613" y="810"/>
                  </a:lnTo>
                  <a:lnTo>
                    <a:pt x="667" y="795"/>
                  </a:lnTo>
                  <a:lnTo>
                    <a:pt x="723" y="783"/>
                  </a:lnTo>
                  <a:lnTo>
                    <a:pt x="785" y="777"/>
                  </a:lnTo>
                  <a:lnTo>
                    <a:pt x="855" y="777"/>
                  </a:lnTo>
                  <a:lnTo>
                    <a:pt x="935" y="785"/>
                  </a:lnTo>
                  <a:lnTo>
                    <a:pt x="1020" y="791"/>
                  </a:lnTo>
                  <a:lnTo>
                    <a:pt x="1115" y="799"/>
                  </a:lnTo>
                  <a:lnTo>
                    <a:pt x="1210" y="804"/>
                  </a:lnTo>
                  <a:lnTo>
                    <a:pt x="1299" y="814"/>
                  </a:lnTo>
                  <a:lnTo>
                    <a:pt x="1375" y="820"/>
                  </a:lnTo>
                  <a:lnTo>
                    <a:pt x="1433" y="831"/>
                  </a:lnTo>
                  <a:lnTo>
                    <a:pt x="1462" y="845"/>
                  </a:lnTo>
                  <a:lnTo>
                    <a:pt x="1462" y="863"/>
                  </a:lnTo>
                  <a:lnTo>
                    <a:pt x="1427" y="880"/>
                  </a:lnTo>
                  <a:lnTo>
                    <a:pt x="1377" y="903"/>
                  </a:lnTo>
                  <a:lnTo>
                    <a:pt x="1311" y="927"/>
                  </a:lnTo>
                  <a:lnTo>
                    <a:pt x="1235" y="952"/>
                  </a:lnTo>
                  <a:lnTo>
                    <a:pt x="1152" y="971"/>
                  </a:lnTo>
                  <a:lnTo>
                    <a:pt x="1069" y="991"/>
                  </a:lnTo>
                  <a:lnTo>
                    <a:pt x="989" y="1004"/>
                  </a:lnTo>
                  <a:lnTo>
                    <a:pt x="917" y="1012"/>
                  </a:lnTo>
                  <a:lnTo>
                    <a:pt x="847" y="1012"/>
                  </a:lnTo>
                  <a:lnTo>
                    <a:pt x="778" y="1008"/>
                  </a:lnTo>
                  <a:lnTo>
                    <a:pt x="708" y="1004"/>
                  </a:lnTo>
                  <a:lnTo>
                    <a:pt x="640" y="1000"/>
                  </a:lnTo>
                  <a:lnTo>
                    <a:pt x="574" y="996"/>
                  </a:lnTo>
                  <a:lnTo>
                    <a:pt x="516" y="1000"/>
                  </a:lnTo>
                  <a:lnTo>
                    <a:pt x="462" y="1008"/>
                  </a:lnTo>
                  <a:lnTo>
                    <a:pt x="421" y="1029"/>
                  </a:lnTo>
                  <a:lnTo>
                    <a:pt x="372" y="1047"/>
                  </a:lnTo>
                  <a:lnTo>
                    <a:pt x="314" y="1060"/>
                  </a:lnTo>
                  <a:lnTo>
                    <a:pt x="248" y="1064"/>
                  </a:lnTo>
                  <a:lnTo>
                    <a:pt x="182" y="1058"/>
                  </a:lnTo>
                  <a:lnTo>
                    <a:pt x="118" y="1039"/>
                  </a:lnTo>
                  <a:lnTo>
                    <a:pt x="64" y="1010"/>
                  </a:lnTo>
                  <a:lnTo>
                    <a:pt x="21" y="965"/>
                  </a:lnTo>
                  <a:lnTo>
                    <a:pt x="2" y="909"/>
                  </a:lnTo>
                  <a:lnTo>
                    <a:pt x="0" y="853"/>
                  </a:lnTo>
                  <a:lnTo>
                    <a:pt x="23" y="814"/>
                  </a:lnTo>
                  <a:lnTo>
                    <a:pt x="60" y="785"/>
                  </a:lnTo>
                  <a:lnTo>
                    <a:pt x="114" y="762"/>
                  </a:lnTo>
                  <a:lnTo>
                    <a:pt x="174" y="736"/>
                  </a:lnTo>
                  <a:lnTo>
                    <a:pt x="242" y="709"/>
                  </a:lnTo>
                  <a:lnTo>
                    <a:pt x="310" y="671"/>
                  </a:lnTo>
                  <a:lnTo>
                    <a:pt x="378" y="618"/>
                  </a:lnTo>
                  <a:lnTo>
                    <a:pt x="429" y="544"/>
                  </a:lnTo>
                  <a:lnTo>
                    <a:pt x="460" y="459"/>
                  </a:lnTo>
                  <a:lnTo>
                    <a:pt x="473" y="366"/>
                  </a:lnTo>
                  <a:lnTo>
                    <a:pt x="479" y="275"/>
                  </a:lnTo>
                  <a:lnTo>
                    <a:pt x="481" y="188"/>
                  </a:lnTo>
                  <a:lnTo>
                    <a:pt x="489" y="116"/>
                  </a:lnTo>
                  <a:lnTo>
                    <a:pt x="506" y="64"/>
                  </a:lnTo>
                  <a:lnTo>
                    <a:pt x="541" y="40"/>
                  </a:lnTo>
                  <a:close/>
                </a:path>
              </a:pathLst>
            </a:custGeom>
            <a:solidFill>
              <a:srgbClr val="FF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10" name="Freeform 306"/>
            <p:cNvSpPr>
              <a:spLocks/>
            </p:cNvSpPr>
            <p:nvPr/>
          </p:nvSpPr>
          <p:spPr bwMode="auto">
            <a:xfrm>
              <a:off x="3449" y="1883"/>
              <a:ext cx="348" cy="257"/>
            </a:xfrm>
            <a:custGeom>
              <a:avLst/>
              <a:gdLst>
                <a:gd name="T0" fmla="*/ 5 w 697"/>
                <a:gd name="T1" fmla="*/ 1 h 514"/>
                <a:gd name="T2" fmla="*/ 4 w 697"/>
                <a:gd name="T3" fmla="*/ 1 h 514"/>
                <a:gd name="T4" fmla="*/ 3 w 697"/>
                <a:gd name="T5" fmla="*/ 2 h 514"/>
                <a:gd name="T6" fmla="*/ 2 w 697"/>
                <a:gd name="T7" fmla="*/ 2 h 514"/>
                <a:gd name="T8" fmla="*/ 2 w 697"/>
                <a:gd name="T9" fmla="*/ 3 h 514"/>
                <a:gd name="T10" fmla="*/ 1 w 697"/>
                <a:gd name="T11" fmla="*/ 4 h 514"/>
                <a:gd name="T12" fmla="*/ 0 w 697"/>
                <a:gd name="T13" fmla="*/ 5 h 514"/>
                <a:gd name="T14" fmla="*/ 0 w 697"/>
                <a:gd name="T15" fmla="*/ 5 h 514"/>
                <a:gd name="T16" fmla="*/ 0 w 697"/>
                <a:gd name="T17" fmla="*/ 6 h 514"/>
                <a:gd name="T18" fmla="*/ 0 w 697"/>
                <a:gd name="T19" fmla="*/ 7 h 514"/>
                <a:gd name="T20" fmla="*/ 1 w 697"/>
                <a:gd name="T21" fmla="*/ 7 h 514"/>
                <a:gd name="T22" fmla="*/ 2 w 697"/>
                <a:gd name="T23" fmla="*/ 8 h 514"/>
                <a:gd name="T24" fmla="*/ 4 w 697"/>
                <a:gd name="T25" fmla="*/ 8 h 514"/>
                <a:gd name="T26" fmla="*/ 6 w 697"/>
                <a:gd name="T27" fmla="*/ 8 h 514"/>
                <a:gd name="T28" fmla="*/ 8 w 697"/>
                <a:gd name="T29" fmla="*/ 8 h 514"/>
                <a:gd name="T30" fmla="*/ 9 w 697"/>
                <a:gd name="T31" fmla="*/ 8 h 514"/>
                <a:gd name="T32" fmla="*/ 10 w 697"/>
                <a:gd name="T33" fmla="*/ 8 h 514"/>
                <a:gd name="T34" fmla="*/ 10 w 697"/>
                <a:gd name="T35" fmla="*/ 8 h 514"/>
                <a:gd name="T36" fmla="*/ 10 w 697"/>
                <a:gd name="T37" fmla="*/ 7 h 514"/>
                <a:gd name="T38" fmla="*/ 10 w 697"/>
                <a:gd name="T39" fmla="*/ 7 h 514"/>
                <a:gd name="T40" fmla="*/ 10 w 697"/>
                <a:gd name="T41" fmla="*/ 6 h 514"/>
                <a:gd name="T42" fmla="*/ 10 w 697"/>
                <a:gd name="T43" fmla="*/ 5 h 514"/>
                <a:gd name="T44" fmla="*/ 9 w 697"/>
                <a:gd name="T45" fmla="*/ 5 h 514"/>
                <a:gd name="T46" fmla="*/ 9 w 697"/>
                <a:gd name="T47" fmla="*/ 4 h 514"/>
                <a:gd name="T48" fmla="*/ 9 w 697"/>
                <a:gd name="T49" fmla="*/ 4 h 514"/>
                <a:gd name="T50" fmla="*/ 9 w 697"/>
                <a:gd name="T51" fmla="*/ 3 h 514"/>
                <a:gd name="T52" fmla="*/ 9 w 697"/>
                <a:gd name="T53" fmla="*/ 3 h 514"/>
                <a:gd name="T54" fmla="*/ 8 w 697"/>
                <a:gd name="T55" fmla="*/ 3 h 514"/>
                <a:gd name="T56" fmla="*/ 8 w 697"/>
                <a:gd name="T57" fmla="*/ 4 h 514"/>
                <a:gd name="T58" fmla="*/ 7 w 697"/>
                <a:gd name="T59" fmla="*/ 4 h 514"/>
                <a:gd name="T60" fmla="*/ 7 w 697"/>
                <a:gd name="T61" fmla="*/ 5 h 514"/>
                <a:gd name="T62" fmla="*/ 7 w 697"/>
                <a:gd name="T63" fmla="*/ 5 h 514"/>
                <a:gd name="T64" fmla="*/ 6 w 697"/>
                <a:gd name="T65" fmla="*/ 5 h 514"/>
                <a:gd name="T66" fmla="*/ 6 w 697"/>
                <a:gd name="T67" fmla="*/ 4 h 514"/>
                <a:gd name="T68" fmla="*/ 6 w 697"/>
                <a:gd name="T69" fmla="*/ 4 h 514"/>
                <a:gd name="T70" fmla="*/ 6 w 697"/>
                <a:gd name="T71" fmla="*/ 3 h 514"/>
                <a:gd name="T72" fmla="*/ 7 w 697"/>
                <a:gd name="T73" fmla="*/ 3 h 514"/>
                <a:gd name="T74" fmla="*/ 7 w 697"/>
                <a:gd name="T75" fmla="*/ 2 h 514"/>
                <a:gd name="T76" fmla="*/ 7 w 697"/>
                <a:gd name="T77" fmla="*/ 2 h 514"/>
                <a:gd name="T78" fmla="*/ 7 w 697"/>
                <a:gd name="T79" fmla="*/ 2 h 514"/>
                <a:gd name="T80" fmla="*/ 7 w 697"/>
                <a:gd name="T81" fmla="*/ 1 h 514"/>
                <a:gd name="T82" fmla="*/ 7 w 697"/>
                <a:gd name="T83" fmla="*/ 1 h 514"/>
                <a:gd name="T84" fmla="*/ 7 w 697"/>
                <a:gd name="T85" fmla="*/ 1 h 514"/>
                <a:gd name="T86" fmla="*/ 7 w 697"/>
                <a:gd name="T87" fmla="*/ 1 h 514"/>
                <a:gd name="T88" fmla="*/ 7 w 697"/>
                <a:gd name="T89" fmla="*/ 1 h 514"/>
                <a:gd name="T90" fmla="*/ 6 w 697"/>
                <a:gd name="T91" fmla="*/ 1 h 514"/>
                <a:gd name="T92" fmla="*/ 6 w 697"/>
                <a:gd name="T93" fmla="*/ 0 h 514"/>
                <a:gd name="T94" fmla="*/ 6 w 697"/>
                <a:gd name="T95" fmla="*/ 1 h 514"/>
                <a:gd name="T96" fmla="*/ 5 w 697"/>
                <a:gd name="T97" fmla="*/ 1 h 51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97"/>
                <a:gd name="T148" fmla="*/ 0 h 514"/>
                <a:gd name="T149" fmla="*/ 697 w 697"/>
                <a:gd name="T150" fmla="*/ 514 h 51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97" h="514">
                  <a:moveTo>
                    <a:pt x="357" y="25"/>
                  </a:moveTo>
                  <a:lnTo>
                    <a:pt x="303" y="55"/>
                  </a:lnTo>
                  <a:lnTo>
                    <a:pt x="247" y="93"/>
                  </a:lnTo>
                  <a:lnTo>
                    <a:pt x="190" y="134"/>
                  </a:lnTo>
                  <a:lnTo>
                    <a:pt x="138" y="183"/>
                  </a:lnTo>
                  <a:lnTo>
                    <a:pt x="88" y="229"/>
                  </a:lnTo>
                  <a:lnTo>
                    <a:pt x="47" y="278"/>
                  </a:lnTo>
                  <a:lnTo>
                    <a:pt x="16" y="322"/>
                  </a:lnTo>
                  <a:lnTo>
                    <a:pt x="0" y="369"/>
                  </a:lnTo>
                  <a:lnTo>
                    <a:pt x="20" y="406"/>
                  </a:lnTo>
                  <a:lnTo>
                    <a:pt x="88" y="440"/>
                  </a:lnTo>
                  <a:lnTo>
                    <a:pt x="189" y="470"/>
                  </a:lnTo>
                  <a:lnTo>
                    <a:pt x="309" y="493"/>
                  </a:lnTo>
                  <a:lnTo>
                    <a:pt x="431" y="506"/>
                  </a:lnTo>
                  <a:lnTo>
                    <a:pt x="543" y="514"/>
                  </a:lnTo>
                  <a:lnTo>
                    <a:pt x="631" y="512"/>
                  </a:lnTo>
                  <a:lnTo>
                    <a:pt x="681" y="501"/>
                  </a:lnTo>
                  <a:lnTo>
                    <a:pt x="695" y="477"/>
                  </a:lnTo>
                  <a:lnTo>
                    <a:pt x="697" y="448"/>
                  </a:lnTo>
                  <a:lnTo>
                    <a:pt x="687" y="411"/>
                  </a:lnTo>
                  <a:lnTo>
                    <a:pt x="671" y="373"/>
                  </a:lnTo>
                  <a:lnTo>
                    <a:pt x="652" y="330"/>
                  </a:lnTo>
                  <a:lnTo>
                    <a:pt x="635" y="287"/>
                  </a:lnTo>
                  <a:lnTo>
                    <a:pt x="621" y="247"/>
                  </a:lnTo>
                  <a:lnTo>
                    <a:pt x="617" y="210"/>
                  </a:lnTo>
                  <a:lnTo>
                    <a:pt x="609" y="186"/>
                  </a:lnTo>
                  <a:lnTo>
                    <a:pt x="592" y="186"/>
                  </a:lnTo>
                  <a:lnTo>
                    <a:pt x="567" y="200"/>
                  </a:lnTo>
                  <a:lnTo>
                    <a:pt x="540" y="225"/>
                  </a:lnTo>
                  <a:lnTo>
                    <a:pt x="507" y="250"/>
                  </a:lnTo>
                  <a:lnTo>
                    <a:pt x="477" y="272"/>
                  </a:lnTo>
                  <a:lnTo>
                    <a:pt x="450" y="283"/>
                  </a:lnTo>
                  <a:lnTo>
                    <a:pt x="429" y="278"/>
                  </a:lnTo>
                  <a:lnTo>
                    <a:pt x="419" y="256"/>
                  </a:lnTo>
                  <a:lnTo>
                    <a:pt x="423" y="229"/>
                  </a:lnTo>
                  <a:lnTo>
                    <a:pt x="437" y="198"/>
                  </a:lnTo>
                  <a:lnTo>
                    <a:pt x="458" y="167"/>
                  </a:lnTo>
                  <a:lnTo>
                    <a:pt x="476" y="134"/>
                  </a:lnTo>
                  <a:lnTo>
                    <a:pt x="491" y="109"/>
                  </a:lnTo>
                  <a:lnTo>
                    <a:pt x="497" y="86"/>
                  </a:lnTo>
                  <a:lnTo>
                    <a:pt x="493" y="74"/>
                  </a:lnTo>
                  <a:lnTo>
                    <a:pt x="479" y="60"/>
                  </a:lnTo>
                  <a:lnTo>
                    <a:pt x="474" y="47"/>
                  </a:lnTo>
                  <a:lnTo>
                    <a:pt x="466" y="29"/>
                  </a:lnTo>
                  <a:lnTo>
                    <a:pt x="460" y="16"/>
                  </a:lnTo>
                  <a:lnTo>
                    <a:pt x="446" y="4"/>
                  </a:lnTo>
                  <a:lnTo>
                    <a:pt x="429" y="0"/>
                  </a:lnTo>
                  <a:lnTo>
                    <a:pt x="398" y="6"/>
                  </a:lnTo>
                  <a:lnTo>
                    <a:pt x="357" y="25"/>
                  </a:lnTo>
                  <a:close/>
                </a:path>
              </a:pathLst>
            </a:custGeom>
            <a:solidFill>
              <a:srgbClr val="FFC2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11" name="Freeform 307"/>
            <p:cNvSpPr>
              <a:spLocks/>
            </p:cNvSpPr>
            <p:nvPr/>
          </p:nvSpPr>
          <p:spPr bwMode="auto">
            <a:xfrm>
              <a:off x="2326" y="3146"/>
              <a:ext cx="384" cy="345"/>
            </a:xfrm>
            <a:custGeom>
              <a:avLst/>
              <a:gdLst>
                <a:gd name="T0" fmla="*/ 1 w 768"/>
                <a:gd name="T1" fmla="*/ 2 h 690"/>
                <a:gd name="T2" fmla="*/ 0 w 768"/>
                <a:gd name="T3" fmla="*/ 2 h 690"/>
                <a:gd name="T4" fmla="*/ 1 w 768"/>
                <a:gd name="T5" fmla="*/ 3 h 690"/>
                <a:gd name="T6" fmla="*/ 1 w 768"/>
                <a:gd name="T7" fmla="*/ 3 h 690"/>
                <a:gd name="T8" fmla="*/ 2 w 768"/>
                <a:gd name="T9" fmla="*/ 3 h 690"/>
                <a:gd name="T10" fmla="*/ 3 w 768"/>
                <a:gd name="T11" fmla="*/ 4 h 690"/>
                <a:gd name="T12" fmla="*/ 4 w 768"/>
                <a:gd name="T13" fmla="*/ 4 h 690"/>
                <a:gd name="T14" fmla="*/ 5 w 768"/>
                <a:gd name="T15" fmla="*/ 5 h 690"/>
                <a:gd name="T16" fmla="*/ 6 w 768"/>
                <a:gd name="T17" fmla="*/ 6 h 690"/>
                <a:gd name="T18" fmla="*/ 6 w 768"/>
                <a:gd name="T19" fmla="*/ 6 h 690"/>
                <a:gd name="T20" fmla="*/ 7 w 768"/>
                <a:gd name="T21" fmla="*/ 7 h 690"/>
                <a:gd name="T22" fmla="*/ 8 w 768"/>
                <a:gd name="T23" fmla="*/ 9 h 690"/>
                <a:gd name="T24" fmla="*/ 9 w 768"/>
                <a:gd name="T25" fmla="*/ 10 h 690"/>
                <a:gd name="T26" fmla="*/ 10 w 768"/>
                <a:gd name="T27" fmla="*/ 10 h 690"/>
                <a:gd name="T28" fmla="*/ 10 w 768"/>
                <a:gd name="T29" fmla="*/ 11 h 690"/>
                <a:gd name="T30" fmla="*/ 11 w 768"/>
                <a:gd name="T31" fmla="*/ 11 h 690"/>
                <a:gd name="T32" fmla="*/ 12 w 768"/>
                <a:gd name="T33" fmla="*/ 11 h 690"/>
                <a:gd name="T34" fmla="*/ 12 w 768"/>
                <a:gd name="T35" fmla="*/ 11 h 690"/>
                <a:gd name="T36" fmla="*/ 12 w 768"/>
                <a:gd name="T37" fmla="*/ 10 h 690"/>
                <a:gd name="T38" fmla="*/ 12 w 768"/>
                <a:gd name="T39" fmla="*/ 10 h 690"/>
                <a:gd name="T40" fmla="*/ 12 w 768"/>
                <a:gd name="T41" fmla="*/ 9 h 690"/>
                <a:gd name="T42" fmla="*/ 12 w 768"/>
                <a:gd name="T43" fmla="*/ 9 h 690"/>
                <a:gd name="T44" fmla="*/ 11 w 768"/>
                <a:gd name="T45" fmla="*/ 8 h 690"/>
                <a:gd name="T46" fmla="*/ 11 w 768"/>
                <a:gd name="T47" fmla="*/ 7 h 690"/>
                <a:gd name="T48" fmla="*/ 10 w 768"/>
                <a:gd name="T49" fmla="*/ 6 h 690"/>
                <a:gd name="T50" fmla="*/ 9 w 768"/>
                <a:gd name="T51" fmla="*/ 6 h 690"/>
                <a:gd name="T52" fmla="*/ 9 w 768"/>
                <a:gd name="T53" fmla="*/ 5 h 690"/>
                <a:gd name="T54" fmla="*/ 8 w 768"/>
                <a:gd name="T55" fmla="*/ 5 h 690"/>
                <a:gd name="T56" fmla="*/ 8 w 768"/>
                <a:gd name="T57" fmla="*/ 4 h 690"/>
                <a:gd name="T58" fmla="*/ 8 w 768"/>
                <a:gd name="T59" fmla="*/ 3 h 690"/>
                <a:gd name="T60" fmla="*/ 8 w 768"/>
                <a:gd name="T61" fmla="*/ 3 h 690"/>
                <a:gd name="T62" fmla="*/ 8 w 768"/>
                <a:gd name="T63" fmla="*/ 3 h 690"/>
                <a:gd name="T64" fmla="*/ 8 w 768"/>
                <a:gd name="T65" fmla="*/ 2 h 690"/>
                <a:gd name="T66" fmla="*/ 7 w 768"/>
                <a:gd name="T67" fmla="*/ 2 h 690"/>
                <a:gd name="T68" fmla="*/ 6 w 768"/>
                <a:gd name="T69" fmla="*/ 1 h 690"/>
                <a:gd name="T70" fmla="*/ 6 w 768"/>
                <a:gd name="T71" fmla="*/ 1 h 690"/>
                <a:gd name="T72" fmla="*/ 4 w 768"/>
                <a:gd name="T73" fmla="*/ 1 h 690"/>
                <a:gd name="T74" fmla="*/ 3 w 768"/>
                <a:gd name="T75" fmla="*/ 0 h 690"/>
                <a:gd name="T76" fmla="*/ 2 w 768"/>
                <a:gd name="T77" fmla="*/ 1 h 690"/>
                <a:gd name="T78" fmla="*/ 1 w 768"/>
                <a:gd name="T79" fmla="*/ 1 h 690"/>
                <a:gd name="T80" fmla="*/ 1 w 768"/>
                <a:gd name="T81" fmla="*/ 2 h 6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68"/>
                <a:gd name="T124" fmla="*/ 0 h 690"/>
                <a:gd name="T125" fmla="*/ 768 w 768"/>
                <a:gd name="T126" fmla="*/ 690 h 69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68" h="690">
                  <a:moveTo>
                    <a:pt x="11" y="68"/>
                  </a:moveTo>
                  <a:lnTo>
                    <a:pt x="0" y="111"/>
                  </a:lnTo>
                  <a:lnTo>
                    <a:pt x="21" y="147"/>
                  </a:lnTo>
                  <a:lnTo>
                    <a:pt x="64" y="175"/>
                  </a:lnTo>
                  <a:lnTo>
                    <a:pt x="124" y="202"/>
                  </a:lnTo>
                  <a:lnTo>
                    <a:pt x="188" y="225"/>
                  </a:lnTo>
                  <a:lnTo>
                    <a:pt x="254" y="256"/>
                  </a:lnTo>
                  <a:lnTo>
                    <a:pt x="310" y="291"/>
                  </a:lnTo>
                  <a:lnTo>
                    <a:pt x="351" y="339"/>
                  </a:lnTo>
                  <a:lnTo>
                    <a:pt x="384" y="396"/>
                  </a:lnTo>
                  <a:lnTo>
                    <a:pt x="426" y="458"/>
                  </a:lnTo>
                  <a:lnTo>
                    <a:pt x="475" y="522"/>
                  </a:lnTo>
                  <a:lnTo>
                    <a:pt x="527" y="584"/>
                  </a:lnTo>
                  <a:lnTo>
                    <a:pt x="579" y="634"/>
                  </a:lnTo>
                  <a:lnTo>
                    <a:pt x="632" y="673"/>
                  </a:lnTo>
                  <a:lnTo>
                    <a:pt x="678" y="690"/>
                  </a:lnTo>
                  <a:lnTo>
                    <a:pt x="723" y="685"/>
                  </a:lnTo>
                  <a:lnTo>
                    <a:pt x="752" y="659"/>
                  </a:lnTo>
                  <a:lnTo>
                    <a:pt x="768" y="630"/>
                  </a:lnTo>
                  <a:lnTo>
                    <a:pt x="768" y="597"/>
                  </a:lnTo>
                  <a:lnTo>
                    <a:pt x="756" y="561"/>
                  </a:lnTo>
                  <a:lnTo>
                    <a:pt x="731" y="518"/>
                  </a:lnTo>
                  <a:lnTo>
                    <a:pt x="698" y="477"/>
                  </a:lnTo>
                  <a:lnTo>
                    <a:pt x="653" y="434"/>
                  </a:lnTo>
                  <a:lnTo>
                    <a:pt x="603" y="394"/>
                  </a:lnTo>
                  <a:lnTo>
                    <a:pt x="554" y="351"/>
                  </a:lnTo>
                  <a:lnTo>
                    <a:pt x="523" y="312"/>
                  </a:lnTo>
                  <a:lnTo>
                    <a:pt x="502" y="274"/>
                  </a:lnTo>
                  <a:lnTo>
                    <a:pt x="494" y="239"/>
                  </a:lnTo>
                  <a:lnTo>
                    <a:pt x="486" y="204"/>
                  </a:lnTo>
                  <a:lnTo>
                    <a:pt x="484" y="171"/>
                  </a:lnTo>
                  <a:lnTo>
                    <a:pt x="479" y="140"/>
                  </a:lnTo>
                  <a:lnTo>
                    <a:pt x="469" y="113"/>
                  </a:lnTo>
                  <a:lnTo>
                    <a:pt x="440" y="80"/>
                  </a:lnTo>
                  <a:lnTo>
                    <a:pt x="389" y="52"/>
                  </a:lnTo>
                  <a:lnTo>
                    <a:pt x="323" y="25"/>
                  </a:lnTo>
                  <a:lnTo>
                    <a:pt x="252" y="10"/>
                  </a:lnTo>
                  <a:lnTo>
                    <a:pt x="176" y="0"/>
                  </a:lnTo>
                  <a:lnTo>
                    <a:pt x="106" y="6"/>
                  </a:lnTo>
                  <a:lnTo>
                    <a:pt x="48" y="27"/>
                  </a:lnTo>
                  <a:lnTo>
                    <a:pt x="11" y="68"/>
                  </a:lnTo>
                  <a:close/>
                </a:path>
              </a:pathLst>
            </a:custGeom>
            <a:solidFill>
              <a:srgbClr val="EB9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578" name="Text Box 308"/>
          <p:cNvSpPr txBox="1">
            <a:spLocks noChangeArrowheads="1"/>
          </p:cNvSpPr>
          <p:nvPr/>
        </p:nvSpPr>
        <p:spPr bwMode="auto">
          <a:xfrm>
            <a:off x="746125" y="4989513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Sweet</a:t>
            </a:r>
          </a:p>
        </p:txBody>
      </p:sp>
      <p:sp>
        <p:nvSpPr>
          <p:cNvPr id="109579" name="Text Box 309"/>
          <p:cNvSpPr txBox="1">
            <a:spLocks noChangeArrowheads="1"/>
          </p:cNvSpPr>
          <p:nvPr/>
        </p:nvSpPr>
        <p:spPr bwMode="auto">
          <a:xfrm>
            <a:off x="2571750" y="499586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Sour</a:t>
            </a:r>
          </a:p>
        </p:txBody>
      </p:sp>
      <p:sp>
        <p:nvSpPr>
          <p:cNvPr id="109580" name="Text Box 310"/>
          <p:cNvSpPr txBox="1">
            <a:spLocks noChangeArrowheads="1"/>
          </p:cNvSpPr>
          <p:nvPr/>
        </p:nvSpPr>
        <p:spPr bwMode="auto">
          <a:xfrm>
            <a:off x="4208463" y="4981575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Salty</a:t>
            </a:r>
          </a:p>
        </p:txBody>
      </p:sp>
      <p:sp>
        <p:nvSpPr>
          <p:cNvPr id="109581" name="Text Box 311"/>
          <p:cNvSpPr txBox="1">
            <a:spLocks noChangeArrowheads="1"/>
          </p:cNvSpPr>
          <p:nvPr/>
        </p:nvSpPr>
        <p:spPr bwMode="auto">
          <a:xfrm>
            <a:off x="5743575" y="4995863"/>
            <a:ext cx="78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Bitter</a:t>
            </a:r>
          </a:p>
        </p:txBody>
      </p:sp>
      <p:sp>
        <p:nvSpPr>
          <p:cNvPr id="109582" name="Text Box 312"/>
          <p:cNvSpPr txBox="1">
            <a:spLocks noChangeArrowheads="1"/>
          </p:cNvSpPr>
          <p:nvPr/>
        </p:nvSpPr>
        <p:spPr bwMode="auto">
          <a:xfrm>
            <a:off x="7529513" y="4995863"/>
            <a:ext cx="11493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/>
              <a:t>Umami</a:t>
            </a:r>
          </a:p>
          <a:p>
            <a:pPr algn="ctr" eaLnBrk="1" hangingPunct="1"/>
            <a:r>
              <a:rPr lang="en-US" b="1"/>
              <a:t>(Fresh</a:t>
            </a:r>
          </a:p>
          <a:p>
            <a:pPr algn="ctr" eaLnBrk="1" hangingPunct="1"/>
            <a:r>
              <a:rPr lang="en-US" b="1"/>
              <a:t>Chicken)</a:t>
            </a:r>
          </a:p>
        </p:txBody>
      </p:sp>
    </p:spTree>
    <p:extLst>
      <p:ext uri="{BB962C8B-B14F-4D97-AF65-F5344CB8AC3E}">
        <p14:creationId xmlns:p14="http://schemas.microsoft.com/office/powerpoint/2010/main" val="167664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Palatino Linotype" pitchFamily="18" charset="0"/>
              </a:rPr>
              <a:t>Sensory Interaction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1ECD5-7594-4FA6-A9FB-7539DC0154B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6740" name="Rectangle 330"/>
          <p:cNvSpPr>
            <a:spLocks noChangeArrowheads="1"/>
          </p:cNvSpPr>
          <p:nvPr/>
        </p:nvSpPr>
        <p:spPr bwMode="auto">
          <a:xfrm>
            <a:off x="442913" y="1600200"/>
            <a:ext cx="8229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>
                <a:latin typeface="Palatino Linotype" pitchFamily="18" charset="0"/>
              </a:rPr>
              <a:t>When one sense affects another sense, </a:t>
            </a:r>
            <a:r>
              <a:rPr lang="en-US" sz="2800" dirty="0">
                <a:solidFill>
                  <a:srgbClr val="0000FF"/>
                </a:solidFill>
                <a:latin typeface="Palatino Linotype" pitchFamily="18" charset="0"/>
              </a:rPr>
              <a:t>sensory interaction</a:t>
            </a:r>
            <a:r>
              <a:rPr lang="en-US" sz="2800" dirty="0">
                <a:latin typeface="Palatino Linotype" pitchFamily="18" charset="0"/>
              </a:rPr>
              <a:t> takes place. So, the taste of strawberry interacts with its smell and its texture on the tongue to produce flavor</a:t>
            </a:r>
            <a:r>
              <a:rPr lang="en-US" sz="2800" dirty="0" smtClean="0">
                <a:latin typeface="Palatino Linotype" pitchFamily="18" charset="0"/>
              </a:rPr>
              <a:t>.</a:t>
            </a:r>
          </a:p>
          <a:p>
            <a:pPr algn="ctr">
              <a:spcBef>
                <a:spcPct val="20000"/>
              </a:spcBef>
            </a:pPr>
            <a:endParaRPr lang="en-US" sz="2800" i="1" dirty="0">
              <a:latin typeface="Palatino Linotype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sz="2800" b="1" u="sng" dirty="0" smtClean="0">
                <a:latin typeface="Palatino Linotype" pitchFamily="18" charset="0"/>
              </a:rPr>
              <a:t>Visual Capture  </a:t>
            </a:r>
            <a:r>
              <a:rPr lang="en-US" sz="2800" dirty="0" smtClean="0">
                <a:latin typeface="Palatino Linotype" pitchFamily="18" charset="0"/>
              </a:rPr>
              <a:t>- a term that describes how when </a:t>
            </a:r>
            <a:r>
              <a:rPr lang="en-US" sz="2800" dirty="0" err="1" smtClean="0">
                <a:latin typeface="Palatino Linotype" pitchFamily="18" charset="0"/>
              </a:rPr>
              <a:t>diffeence</a:t>
            </a:r>
            <a:r>
              <a:rPr lang="en-US" sz="2800" dirty="0" smtClean="0">
                <a:latin typeface="Palatino Linotype" pitchFamily="18" charset="0"/>
              </a:rPr>
              <a:t> senses receive conflicting information our brain believes the visual senses over the others (seeing is </a:t>
            </a:r>
            <a:r>
              <a:rPr lang="en-US" sz="2800" dirty="0" err="1" smtClean="0">
                <a:latin typeface="Palatino Linotype" pitchFamily="18" charset="0"/>
              </a:rPr>
              <a:t>beleiveing</a:t>
            </a:r>
            <a:r>
              <a:rPr lang="en-US" sz="2800" dirty="0" smtClean="0">
                <a:latin typeface="Palatino Linotype" pitchFamily="18" charset="0"/>
              </a:rPr>
              <a:t>!)</a:t>
            </a:r>
          </a:p>
          <a:p>
            <a:pPr algn="ctr">
              <a:spcBef>
                <a:spcPct val="20000"/>
              </a:spcBef>
            </a:pPr>
            <a:r>
              <a:rPr lang="en-US" sz="2800" dirty="0" err="1" smtClean="0">
                <a:latin typeface="Palatino Linotype" pitchFamily="18" charset="0"/>
                <a:hlinkClick r:id="rId3"/>
              </a:rPr>
              <a:t>McGurk</a:t>
            </a:r>
            <a:r>
              <a:rPr lang="en-US" sz="2800" dirty="0" smtClean="0">
                <a:latin typeface="Palatino Linotype" pitchFamily="18" charset="0"/>
                <a:hlinkClick r:id="rId3"/>
              </a:rPr>
              <a:t> Effect!</a:t>
            </a:r>
            <a:endParaRPr lang="en-US" sz="2800" dirty="0" smtClean="0">
              <a:latin typeface="Palatino Linotype" pitchFamily="18" charset="0"/>
            </a:endParaRPr>
          </a:p>
          <a:p>
            <a:pPr algn="ctr">
              <a:spcBef>
                <a:spcPct val="20000"/>
              </a:spcBef>
            </a:pPr>
            <a:endParaRPr lang="en-US" sz="28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3124200"/>
          </a:xfrm>
        </p:spPr>
        <p:txBody>
          <a:bodyPr/>
          <a:lstStyle/>
          <a:p>
            <a:pPr eaLnBrk="1" hangingPunct="1"/>
            <a:r>
              <a:rPr lang="en-US" u="sng" smtClean="0"/>
              <a:t>Taste Buds</a:t>
            </a:r>
            <a:r>
              <a:rPr lang="en-US" smtClean="0"/>
              <a:t/>
            </a:r>
            <a:br>
              <a:rPr lang="en-US" smtClean="0"/>
            </a:br>
            <a:r>
              <a:rPr lang="en-US" sz="3600" smtClean="0"/>
              <a:t>Found along the tiny bumps on the tongue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2400" smtClean="0"/>
              <a:t>Bud</a:t>
            </a:r>
            <a:endParaRPr 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9E20F-0E0E-4E39-BAC4-2CAFFADC45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105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172878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65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Palatino Linotype" pitchFamily="18" charset="0"/>
              </a:rPr>
              <a:t>The Olfactory System:  Smell</a:t>
            </a:r>
          </a:p>
        </p:txBody>
      </p:sp>
      <p:sp>
        <p:nvSpPr>
          <p:cNvPr id="1126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80CA2A-8F56-4C35-93D0-75DE57A26C4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442913" y="1600200"/>
            <a:ext cx="8229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Palatino Linotype" pitchFamily="18" charset="0"/>
              </a:rPr>
              <a:t>Like taste, smell is a chemical sense. Odorants enter the nasal cavity to stimulate 5 million receptors to sense smell. Unlike taste, there are many different forms of smell.</a:t>
            </a:r>
            <a:endParaRPr lang="en-US" sz="2800" i="1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40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5759C-1C51-4E26-B997-E6DA65E4A7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12644" name="Picture 6" descr="Nos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" b="17500"/>
          <a:stretch>
            <a:fillRect/>
          </a:stretch>
        </p:blipFill>
        <p:spPr>
          <a:xfrm>
            <a:off x="990600" y="1295400"/>
            <a:ext cx="6781800" cy="5105400"/>
          </a:xfrm>
          <a:noFill/>
        </p:spPr>
      </p:pic>
    </p:spTree>
    <p:extLst>
      <p:ext uri="{BB962C8B-B14F-4D97-AF65-F5344CB8AC3E}">
        <p14:creationId xmlns:p14="http://schemas.microsoft.com/office/powerpoint/2010/main" val="20537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B413D-2DA3-443B-81DE-B72E02EA7EF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13668" name="Picture 7" descr="Epithelium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295400"/>
            <a:ext cx="6705600" cy="5562600"/>
          </a:xfrm>
          <a:noFill/>
        </p:spPr>
      </p:pic>
    </p:spTree>
    <p:extLst>
      <p:ext uri="{BB962C8B-B14F-4D97-AF65-F5344CB8AC3E}">
        <p14:creationId xmlns:p14="http://schemas.microsoft.com/office/powerpoint/2010/main" val="171833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Smell and the Brain</a:t>
            </a:r>
          </a:p>
        </p:txBody>
      </p:sp>
      <p:sp>
        <p:nvSpPr>
          <p:cNvPr id="1146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Smell is the only sense which does </a:t>
            </a:r>
            <a:r>
              <a:rPr lang="en-US" u="sng" dirty="0" smtClean="0"/>
              <a:t>not</a:t>
            </a:r>
            <a:r>
              <a:rPr lang="en-US" dirty="0" smtClean="0"/>
              <a:t> travel first to the “switchboard of the senses” – the THALAMUS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347FB-64D3-47E8-A9EC-A739D797202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8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00"/>
                </a:solidFill>
                <a:latin typeface="Palatino Linotype" pitchFamily="18" charset="0"/>
              </a:rPr>
              <a:t>Body Position and Movement</a:t>
            </a:r>
          </a:p>
        </p:txBody>
      </p:sp>
      <p:sp>
        <p:nvSpPr>
          <p:cNvPr id="1146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A3341B-E0B9-4AAA-8577-33815D03AAE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7764" name="Rectangle 5"/>
          <p:cNvSpPr>
            <a:spLocks noChangeArrowheads="1"/>
          </p:cNvSpPr>
          <p:nvPr/>
        </p:nvSpPr>
        <p:spPr bwMode="auto">
          <a:xfrm>
            <a:off x="442913" y="1600200"/>
            <a:ext cx="8229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Palatino Linotype" pitchFamily="18" charset="0"/>
              </a:rPr>
              <a:t>The </a:t>
            </a:r>
            <a:r>
              <a:rPr lang="en-US" sz="2800">
                <a:solidFill>
                  <a:srgbClr val="0000FF"/>
                </a:solidFill>
                <a:latin typeface="Palatino Linotype" pitchFamily="18" charset="0"/>
              </a:rPr>
              <a:t>Vestibular System</a:t>
            </a:r>
            <a:r>
              <a:rPr lang="en-US" sz="2800">
                <a:latin typeface="Palatino Linotype" pitchFamily="18" charset="0"/>
              </a:rPr>
              <a:t> monitors the head (and body’s) position in space and gravity. </a:t>
            </a:r>
            <a:endParaRPr lang="en-US" sz="2800" i="1">
              <a:latin typeface="Palatino Linotype" pitchFamily="18" charset="0"/>
            </a:endParaRPr>
          </a:p>
        </p:txBody>
      </p:sp>
      <p:pic>
        <p:nvPicPr>
          <p:cNvPr id="117765" name="Picture 6" descr="12673_MyersPsy8e_5UN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429000"/>
            <a:ext cx="1828800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766" name="Picture 8" descr="whirling-dervish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29000"/>
            <a:ext cx="4149725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7" name="Rectangle 9"/>
          <p:cNvSpPr>
            <a:spLocks noChangeArrowheads="1"/>
          </p:cNvSpPr>
          <p:nvPr/>
        </p:nvSpPr>
        <p:spPr bwMode="auto">
          <a:xfrm rot="5400000">
            <a:off x="3684588" y="4908550"/>
            <a:ext cx="24145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http://www.heyokamagazine.com</a:t>
            </a:r>
          </a:p>
        </p:txBody>
      </p:sp>
      <p:sp>
        <p:nvSpPr>
          <p:cNvPr id="117768" name="Text Box 10"/>
          <p:cNvSpPr txBox="1">
            <a:spLocks noChangeArrowheads="1"/>
          </p:cNvSpPr>
          <p:nvPr/>
        </p:nvSpPr>
        <p:spPr bwMode="auto">
          <a:xfrm>
            <a:off x="1585913" y="6186488"/>
            <a:ext cx="225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Whirling Dervishes</a:t>
            </a:r>
          </a:p>
        </p:txBody>
      </p:sp>
      <p:sp>
        <p:nvSpPr>
          <p:cNvPr id="117769" name="Text Box 11"/>
          <p:cNvSpPr txBox="1">
            <a:spLocks noChangeArrowheads="1"/>
          </p:cNvSpPr>
          <p:nvPr/>
        </p:nvSpPr>
        <p:spPr bwMode="auto">
          <a:xfrm>
            <a:off x="6296025" y="6172200"/>
            <a:ext cx="1276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Wire Walk</a:t>
            </a:r>
          </a:p>
        </p:txBody>
      </p:sp>
      <p:sp>
        <p:nvSpPr>
          <p:cNvPr id="117770" name="Text Box 12"/>
          <p:cNvSpPr txBox="1">
            <a:spLocks noChangeArrowheads="1"/>
          </p:cNvSpPr>
          <p:nvPr/>
        </p:nvSpPr>
        <p:spPr bwMode="auto">
          <a:xfrm rot="5400000">
            <a:off x="6794500" y="4940300"/>
            <a:ext cx="2382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>
                <a:latin typeface="Times New Roman" charset="0"/>
              </a:rPr>
              <a:t>Bob Daemmrich/ The Image Works</a:t>
            </a:r>
          </a:p>
        </p:txBody>
      </p:sp>
    </p:spTree>
    <p:extLst>
      <p:ext uri="{BB962C8B-B14F-4D97-AF65-F5344CB8AC3E}">
        <p14:creationId xmlns:p14="http://schemas.microsoft.com/office/powerpoint/2010/main" val="15424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  <a:latin typeface="Palatino Linotype" pitchFamily="18" charset="0"/>
              </a:rPr>
              <a:t>Body Position and Movement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smtClean="0">
                <a:solidFill>
                  <a:srgbClr val="0000FF"/>
                </a:solidFill>
              </a:rPr>
              <a:t>Vestibular System: </a:t>
            </a:r>
          </a:p>
          <a:p>
            <a:r>
              <a:rPr lang="en-US" smtClean="0"/>
              <a:t>This system is controlled by the semi-circular canals in the ear which are filled with fluid that shift as the body shifts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8243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  <a:latin typeface="Palatino Linotype" pitchFamily="18" charset="0"/>
              </a:rPr>
              <a:t>Body Position and Movement</a:t>
            </a:r>
          </a:p>
        </p:txBody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latin typeface="Palatino Linotype" pitchFamily="18" charset="0"/>
              </a:rPr>
              <a:t>The sense of our body parts’ position and movement is called the </a:t>
            </a:r>
            <a:r>
              <a:rPr lang="en-US" smtClean="0">
                <a:solidFill>
                  <a:srgbClr val="0000FF"/>
                </a:solidFill>
                <a:latin typeface="Palatino Linotype" pitchFamily="18" charset="0"/>
              </a:rPr>
              <a:t>Kinesthetic System</a:t>
            </a:r>
            <a:r>
              <a:rPr lang="en-US" smtClean="0">
                <a:latin typeface="Palatino Linotype" pitchFamily="18" charset="0"/>
              </a:rPr>
              <a:t>.</a:t>
            </a:r>
            <a:endParaRPr lang="en-US" smtClean="0"/>
          </a:p>
          <a:p>
            <a:endParaRPr lang="en-US" smtClean="0"/>
          </a:p>
        </p:txBody>
      </p:sp>
      <p:pic>
        <p:nvPicPr>
          <p:cNvPr id="119812" name="Picture 4" descr="peter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581400"/>
            <a:ext cx="6248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42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319</Words>
  <Application>Microsoft Office PowerPoint</Application>
  <PresentationFormat>On-screen Show (4:3)</PresentationFormat>
  <Paragraphs>50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Palatino Linotype</vt:lpstr>
      <vt:lpstr>Times New Roman</vt:lpstr>
      <vt:lpstr>Office Theme</vt:lpstr>
      <vt:lpstr>Gustatory System:  Taste</vt:lpstr>
      <vt:lpstr>Taste Buds Found along the tiny bumps on the tongue  Bud</vt:lpstr>
      <vt:lpstr>The Olfactory System:  Smell</vt:lpstr>
      <vt:lpstr>PowerPoint Presentation</vt:lpstr>
      <vt:lpstr>PowerPoint Presentation</vt:lpstr>
      <vt:lpstr>Smell and the Brain</vt:lpstr>
      <vt:lpstr>Body Position and Movement</vt:lpstr>
      <vt:lpstr>Body Position and Movement</vt:lpstr>
      <vt:lpstr>Body Position and Movement</vt:lpstr>
      <vt:lpstr>Sensory Interaction</vt:lpstr>
    </vt:vector>
  </TitlesOfParts>
  <Company>New Paltz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Costello, Lynda</cp:lastModifiedBy>
  <cp:revision>5</cp:revision>
  <dcterms:created xsi:type="dcterms:W3CDTF">2014-11-17T17:14:02Z</dcterms:created>
  <dcterms:modified xsi:type="dcterms:W3CDTF">2016-12-06T19:19:26Z</dcterms:modified>
</cp:coreProperties>
</file>