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2C026-CE4B-434D-B3E9-57E7830D21E8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6FB9C-4DED-0B49-BD92-40853A746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48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10/5/2015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 DE HERENCIA HISPANA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489" y="1447800"/>
            <a:ext cx="4357076" cy="4800600"/>
          </a:xfrm>
        </p:spPr>
        <p:txBody>
          <a:bodyPr/>
          <a:lstStyle/>
          <a:p>
            <a:r>
              <a:rPr lang="en-US" dirty="0" err="1" smtClean="0"/>
              <a:t>Días</a:t>
            </a:r>
            <a:r>
              <a:rPr lang="en-US" dirty="0" smtClean="0"/>
              <a:t> de </a:t>
            </a:r>
            <a:r>
              <a:rPr lang="en-US" dirty="0" err="1" smtClean="0"/>
              <a:t>independencia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15 de </a:t>
            </a:r>
            <a:r>
              <a:rPr lang="en-US" dirty="0" err="1" smtClean="0"/>
              <a:t>septiembre</a:t>
            </a:r>
            <a:endParaRPr lang="en-US" dirty="0" smtClean="0"/>
          </a:p>
          <a:p>
            <a:pPr lvl="2"/>
            <a:r>
              <a:rPr lang="en-US" dirty="0" smtClean="0"/>
              <a:t>Costa Rica</a:t>
            </a:r>
          </a:p>
          <a:p>
            <a:pPr lvl="2"/>
            <a:r>
              <a:rPr lang="en-US" dirty="0" smtClean="0"/>
              <a:t>El Salvador</a:t>
            </a:r>
          </a:p>
          <a:p>
            <a:pPr lvl="2"/>
            <a:r>
              <a:rPr lang="en-US" dirty="0" smtClean="0"/>
              <a:t>Guatemala</a:t>
            </a:r>
          </a:p>
          <a:p>
            <a:pPr lvl="2"/>
            <a:r>
              <a:rPr lang="en-US" dirty="0" smtClean="0"/>
              <a:t>Honduras</a:t>
            </a:r>
          </a:p>
          <a:p>
            <a:pPr lvl="2"/>
            <a:r>
              <a:rPr lang="en-US" dirty="0" smtClean="0"/>
              <a:t>Nicaragua</a:t>
            </a:r>
          </a:p>
          <a:p>
            <a:pPr lvl="1"/>
            <a:r>
              <a:rPr lang="en-US" dirty="0" smtClean="0"/>
              <a:t>16 de </a:t>
            </a:r>
            <a:r>
              <a:rPr lang="en-US" dirty="0" err="1" smtClean="0"/>
              <a:t>septiembre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Mexico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1564" y="2044621"/>
            <a:ext cx="3862435" cy="4356179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r>
              <a:rPr lang="en-US" dirty="0" smtClean="0"/>
              <a:t>18 de </a:t>
            </a:r>
            <a:r>
              <a:rPr lang="en-US" dirty="0" err="1" smtClean="0"/>
              <a:t>septiembre</a:t>
            </a:r>
            <a:endParaRPr lang="en-US" dirty="0" smtClean="0"/>
          </a:p>
          <a:p>
            <a:pPr lvl="2"/>
            <a:r>
              <a:rPr lang="en-US" dirty="0" smtClean="0"/>
              <a:t>Chile</a:t>
            </a:r>
          </a:p>
          <a:p>
            <a:pPr lvl="1"/>
            <a:r>
              <a:rPr lang="en-US" dirty="0" smtClean="0"/>
              <a:t>12 de </a:t>
            </a:r>
            <a:r>
              <a:rPr lang="en-US" dirty="0" err="1" smtClean="0"/>
              <a:t>octubre</a:t>
            </a:r>
            <a:endParaRPr lang="en-US" dirty="0" smtClean="0"/>
          </a:p>
          <a:p>
            <a:pPr lvl="2"/>
            <a:r>
              <a:rPr lang="en-US" dirty="0" smtClean="0"/>
              <a:t>Guinea </a:t>
            </a:r>
            <a:r>
              <a:rPr lang="en-US" dirty="0" err="1" smtClean="0"/>
              <a:t>ecuatorial</a:t>
            </a:r>
            <a:endParaRPr lang="en-US" dirty="0" smtClean="0"/>
          </a:p>
          <a:p>
            <a:pPr lvl="1"/>
            <a:r>
              <a:rPr lang="en-US" dirty="0" err="1" smtClean="0"/>
              <a:t>Día</a:t>
            </a:r>
            <a:r>
              <a:rPr lang="en-US" dirty="0" smtClean="0"/>
              <a:t> de la </a:t>
            </a:r>
            <a:r>
              <a:rPr lang="en-US" dirty="0" err="1" smtClean="0"/>
              <a:t>Raza</a:t>
            </a:r>
            <a:r>
              <a:rPr lang="en-US" dirty="0" smtClean="0"/>
              <a:t> – </a:t>
            </a:r>
          </a:p>
          <a:p>
            <a:pPr lvl="2"/>
            <a:r>
              <a:rPr lang="en-US" dirty="0" smtClean="0"/>
              <a:t>Cristobal Colón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334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77</TotalTime>
  <Words>38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Solstice</vt:lpstr>
      <vt:lpstr>MES DE HERENCIA HISPANA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PALABRA DEL DI Y  PERSONA DEL MES DE HERENCIA HISPANA</dc:title>
  <dc:creator>Jenny</dc:creator>
  <cp:lastModifiedBy>NPCSD</cp:lastModifiedBy>
  <cp:revision>10</cp:revision>
  <dcterms:created xsi:type="dcterms:W3CDTF">2015-10-05T01:56:52Z</dcterms:created>
  <dcterms:modified xsi:type="dcterms:W3CDTF">2015-10-05T16:41:06Z</dcterms:modified>
</cp:coreProperties>
</file>