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32" d="100"/>
          <a:sy n="32" d="100"/>
        </p:scale>
        <p:origin x="66" y="6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6BE17C-DCCD-438D-9005-1C32B6FBE214}" type="datetimeFigureOut">
              <a:rPr lang="en-US" smtClean="0"/>
              <a:t>2/25/2020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6EBF34-1171-4638-9358-0C6B02E7B4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22955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6BE17C-DCCD-438D-9005-1C32B6FBE214}" type="datetimeFigureOut">
              <a:rPr lang="en-US" smtClean="0"/>
              <a:t>2/25/2020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6EBF34-1171-4638-9358-0C6B02E7B4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60492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6BE17C-DCCD-438D-9005-1C32B6FBE214}" type="datetimeFigureOut">
              <a:rPr lang="en-US" smtClean="0"/>
              <a:t>2/25/2020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6EBF34-1171-4638-9358-0C6B02E7B4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27500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6BE17C-DCCD-438D-9005-1C32B6FBE214}" type="datetimeFigureOut">
              <a:rPr lang="en-US" smtClean="0"/>
              <a:t>2/25/2020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6EBF34-1171-4638-9358-0C6B02E7B4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73435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6BE17C-DCCD-438D-9005-1C32B6FBE214}" type="datetimeFigureOut">
              <a:rPr lang="en-US" smtClean="0"/>
              <a:t>2/25/2020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6EBF34-1171-4638-9358-0C6B02E7B4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4081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6BE17C-DCCD-438D-9005-1C32B6FBE214}" type="datetimeFigureOut">
              <a:rPr lang="en-US" smtClean="0"/>
              <a:t>2/25/2020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6EBF34-1171-4638-9358-0C6B02E7B4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72547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6BE17C-DCCD-438D-9005-1C32B6FBE214}" type="datetimeFigureOut">
              <a:rPr lang="en-US" smtClean="0"/>
              <a:t>2/25/2020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6EBF34-1171-4638-9358-0C6B02E7B4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55375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6BE17C-DCCD-438D-9005-1C32B6FBE214}" type="datetimeFigureOut">
              <a:rPr lang="en-US" smtClean="0"/>
              <a:t>2/25/2020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6EBF34-1171-4638-9358-0C6B02E7B4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17548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6BE17C-DCCD-438D-9005-1C32B6FBE214}" type="datetimeFigureOut">
              <a:rPr lang="en-US" smtClean="0"/>
              <a:t>2/25/2020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6EBF34-1171-4638-9358-0C6B02E7B4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252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6BE17C-DCCD-438D-9005-1C32B6FBE214}" type="datetimeFigureOut">
              <a:rPr lang="en-US" smtClean="0"/>
              <a:t>2/25/2020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6EBF34-1171-4638-9358-0C6B02E7B4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75052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6BE17C-DCCD-438D-9005-1C32B6FBE214}" type="datetimeFigureOut">
              <a:rPr lang="en-US" smtClean="0"/>
              <a:t>2/25/2020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6EBF34-1171-4638-9358-0C6B02E7B4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790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6BE17C-DCCD-438D-9005-1C32B6FBE214}" type="datetimeFigureOut">
              <a:rPr lang="en-US" smtClean="0"/>
              <a:t>2/25/2020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6EBF34-1171-4638-9358-0C6B02E7B4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6592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://viewpure.com/aYCBdZLCDBQ?start=0&amp;end=0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Erikson’s Stages of Social Development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46459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274638"/>
            <a:ext cx="8229600" cy="792162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tx1"/>
                </a:solidFill>
              </a:rPr>
              <a:t>Erik Erikson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114300" y="927101"/>
            <a:ext cx="11607800" cy="2022092"/>
          </a:xfrm>
        </p:spPr>
        <p:txBody>
          <a:bodyPr/>
          <a:lstStyle/>
          <a:p>
            <a:pPr lvl="1"/>
            <a:r>
              <a:rPr lang="en-US" dirty="0" smtClean="0">
                <a:solidFill>
                  <a:schemeClr val="tx1"/>
                </a:solidFill>
              </a:rPr>
              <a:t>Believed like Freud that the personality is developed in stages but like the Neo-Freudians based on SOCIAL issues not biological issues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Each stage presents its own dilemma / problem for the individual that will result in a pattern of feeling and behavior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Stages of Psycho-Social Development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04697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34953" y="241300"/>
            <a:ext cx="10980615" cy="685800"/>
          </a:xfrm>
        </p:spPr>
        <p:txBody>
          <a:bodyPr/>
          <a:lstStyle/>
          <a:p>
            <a:r>
              <a:rPr lang="en-US" sz="2000" dirty="0" smtClean="0">
                <a:solidFill>
                  <a:schemeClr val="tx1"/>
                </a:solidFill>
                <a:hlinkClick r:id="rId2"/>
              </a:rPr>
              <a:t>Each stage of life presents a psycho-social crisis (need) which can be resolved favorably or unfavorably. </a:t>
            </a:r>
            <a:endParaRPr lang="en-US" sz="2000" dirty="0">
              <a:solidFill>
                <a:schemeClr val="tx1"/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0" y="1577340"/>
            <a:ext cx="12194532" cy="4937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2373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21733" y="152401"/>
            <a:ext cx="11548534" cy="67401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7374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</TotalTime>
  <Words>73</Words>
  <Application>Microsoft Office PowerPoint</Application>
  <PresentationFormat>Widescreen</PresentationFormat>
  <Paragraphs>6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Arial</vt:lpstr>
      <vt:lpstr>Calibri</vt:lpstr>
      <vt:lpstr>Calibri Light</vt:lpstr>
      <vt:lpstr>Office Theme</vt:lpstr>
      <vt:lpstr>Erikson’s Stages of Social Development</vt:lpstr>
      <vt:lpstr>Erik Erikson </vt:lpstr>
      <vt:lpstr>Each stage of life presents a psycho-social crisis (need) which can be resolved favorably or unfavorably. 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Erikson’s Stages of Social Development</dc:title>
  <dc:creator>Costello, Lynda</dc:creator>
  <cp:lastModifiedBy>Costello, Lynda</cp:lastModifiedBy>
  <cp:revision>2</cp:revision>
  <dcterms:created xsi:type="dcterms:W3CDTF">2017-12-21T19:38:19Z</dcterms:created>
  <dcterms:modified xsi:type="dcterms:W3CDTF">2020-02-25T12:53:25Z</dcterms:modified>
</cp:coreProperties>
</file>