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59"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4E2BAB-1694-469F-B582-054C57B8F9A2}"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2425F7-9485-4331-975F-A05C3CBAF776}" type="slidenum">
              <a:rPr lang="en-US" smtClean="0"/>
              <a:t>‹#›</a:t>
            </a:fld>
            <a:endParaRPr lang="en-US"/>
          </a:p>
        </p:txBody>
      </p:sp>
    </p:spTree>
    <p:extLst>
      <p:ext uri="{BB962C8B-B14F-4D97-AF65-F5344CB8AC3E}">
        <p14:creationId xmlns:p14="http://schemas.microsoft.com/office/powerpoint/2010/main" val="259354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4E2BAB-1694-469F-B582-054C57B8F9A2}"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2425F7-9485-4331-975F-A05C3CBAF776}" type="slidenum">
              <a:rPr lang="en-US" smtClean="0"/>
              <a:t>‹#›</a:t>
            </a:fld>
            <a:endParaRPr lang="en-US"/>
          </a:p>
        </p:txBody>
      </p:sp>
    </p:spTree>
    <p:extLst>
      <p:ext uri="{BB962C8B-B14F-4D97-AF65-F5344CB8AC3E}">
        <p14:creationId xmlns:p14="http://schemas.microsoft.com/office/powerpoint/2010/main" val="1130467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4E2BAB-1694-469F-B582-054C57B8F9A2}"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2425F7-9485-4331-975F-A05C3CBAF776}" type="slidenum">
              <a:rPr lang="en-US" smtClean="0"/>
              <a:t>‹#›</a:t>
            </a:fld>
            <a:endParaRPr lang="en-US"/>
          </a:p>
        </p:txBody>
      </p:sp>
    </p:spTree>
    <p:extLst>
      <p:ext uri="{BB962C8B-B14F-4D97-AF65-F5344CB8AC3E}">
        <p14:creationId xmlns:p14="http://schemas.microsoft.com/office/powerpoint/2010/main" val="252261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4E2BAB-1694-469F-B582-054C57B8F9A2}"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2425F7-9485-4331-975F-A05C3CBAF776}" type="slidenum">
              <a:rPr lang="en-US" smtClean="0"/>
              <a:t>‹#›</a:t>
            </a:fld>
            <a:endParaRPr lang="en-US"/>
          </a:p>
        </p:txBody>
      </p:sp>
    </p:spTree>
    <p:extLst>
      <p:ext uri="{BB962C8B-B14F-4D97-AF65-F5344CB8AC3E}">
        <p14:creationId xmlns:p14="http://schemas.microsoft.com/office/powerpoint/2010/main" val="1678639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04E2BAB-1694-469F-B582-054C57B8F9A2}"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2425F7-9485-4331-975F-A05C3CBAF776}" type="slidenum">
              <a:rPr lang="en-US" smtClean="0"/>
              <a:t>‹#›</a:t>
            </a:fld>
            <a:endParaRPr lang="en-US"/>
          </a:p>
        </p:txBody>
      </p:sp>
    </p:spTree>
    <p:extLst>
      <p:ext uri="{BB962C8B-B14F-4D97-AF65-F5344CB8AC3E}">
        <p14:creationId xmlns:p14="http://schemas.microsoft.com/office/powerpoint/2010/main" val="3236702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04E2BAB-1694-469F-B582-054C57B8F9A2}"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2425F7-9485-4331-975F-A05C3CBAF776}" type="slidenum">
              <a:rPr lang="en-US" smtClean="0"/>
              <a:t>‹#›</a:t>
            </a:fld>
            <a:endParaRPr lang="en-US"/>
          </a:p>
        </p:txBody>
      </p:sp>
    </p:spTree>
    <p:extLst>
      <p:ext uri="{BB962C8B-B14F-4D97-AF65-F5344CB8AC3E}">
        <p14:creationId xmlns:p14="http://schemas.microsoft.com/office/powerpoint/2010/main" val="3414257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04E2BAB-1694-469F-B582-054C57B8F9A2}" type="datetimeFigureOut">
              <a:rPr lang="en-US" smtClean="0"/>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2425F7-9485-4331-975F-A05C3CBAF776}" type="slidenum">
              <a:rPr lang="en-US" smtClean="0"/>
              <a:t>‹#›</a:t>
            </a:fld>
            <a:endParaRPr lang="en-US"/>
          </a:p>
        </p:txBody>
      </p:sp>
    </p:spTree>
    <p:extLst>
      <p:ext uri="{BB962C8B-B14F-4D97-AF65-F5344CB8AC3E}">
        <p14:creationId xmlns:p14="http://schemas.microsoft.com/office/powerpoint/2010/main" val="2813114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4E2BAB-1694-469F-B582-054C57B8F9A2}" type="datetimeFigureOut">
              <a:rPr lang="en-US" smtClean="0"/>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2425F7-9485-4331-975F-A05C3CBAF776}" type="slidenum">
              <a:rPr lang="en-US" smtClean="0"/>
              <a:t>‹#›</a:t>
            </a:fld>
            <a:endParaRPr lang="en-US"/>
          </a:p>
        </p:txBody>
      </p:sp>
    </p:spTree>
    <p:extLst>
      <p:ext uri="{BB962C8B-B14F-4D97-AF65-F5344CB8AC3E}">
        <p14:creationId xmlns:p14="http://schemas.microsoft.com/office/powerpoint/2010/main" val="1199029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4E2BAB-1694-469F-B582-054C57B8F9A2}" type="datetimeFigureOut">
              <a:rPr lang="en-US" smtClean="0"/>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2425F7-9485-4331-975F-A05C3CBAF776}" type="slidenum">
              <a:rPr lang="en-US" smtClean="0"/>
              <a:t>‹#›</a:t>
            </a:fld>
            <a:endParaRPr lang="en-US"/>
          </a:p>
        </p:txBody>
      </p:sp>
    </p:spTree>
    <p:extLst>
      <p:ext uri="{BB962C8B-B14F-4D97-AF65-F5344CB8AC3E}">
        <p14:creationId xmlns:p14="http://schemas.microsoft.com/office/powerpoint/2010/main" val="1066547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04E2BAB-1694-469F-B582-054C57B8F9A2}"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2425F7-9485-4331-975F-A05C3CBAF776}" type="slidenum">
              <a:rPr lang="en-US" smtClean="0"/>
              <a:t>‹#›</a:t>
            </a:fld>
            <a:endParaRPr lang="en-US"/>
          </a:p>
        </p:txBody>
      </p:sp>
    </p:spTree>
    <p:extLst>
      <p:ext uri="{BB962C8B-B14F-4D97-AF65-F5344CB8AC3E}">
        <p14:creationId xmlns:p14="http://schemas.microsoft.com/office/powerpoint/2010/main" val="3643486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04E2BAB-1694-469F-B582-054C57B8F9A2}"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2425F7-9485-4331-975F-A05C3CBAF776}" type="slidenum">
              <a:rPr lang="en-US" smtClean="0"/>
              <a:t>‹#›</a:t>
            </a:fld>
            <a:endParaRPr lang="en-US"/>
          </a:p>
        </p:txBody>
      </p:sp>
    </p:spTree>
    <p:extLst>
      <p:ext uri="{BB962C8B-B14F-4D97-AF65-F5344CB8AC3E}">
        <p14:creationId xmlns:p14="http://schemas.microsoft.com/office/powerpoint/2010/main" val="1596568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4E2BAB-1694-469F-B582-054C57B8F9A2}" type="datetimeFigureOut">
              <a:rPr lang="en-US" smtClean="0"/>
              <a:t>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2425F7-9485-4331-975F-A05C3CBAF776}" type="slidenum">
              <a:rPr lang="en-US" smtClean="0"/>
              <a:t>‹#›</a:t>
            </a:fld>
            <a:endParaRPr lang="en-US"/>
          </a:p>
        </p:txBody>
      </p:sp>
    </p:spTree>
    <p:extLst>
      <p:ext uri="{BB962C8B-B14F-4D97-AF65-F5344CB8AC3E}">
        <p14:creationId xmlns:p14="http://schemas.microsoft.com/office/powerpoint/2010/main" val="39359314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Heritability follow up</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901253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wrong with this statement:</a:t>
            </a:r>
            <a:endParaRPr lang="en-US" dirty="0"/>
          </a:p>
        </p:txBody>
      </p:sp>
      <p:sp>
        <p:nvSpPr>
          <p:cNvPr id="3" name="Content Placeholder 2"/>
          <p:cNvSpPr>
            <a:spLocks noGrp="1"/>
          </p:cNvSpPr>
          <p:nvPr>
            <p:ph idx="1"/>
          </p:nvPr>
        </p:nvSpPr>
        <p:spPr/>
        <p:txBody>
          <a:bodyPr/>
          <a:lstStyle/>
          <a:p>
            <a:r>
              <a:rPr lang="en-US" dirty="0"/>
              <a:t>My </a:t>
            </a:r>
            <a:r>
              <a:rPr lang="en-US" dirty="0" smtClean="0"/>
              <a:t>teacher </a:t>
            </a:r>
            <a:r>
              <a:rPr lang="en-US" dirty="0"/>
              <a:t>is really awesome. </a:t>
            </a:r>
            <a:r>
              <a:rPr lang="en-US" dirty="0" err="1"/>
              <a:t>His/Her</a:t>
            </a:r>
            <a:r>
              <a:rPr lang="en-US" dirty="0"/>
              <a:t> heritability for awesomeness must be really high</a:t>
            </a:r>
            <a:r>
              <a:rPr lang="en-US" dirty="0" smtClean="0"/>
              <a:t>.</a:t>
            </a:r>
          </a:p>
          <a:p>
            <a:endParaRPr lang="en-US" dirty="0"/>
          </a:p>
          <a:p>
            <a:endParaRPr lang="en-US" dirty="0" smtClean="0"/>
          </a:p>
          <a:p>
            <a:endParaRPr lang="en-US" dirty="0"/>
          </a:p>
          <a:p>
            <a:r>
              <a:rPr lang="en-US" dirty="0"/>
              <a:t>Heritability is a property of populations not individuals</a:t>
            </a:r>
          </a:p>
          <a:p>
            <a:endParaRPr lang="en-US" dirty="0"/>
          </a:p>
          <a:p>
            <a:endParaRPr lang="en-US" dirty="0"/>
          </a:p>
        </p:txBody>
      </p:sp>
    </p:spTree>
    <p:extLst>
      <p:ext uri="{BB962C8B-B14F-4D97-AF65-F5344CB8AC3E}">
        <p14:creationId xmlns:p14="http://schemas.microsoft.com/office/powerpoint/2010/main" val="1682515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62152"/>
            <a:ext cx="10515600" cy="5514811"/>
          </a:xfrm>
        </p:spPr>
        <p:txBody>
          <a:bodyPr/>
          <a:lstStyle/>
          <a:p>
            <a:r>
              <a:rPr lang="en-US" dirty="0"/>
              <a:t>A study was performed to estimate the heritability of human height. Heritability estimates were initially performed in children (average age 5 years old), and found to be 0.74. Heritability was estimated again in the same set of individuals when they were adults (average age 40 years old), and found to be 0.30. How can these results be explained?</a:t>
            </a:r>
          </a:p>
          <a:p>
            <a:endParaRPr lang="en-US" dirty="0" smtClean="0"/>
          </a:p>
          <a:p>
            <a:endParaRPr lang="en-US" dirty="0"/>
          </a:p>
          <a:p>
            <a:r>
              <a:rPr lang="en-US" dirty="0"/>
              <a:t>Since the individuals have essentially the same amount of genetic variation throughout life, environmental variation must have increased later in life, thus reducing the estimated heritability.</a:t>
            </a:r>
          </a:p>
          <a:p>
            <a:endParaRPr lang="en-US" dirty="0"/>
          </a:p>
          <a:p>
            <a:endParaRPr lang="en-US" dirty="0"/>
          </a:p>
        </p:txBody>
      </p:sp>
    </p:spTree>
    <p:extLst>
      <p:ext uri="{BB962C8B-B14F-4D97-AF65-F5344CB8AC3E}">
        <p14:creationId xmlns:p14="http://schemas.microsoft.com/office/powerpoint/2010/main" val="1254984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rotWithShape="1">
          <a:blip r:embed="rId2"/>
          <a:srcRect l="12339" t="35043" r="13783" b="15100"/>
          <a:stretch/>
        </p:blipFill>
        <p:spPr bwMode="auto">
          <a:xfrm>
            <a:off x="543910" y="1301206"/>
            <a:ext cx="11133083" cy="4363869"/>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2005324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270392" y="515007"/>
            <a:ext cx="8956173" cy="6206083"/>
          </a:xfrm>
          <a:prstGeom prst="rect">
            <a:avLst/>
          </a:prstGeom>
        </p:spPr>
      </p:pic>
    </p:spTree>
    <p:extLst>
      <p:ext uri="{BB962C8B-B14F-4D97-AF65-F5344CB8AC3E}">
        <p14:creationId xmlns:p14="http://schemas.microsoft.com/office/powerpoint/2010/main" val="7530159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712752" y="662153"/>
            <a:ext cx="8177482" cy="6045400"/>
          </a:xfrm>
          <a:prstGeom prst="rect">
            <a:avLst/>
          </a:prstGeom>
        </p:spPr>
      </p:pic>
    </p:spTree>
    <p:extLst>
      <p:ext uri="{BB962C8B-B14F-4D97-AF65-F5344CB8AC3E}">
        <p14:creationId xmlns:p14="http://schemas.microsoft.com/office/powerpoint/2010/main" val="28144185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62455"/>
            <a:ext cx="10515600" cy="5714508"/>
          </a:xfrm>
        </p:spPr>
        <p:txBody>
          <a:bodyPr/>
          <a:lstStyle/>
          <a:p>
            <a:r>
              <a:rPr lang="en-US" dirty="0" smtClean="0"/>
              <a:t>What are some potential problems of twin studies?</a:t>
            </a:r>
            <a:endParaRPr lang="en-US" dirty="0"/>
          </a:p>
        </p:txBody>
      </p:sp>
    </p:spTree>
    <p:extLst>
      <p:ext uri="{BB962C8B-B14F-4D97-AF65-F5344CB8AC3E}">
        <p14:creationId xmlns:p14="http://schemas.microsoft.com/office/powerpoint/2010/main" val="6451312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136</Words>
  <Application>Microsoft Office PowerPoint</Application>
  <PresentationFormat>Widescreen</PresentationFormat>
  <Paragraphs>12</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Heritability follow up</vt:lpstr>
      <vt:lpstr>What’s wrong with this statement:</vt:lpstr>
      <vt:lpstr>PowerPoint Presentation</vt:lpstr>
      <vt:lpstr>PowerPoint Presentation</vt:lpstr>
      <vt:lpstr>PowerPoint Presentation</vt:lpstr>
      <vt:lpstr>PowerPoint Presentation</vt:lpstr>
      <vt:lpstr>PowerPoint Presentation</vt:lpstr>
    </vt:vector>
  </TitlesOfParts>
  <Company>New Paltz Central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Heritability follow up</dc:title>
  <dc:creator>Costello, Lynda</dc:creator>
  <cp:lastModifiedBy>Costello, Lynda</cp:lastModifiedBy>
  <cp:revision>1</cp:revision>
  <dcterms:created xsi:type="dcterms:W3CDTF">2018-11-02T15:54:33Z</dcterms:created>
  <dcterms:modified xsi:type="dcterms:W3CDTF">2018-11-02T15:54:48Z</dcterms:modified>
</cp:coreProperties>
</file>