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4" r:id="rId6"/>
    <p:sldId id="284" r:id="rId7"/>
    <p:sldId id="276" r:id="rId8"/>
    <p:sldId id="268" r:id="rId9"/>
    <p:sldId id="262" r:id="rId10"/>
    <p:sldId id="293" r:id="rId11"/>
    <p:sldId id="295" r:id="rId12"/>
    <p:sldId id="275" r:id="rId13"/>
    <p:sldId id="277" r:id="rId14"/>
    <p:sldId id="271" r:id="rId15"/>
    <p:sldId id="272" r:id="rId16"/>
    <p:sldId id="291" r:id="rId17"/>
    <p:sldId id="283" r:id="rId18"/>
    <p:sldId id="273" r:id="rId19"/>
    <p:sldId id="292" r:id="rId20"/>
    <p:sldId id="279" r:id="rId21"/>
    <p:sldId id="285" r:id="rId22"/>
    <p:sldId id="278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FFC5-5F5B-4766-9A30-9B899A540A2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BEA79-B551-433C-8B88-5CE091A4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0B9EFC-43B7-4C59-BFB1-57152838F06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D3DB6C-8B60-4F9D-8130-6C23A2D5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DB6C-8B60-4F9D-8130-6C23A2D5A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1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4929F2-69F0-4422-8F01-AF21D702C75A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9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03EFFE-AE0B-45E9-81F7-B8B4000D2589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OBJECTIVE 2</a:t>
            </a:r>
            <a:r>
              <a:rPr lang="en-US" b="1" dirty="0" smtClean="0">
                <a:cs typeface="Arial" charset="0"/>
              </a:rPr>
              <a:t>| Explain how illusions help us understand some of the ways we organize stimuli into meaningful perceptions.</a:t>
            </a:r>
          </a:p>
        </p:txBody>
      </p:sp>
    </p:spTree>
    <p:extLst>
      <p:ext uri="{BB962C8B-B14F-4D97-AF65-F5344CB8AC3E}">
        <p14:creationId xmlns:p14="http://schemas.microsoft.com/office/powerpoint/2010/main" val="31055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26660-FB84-4FBC-BFCF-8A4E517E46F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24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64510E-03BD-4D48-838C-78F7D8F63FE1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35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747E9-043E-46A5-A490-58DD3546E6F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OBJECTIVE 3</a:t>
            </a:r>
            <a:r>
              <a:rPr lang="en-US" b="1" smtClean="0">
                <a:cs typeface="Arial" charset="0"/>
              </a:rPr>
              <a:t>| Describe sensory adaptation, and explain how we benefit from being unaware of changing stimuli.</a:t>
            </a:r>
          </a:p>
        </p:txBody>
      </p:sp>
    </p:spTree>
    <p:extLst>
      <p:ext uri="{BB962C8B-B14F-4D97-AF65-F5344CB8AC3E}">
        <p14:creationId xmlns:p14="http://schemas.microsoft.com/office/powerpoint/2010/main" val="339897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F7A153-3D67-4587-A850-BD6928485D5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29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DD5E7C-A051-4132-81E7-1D58CD01843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29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091A1-79DE-46D6-A19D-4A79A563C478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09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417ED-9A32-4292-90FB-4EA5C5A237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647875-8E87-4F13-87BE-5D48BB6E61F9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0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3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2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AB13-C87F-4421-A51C-1F69AAC0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0AC1-3CF5-461E-AABD-598687A00D7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5889-0BD2-4C0E-8D79-1CD86758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312387x/student_view0/perception5/weber_s_law__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iewpure.com/PN1NAiM55hU?start=0&amp;end=0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s.bham.ac.uk/~axs/fig/cube-only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Sensation &amp; 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Attention to Stimuli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Attention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Impossible to attend to </a:t>
            </a:r>
            <a:r>
              <a:rPr lang="en-US" u="sng" dirty="0" smtClean="0"/>
              <a:t>all</a:t>
            </a:r>
            <a:r>
              <a:rPr lang="en-US" dirty="0" smtClean="0"/>
              <a:t> stimuli</a:t>
            </a:r>
          </a:p>
          <a:p>
            <a:endParaRPr lang="en-US" dirty="0" smtClean="0"/>
          </a:p>
          <a:p>
            <a:r>
              <a:rPr lang="en-US" dirty="0" smtClean="0"/>
              <a:t>We therefore “</a:t>
            </a:r>
            <a:r>
              <a:rPr lang="en-US" u="sng" dirty="0" smtClean="0"/>
              <a:t>select</a:t>
            </a:r>
            <a:r>
              <a:rPr lang="en-US" dirty="0" smtClean="0"/>
              <a:t>” consciously or unconsciously what we attend to</a:t>
            </a:r>
          </a:p>
          <a:p>
            <a:endParaRPr lang="en-US" dirty="0"/>
          </a:p>
          <a:p>
            <a:r>
              <a:rPr lang="en-US" dirty="0" smtClean="0"/>
              <a:t>Inability to tune out unimportant stimuli impairs our concentration on what is important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sometimes willingly impair our own concentration</a:t>
            </a:r>
          </a:p>
          <a:p>
            <a:endParaRPr lang="en-US" dirty="0" smtClean="0"/>
          </a:p>
          <a:p>
            <a:r>
              <a:rPr lang="en-US" dirty="0" smtClean="0"/>
              <a:t>Studies show humans are BAD at multi-tasking. It works okay for lower order activities but not on tasks that require concentration, processing of information &amp; higher order thinking / judgments.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Palatino Linotype" pitchFamily="18" charset="0"/>
              </a:rPr>
              <a:t>Sensory Adaptation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latin typeface="Palatino Linotype" pitchFamily="18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9A03F-2636-4A9E-B0BB-5DFD283A212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93617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463760" y="55626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6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Absolute threshold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8175" y="1066800"/>
            <a:ext cx="4238626" cy="1108075"/>
          </a:xfrm>
        </p:spPr>
        <p:txBody>
          <a:bodyPr/>
          <a:lstStyle/>
          <a:p>
            <a:r>
              <a:rPr lang="en-US" smtClean="0"/>
              <a:t>Amt. </a:t>
            </a:r>
            <a:r>
              <a:rPr lang="en-US" dirty="0" smtClean="0"/>
              <a:t>of stimulus that it takes to be detected 50% of the time.</a:t>
            </a:r>
            <a:endParaRPr lang="en-US" dirty="0"/>
          </a:p>
        </p:txBody>
      </p:sp>
      <p:pic>
        <p:nvPicPr>
          <p:cNvPr id="2052" name="Picture 4" descr="http://open.jorum.ac.uk/xmlui/bitstream/handle/10949/965/Items/SD329_1_03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46005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xamples of Absolute Thresh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2362200"/>
            <a:ext cx="5438088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Difference Threshold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2C28-5B1A-4057-B8B6-277DEFE847F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4341" name="Group 5"/>
          <p:cNvGrpSpPr>
            <a:grpSpLocks noChangeAspect="1"/>
          </p:cNvGrpSpPr>
          <p:nvPr/>
        </p:nvGrpSpPr>
        <p:grpSpPr bwMode="auto">
          <a:xfrm>
            <a:off x="1166943" y="1752600"/>
            <a:ext cx="466725" cy="728662"/>
            <a:chOff x="674" y="2179"/>
            <a:chExt cx="438" cy="684"/>
          </a:xfrm>
        </p:grpSpPr>
        <p:sp>
          <p:nvSpPr>
            <p:cNvPr id="14811" name="Freeform 6"/>
            <p:cNvSpPr>
              <a:spLocks noChangeAspect="1"/>
            </p:cNvSpPr>
            <p:nvPr/>
          </p:nvSpPr>
          <p:spPr bwMode="auto">
            <a:xfrm>
              <a:off x="674" y="2179"/>
              <a:ext cx="434" cy="576"/>
            </a:xfrm>
            <a:custGeom>
              <a:avLst/>
              <a:gdLst>
                <a:gd name="T0" fmla="*/ 8 w 866"/>
                <a:gd name="T1" fmla="*/ 0 h 1153"/>
                <a:gd name="T2" fmla="*/ 7 w 866"/>
                <a:gd name="T3" fmla="*/ 1 h 1153"/>
                <a:gd name="T4" fmla="*/ 6 w 866"/>
                <a:gd name="T5" fmla="*/ 1 h 1153"/>
                <a:gd name="T6" fmla="*/ 4 w 866"/>
                <a:gd name="T7" fmla="*/ 2 h 1153"/>
                <a:gd name="T8" fmla="*/ 3 w 866"/>
                <a:gd name="T9" fmla="*/ 3 h 1153"/>
                <a:gd name="T10" fmla="*/ 2 w 866"/>
                <a:gd name="T11" fmla="*/ 4 h 1153"/>
                <a:gd name="T12" fmla="*/ 2 w 866"/>
                <a:gd name="T13" fmla="*/ 6 h 1153"/>
                <a:gd name="T14" fmla="*/ 1 w 866"/>
                <a:gd name="T15" fmla="*/ 7 h 1153"/>
                <a:gd name="T16" fmla="*/ 1 w 866"/>
                <a:gd name="T17" fmla="*/ 9 h 1153"/>
                <a:gd name="T18" fmla="*/ 0 w 866"/>
                <a:gd name="T19" fmla="*/ 12 h 1153"/>
                <a:gd name="T20" fmla="*/ 1 w 866"/>
                <a:gd name="T21" fmla="*/ 15 h 1153"/>
                <a:gd name="T22" fmla="*/ 2 w 866"/>
                <a:gd name="T23" fmla="*/ 19 h 1153"/>
                <a:gd name="T24" fmla="*/ 3 w 866"/>
                <a:gd name="T25" fmla="*/ 21 h 1153"/>
                <a:gd name="T26" fmla="*/ 4 w 866"/>
                <a:gd name="T27" fmla="*/ 22 h 1153"/>
                <a:gd name="T28" fmla="*/ 4 w 866"/>
                <a:gd name="T29" fmla="*/ 23 h 1153"/>
                <a:gd name="T30" fmla="*/ 5 w 866"/>
                <a:gd name="T31" fmla="*/ 24 h 1153"/>
                <a:gd name="T32" fmla="*/ 5 w 866"/>
                <a:gd name="T33" fmla="*/ 26 h 1153"/>
                <a:gd name="T34" fmla="*/ 6 w 866"/>
                <a:gd name="T35" fmla="*/ 27 h 1153"/>
                <a:gd name="T36" fmla="*/ 6 w 866"/>
                <a:gd name="T37" fmla="*/ 29 h 1153"/>
                <a:gd name="T38" fmla="*/ 6 w 866"/>
                <a:gd name="T39" fmla="*/ 31 h 1153"/>
                <a:gd name="T40" fmla="*/ 6 w 866"/>
                <a:gd name="T41" fmla="*/ 33 h 1153"/>
                <a:gd name="T42" fmla="*/ 6 w 866"/>
                <a:gd name="T43" fmla="*/ 34 h 1153"/>
                <a:gd name="T44" fmla="*/ 7 w 866"/>
                <a:gd name="T45" fmla="*/ 34 h 1153"/>
                <a:gd name="T46" fmla="*/ 8 w 866"/>
                <a:gd name="T47" fmla="*/ 35 h 1153"/>
                <a:gd name="T48" fmla="*/ 10 w 866"/>
                <a:gd name="T49" fmla="*/ 35 h 1153"/>
                <a:gd name="T50" fmla="*/ 11 w 866"/>
                <a:gd name="T51" fmla="*/ 35 h 1153"/>
                <a:gd name="T52" fmla="*/ 12 w 866"/>
                <a:gd name="T53" fmla="*/ 35 h 1153"/>
                <a:gd name="T54" fmla="*/ 13 w 866"/>
                <a:gd name="T55" fmla="*/ 35 h 1153"/>
                <a:gd name="T56" fmla="*/ 14 w 866"/>
                <a:gd name="T57" fmla="*/ 35 h 1153"/>
                <a:gd name="T58" fmla="*/ 16 w 866"/>
                <a:gd name="T59" fmla="*/ 35 h 1153"/>
                <a:gd name="T60" fmla="*/ 16 w 866"/>
                <a:gd name="T61" fmla="*/ 35 h 1153"/>
                <a:gd name="T62" fmla="*/ 17 w 866"/>
                <a:gd name="T63" fmla="*/ 34 h 1153"/>
                <a:gd name="T64" fmla="*/ 17 w 866"/>
                <a:gd name="T65" fmla="*/ 33 h 1153"/>
                <a:gd name="T66" fmla="*/ 18 w 866"/>
                <a:gd name="T67" fmla="*/ 31 h 1153"/>
                <a:gd name="T68" fmla="*/ 18 w 866"/>
                <a:gd name="T69" fmla="*/ 29 h 1153"/>
                <a:gd name="T70" fmla="*/ 19 w 866"/>
                <a:gd name="T71" fmla="*/ 29 h 1153"/>
                <a:gd name="T72" fmla="*/ 19 w 866"/>
                <a:gd name="T73" fmla="*/ 28 h 1153"/>
                <a:gd name="T74" fmla="*/ 19 w 866"/>
                <a:gd name="T75" fmla="*/ 27 h 1153"/>
                <a:gd name="T76" fmla="*/ 20 w 866"/>
                <a:gd name="T77" fmla="*/ 27 h 1153"/>
                <a:gd name="T78" fmla="*/ 20 w 866"/>
                <a:gd name="T79" fmla="*/ 26 h 1153"/>
                <a:gd name="T80" fmla="*/ 21 w 866"/>
                <a:gd name="T81" fmla="*/ 25 h 1153"/>
                <a:gd name="T82" fmla="*/ 21 w 866"/>
                <a:gd name="T83" fmla="*/ 25 h 1153"/>
                <a:gd name="T84" fmla="*/ 22 w 866"/>
                <a:gd name="T85" fmla="*/ 24 h 1153"/>
                <a:gd name="T86" fmla="*/ 23 w 866"/>
                <a:gd name="T87" fmla="*/ 23 h 1153"/>
                <a:gd name="T88" fmla="*/ 24 w 866"/>
                <a:gd name="T89" fmla="*/ 21 h 1153"/>
                <a:gd name="T90" fmla="*/ 25 w 866"/>
                <a:gd name="T91" fmla="*/ 20 h 1153"/>
                <a:gd name="T92" fmla="*/ 26 w 866"/>
                <a:gd name="T93" fmla="*/ 18 h 1153"/>
                <a:gd name="T94" fmla="*/ 27 w 866"/>
                <a:gd name="T95" fmla="*/ 16 h 1153"/>
                <a:gd name="T96" fmla="*/ 27 w 866"/>
                <a:gd name="T97" fmla="*/ 13 h 1153"/>
                <a:gd name="T98" fmla="*/ 28 w 866"/>
                <a:gd name="T99" fmla="*/ 11 h 1153"/>
                <a:gd name="T100" fmla="*/ 27 w 866"/>
                <a:gd name="T101" fmla="*/ 8 h 1153"/>
                <a:gd name="T102" fmla="*/ 26 w 866"/>
                <a:gd name="T103" fmla="*/ 5 h 1153"/>
                <a:gd name="T104" fmla="*/ 24 w 866"/>
                <a:gd name="T105" fmla="*/ 3 h 1153"/>
                <a:gd name="T106" fmla="*/ 22 w 866"/>
                <a:gd name="T107" fmla="*/ 2 h 1153"/>
                <a:gd name="T108" fmla="*/ 19 w 866"/>
                <a:gd name="T109" fmla="*/ 0 h 1153"/>
                <a:gd name="T110" fmla="*/ 16 w 866"/>
                <a:gd name="T111" fmla="*/ 0 h 1153"/>
                <a:gd name="T112" fmla="*/ 13 w 866"/>
                <a:gd name="T113" fmla="*/ 0 h 1153"/>
                <a:gd name="T114" fmla="*/ 10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2" name="Freeform 7"/>
            <p:cNvSpPr>
              <a:spLocks noChangeAspect="1"/>
            </p:cNvSpPr>
            <p:nvPr/>
          </p:nvSpPr>
          <p:spPr bwMode="auto">
            <a:xfrm>
              <a:off x="676" y="2181"/>
              <a:ext cx="436" cy="565"/>
            </a:xfrm>
            <a:custGeom>
              <a:avLst/>
              <a:gdLst>
                <a:gd name="T0" fmla="*/ 10 w 872"/>
                <a:gd name="T1" fmla="*/ 1 h 1129"/>
                <a:gd name="T2" fmla="*/ 8 w 872"/>
                <a:gd name="T3" fmla="*/ 1 h 1129"/>
                <a:gd name="T4" fmla="*/ 7 w 872"/>
                <a:gd name="T5" fmla="*/ 2 h 1129"/>
                <a:gd name="T6" fmla="*/ 6 w 872"/>
                <a:gd name="T7" fmla="*/ 3 h 1129"/>
                <a:gd name="T8" fmla="*/ 5 w 872"/>
                <a:gd name="T9" fmla="*/ 3 h 1129"/>
                <a:gd name="T10" fmla="*/ 4 w 872"/>
                <a:gd name="T11" fmla="*/ 4 h 1129"/>
                <a:gd name="T12" fmla="*/ 3 w 872"/>
                <a:gd name="T13" fmla="*/ 5 h 1129"/>
                <a:gd name="T14" fmla="*/ 2 w 872"/>
                <a:gd name="T15" fmla="*/ 6 h 1129"/>
                <a:gd name="T16" fmla="*/ 1 w 872"/>
                <a:gd name="T17" fmla="*/ 8 h 1129"/>
                <a:gd name="T18" fmla="*/ 1 w 872"/>
                <a:gd name="T19" fmla="*/ 9 h 1129"/>
                <a:gd name="T20" fmla="*/ 1 w 872"/>
                <a:gd name="T21" fmla="*/ 10 h 1129"/>
                <a:gd name="T22" fmla="*/ 0 w 872"/>
                <a:gd name="T23" fmla="*/ 12 h 1129"/>
                <a:gd name="T24" fmla="*/ 1 w 872"/>
                <a:gd name="T25" fmla="*/ 13 h 1129"/>
                <a:gd name="T26" fmla="*/ 1 w 872"/>
                <a:gd name="T27" fmla="*/ 15 h 1129"/>
                <a:gd name="T28" fmla="*/ 1 w 872"/>
                <a:gd name="T29" fmla="*/ 17 h 1129"/>
                <a:gd name="T30" fmla="*/ 2 w 872"/>
                <a:gd name="T31" fmla="*/ 19 h 1129"/>
                <a:gd name="T32" fmla="*/ 3 w 872"/>
                <a:gd name="T33" fmla="*/ 21 h 1129"/>
                <a:gd name="T34" fmla="*/ 5 w 872"/>
                <a:gd name="T35" fmla="*/ 25 h 1129"/>
                <a:gd name="T36" fmla="*/ 6 w 872"/>
                <a:gd name="T37" fmla="*/ 28 h 1129"/>
                <a:gd name="T38" fmla="*/ 6 w 872"/>
                <a:gd name="T39" fmla="*/ 33 h 1129"/>
                <a:gd name="T40" fmla="*/ 7 w 872"/>
                <a:gd name="T41" fmla="*/ 35 h 1129"/>
                <a:gd name="T42" fmla="*/ 16 w 872"/>
                <a:gd name="T43" fmla="*/ 36 h 1129"/>
                <a:gd name="T44" fmla="*/ 17 w 872"/>
                <a:gd name="T45" fmla="*/ 35 h 1129"/>
                <a:gd name="T46" fmla="*/ 18 w 872"/>
                <a:gd name="T47" fmla="*/ 30 h 1129"/>
                <a:gd name="T48" fmla="*/ 19 w 872"/>
                <a:gd name="T49" fmla="*/ 28 h 1129"/>
                <a:gd name="T50" fmla="*/ 22 w 872"/>
                <a:gd name="T51" fmla="*/ 25 h 1129"/>
                <a:gd name="T52" fmla="*/ 22 w 872"/>
                <a:gd name="T53" fmla="*/ 25 h 1129"/>
                <a:gd name="T54" fmla="*/ 23 w 872"/>
                <a:gd name="T55" fmla="*/ 24 h 1129"/>
                <a:gd name="T56" fmla="*/ 23 w 872"/>
                <a:gd name="T57" fmla="*/ 24 h 1129"/>
                <a:gd name="T58" fmla="*/ 24 w 872"/>
                <a:gd name="T59" fmla="*/ 23 h 1129"/>
                <a:gd name="T60" fmla="*/ 24 w 872"/>
                <a:gd name="T61" fmla="*/ 22 h 1129"/>
                <a:gd name="T62" fmla="*/ 25 w 872"/>
                <a:gd name="T63" fmla="*/ 22 h 1129"/>
                <a:gd name="T64" fmla="*/ 25 w 872"/>
                <a:gd name="T65" fmla="*/ 21 h 1129"/>
                <a:gd name="T66" fmla="*/ 26 w 872"/>
                <a:gd name="T67" fmla="*/ 20 h 1129"/>
                <a:gd name="T68" fmla="*/ 26 w 872"/>
                <a:gd name="T69" fmla="*/ 19 h 1129"/>
                <a:gd name="T70" fmla="*/ 27 w 872"/>
                <a:gd name="T71" fmla="*/ 18 h 1129"/>
                <a:gd name="T72" fmla="*/ 27 w 872"/>
                <a:gd name="T73" fmla="*/ 17 h 1129"/>
                <a:gd name="T74" fmla="*/ 27 w 872"/>
                <a:gd name="T75" fmla="*/ 16 h 1129"/>
                <a:gd name="T76" fmla="*/ 28 w 872"/>
                <a:gd name="T77" fmla="*/ 15 h 1129"/>
                <a:gd name="T78" fmla="*/ 28 w 872"/>
                <a:gd name="T79" fmla="*/ 13 h 1129"/>
                <a:gd name="T80" fmla="*/ 28 w 872"/>
                <a:gd name="T81" fmla="*/ 12 h 1129"/>
                <a:gd name="T82" fmla="*/ 28 w 872"/>
                <a:gd name="T83" fmla="*/ 11 h 1129"/>
                <a:gd name="T84" fmla="*/ 27 w 872"/>
                <a:gd name="T85" fmla="*/ 9 h 1129"/>
                <a:gd name="T86" fmla="*/ 27 w 872"/>
                <a:gd name="T87" fmla="*/ 8 h 1129"/>
                <a:gd name="T88" fmla="*/ 26 w 872"/>
                <a:gd name="T89" fmla="*/ 7 h 1129"/>
                <a:gd name="T90" fmla="*/ 25 w 872"/>
                <a:gd name="T91" fmla="*/ 5 h 1129"/>
                <a:gd name="T92" fmla="*/ 24 w 872"/>
                <a:gd name="T93" fmla="*/ 4 h 1129"/>
                <a:gd name="T94" fmla="*/ 23 w 872"/>
                <a:gd name="T95" fmla="*/ 4 h 1129"/>
                <a:gd name="T96" fmla="*/ 22 w 872"/>
                <a:gd name="T97" fmla="*/ 3 h 1129"/>
                <a:gd name="T98" fmla="*/ 21 w 872"/>
                <a:gd name="T99" fmla="*/ 2 h 1129"/>
                <a:gd name="T100" fmla="*/ 19 w 872"/>
                <a:gd name="T101" fmla="*/ 2 h 1129"/>
                <a:gd name="T102" fmla="*/ 18 w 872"/>
                <a:gd name="T103" fmla="*/ 1 h 1129"/>
                <a:gd name="T104" fmla="*/ 17 w 872"/>
                <a:gd name="T105" fmla="*/ 1 h 1129"/>
                <a:gd name="T106" fmla="*/ 15 w 872"/>
                <a:gd name="T107" fmla="*/ 1 h 1129"/>
                <a:gd name="T108" fmla="*/ 14 w 872"/>
                <a:gd name="T109" fmla="*/ 0 h 1129"/>
                <a:gd name="T110" fmla="*/ 12 w 872"/>
                <a:gd name="T111" fmla="*/ 0 h 1129"/>
                <a:gd name="T112" fmla="*/ 11 w 872"/>
                <a:gd name="T113" fmla="*/ 1 h 1129"/>
                <a:gd name="T114" fmla="*/ 10 w 872"/>
                <a:gd name="T115" fmla="*/ 1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3" name="Freeform 8"/>
            <p:cNvSpPr>
              <a:spLocks noChangeAspect="1"/>
            </p:cNvSpPr>
            <p:nvPr/>
          </p:nvSpPr>
          <p:spPr bwMode="auto">
            <a:xfrm>
              <a:off x="696" y="2205"/>
              <a:ext cx="395" cy="531"/>
            </a:xfrm>
            <a:custGeom>
              <a:avLst/>
              <a:gdLst>
                <a:gd name="T0" fmla="*/ 9 w 790"/>
                <a:gd name="T1" fmla="*/ 0 h 1063"/>
                <a:gd name="T2" fmla="*/ 7 w 790"/>
                <a:gd name="T3" fmla="*/ 0 h 1063"/>
                <a:gd name="T4" fmla="*/ 6 w 790"/>
                <a:gd name="T5" fmla="*/ 1 h 1063"/>
                <a:gd name="T6" fmla="*/ 6 w 790"/>
                <a:gd name="T7" fmla="*/ 1 h 1063"/>
                <a:gd name="T8" fmla="*/ 4 w 790"/>
                <a:gd name="T9" fmla="*/ 2 h 1063"/>
                <a:gd name="T10" fmla="*/ 3 w 790"/>
                <a:gd name="T11" fmla="*/ 3 h 1063"/>
                <a:gd name="T12" fmla="*/ 3 w 790"/>
                <a:gd name="T13" fmla="*/ 4 h 1063"/>
                <a:gd name="T14" fmla="*/ 2 w 790"/>
                <a:gd name="T15" fmla="*/ 5 h 1063"/>
                <a:gd name="T16" fmla="*/ 1 w 790"/>
                <a:gd name="T17" fmla="*/ 6 h 1063"/>
                <a:gd name="T18" fmla="*/ 1 w 790"/>
                <a:gd name="T19" fmla="*/ 7 h 1063"/>
                <a:gd name="T20" fmla="*/ 1 w 790"/>
                <a:gd name="T21" fmla="*/ 8 h 1063"/>
                <a:gd name="T22" fmla="*/ 0 w 790"/>
                <a:gd name="T23" fmla="*/ 9 h 1063"/>
                <a:gd name="T24" fmla="*/ 1 w 790"/>
                <a:gd name="T25" fmla="*/ 11 h 1063"/>
                <a:gd name="T26" fmla="*/ 1 w 790"/>
                <a:gd name="T27" fmla="*/ 12 h 1063"/>
                <a:gd name="T28" fmla="*/ 1 w 790"/>
                <a:gd name="T29" fmla="*/ 14 h 1063"/>
                <a:gd name="T30" fmla="*/ 2 w 790"/>
                <a:gd name="T31" fmla="*/ 16 h 1063"/>
                <a:gd name="T32" fmla="*/ 3 w 790"/>
                <a:gd name="T33" fmla="*/ 18 h 1063"/>
                <a:gd name="T34" fmla="*/ 6 w 790"/>
                <a:gd name="T35" fmla="*/ 22 h 1063"/>
                <a:gd name="T36" fmla="*/ 6 w 790"/>
                <a:gd name="T37" fmla="*/ 24 h 1063"/>
                <a:gd name="T38" fmla="*/ 6 w 790"/>
                <a:gd name="T39" fmla="*/ 30 h 1063"/>
                <a:gd name="T40" fmla="*/ 7 w 790"/>
                <a:gd name="T41" fmla="*/ 32 h 1063"/>
                <a:gd name="T42" fmla="*/ 14 w 790"/>
                <a:gd name="T43" fmla="*/ 33 h 1063"/>
                <a:gd name="T44" fmla="*/ 15 w 790"/>
                <a:gd name="T45" fmla="*/ 32 h 1063"/>
                <a:gd name="T46" fmla="*/ 16 w 790"/>
                <a:gd name="T47" fmla="*/ 26 h 1063"/>
                <a:gd name="T48" fmla="*/ 17 w 790"/>
                <a:gd name="T49" fmla="*/ 24 h 1063"/>
                <a:gd name="T50" fmla="*/ 19 w 790"/>
                <a:gd name="T51" fmla="*/ 22 h 1063"/>
                <a:gd name="T52" fmla="*/ 20 w 790"/>
                <a:gd name="T53" fmla="*/ 21 h 1063"/>
                <a:gd name="T54" fmla="*/ 20 w 790"/>
                <a:gd name="T55" fmla="*/ 21 h 1063"/>
                <a:gd name="T56" fmla="*/ 21 w 790"/>
                <a:gd name="T57" fmla="*/ 20 h 1063"/>
                <a:gd name="T58" fmla="*/ 21 w 790"/>
                <a:gd name="T59" fmla="*/ 20 h 1063"/>
                <a:gd name="T60" fmla="*/ 22 w 790"/>
                <a:gd name="T61" fmla="*/ 19 h 1063"/>
                <a:gd name="T62" fmla="*/ 22 w 790"/>
                <a:gd name="T63" fmla="*/ 18 h 1063"/>
                <a:gd name="T64" fmla="*/ 23 w 790"/>
                <a:gd name="T65" fmla="*/ 18 h 1063"/>
                <a:gd name="T66" fmla="*/ 23 w 790"/>
                <a:gd name="T67" fmla="*/ 17 h 1063"/>
                <a:gd name="T68" fmla="*/ 24 w 790"/>
                <a:gd name="T69" fmla="*/ 16 h 1063"/>
                <a:gd name="T70" fmla="*/ 24 w 790"/>
                <a:gd name="T71" fmla="*/ 15 h 1063"/>
                <a:gd name="T72" fmla="*/ 24 w 790"/>
                <a:gd name="T73" fmla="*/ 14 h 1063"/>
                <a:gd name="T74" fmla="*/ 25 w 790"/>
                <a:gd name="T75" fmla="*/ 13 h 1063"/>
                <a:gd name="T76" fmla="*/ 25 w 790"/>
                <a:gd name="T77" fmla="*/ 12 h 1063"/>
                <a:gd name="T78" fmla="*/ 25 w 790"/>
                <a:gd name="T79" fmla="*/ 11 h 1063"/>
                <a:gd name="T80" fmla="*/ 25 w 790"/>
                <a:gd name="T81" fmla="*/ 10 h 1063"/>
                <a:gd name="T82" fmla="*/ 25 w 790"/>
                <a:gd name="T83" fmla="*/ 8 h 1063"/>
                <a:gd name="T84" fmla="*/ 25 w 790"/>
                <a:gd name="T85" fmla="*/ 7 h 1063"/>
                <a:gd name="T86" fmla="*/ 24 w 790"/>
                <a:gd name="T87" fmla="*/ 6 h 1063"/>
                <a:gd name="T88" fmla="*/ 24 w 790"/>
                <a:gd name="T89" fmla="*/ 5 h 1063"/>
                <a:gd name="T90" fmla="*/ 23 w 790"/>
                <a:gd name="T91" fmla="*/ 4 h 1063"/>
                <a:gd name="T92" fmla="*/ 22 w 790"/>
                <a:gd name="T93" fmla="*/ 3 h 1063"/>
                <a:gd name="T94" fmla="*/ 21 w 790"/>
                <a:gd name="T95" fmla="*/ 2 h 1063"/>
                <a:gd name="T96" fmla="*/ 20 w 790"/>
                <a:gd name="T97" fmla="*/ 2 h 1063"/>
                <a:gd name="T98" fmla="*/ 19 w 790"/>
                <a:gd name="T99" fmla="*/ 1 h 1063"/>
                <a:gd name="T100" fmla="*/ 18 w 790"/>
                <a:gd name="T101" fmla="*/ 1 h 1063"/>
                <a:gd name="T102" fmla="*/ 17 w 790"/>
                <a:gd name="T103" fmla="*/ 0 h 1063"/>
                <a:gd name="T104" fmla="*/ 15 w 790"/>
                <a:gd name="T105" fmla="*/ 0 h 1063"/>
                <a:gd name="T106" fmla="*/ 14 w 790"/>
                <a:gd name="T107" fmla="*/ 0 h 1063"/>
                <a:gd name="T108" fmla="*/ 13 w 790"/>
                <a:gd name="T109" fmla="*/ 0 h 1063"/>
                <a:gd name="T110" fmla="*/ 12 w 790"/>
                <a:gd name="T111" fmla="*/ 0 h 1063"/>
                <a:gd name="T112" fmla="*/ 10 w 790"/>
                <a:gd name="T113" fmla="*/ 0 h 1063"/>
                <a:gd name="T114" fmla="*/ 9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4" name="Freeform 9"/>
            <p:cNvSpPr>
              <a:spLocks noChangeAspect="1"/>
            </p:cNvSpPr>
            <p:nvPr/>
          </p:nvSpPr>
          <p:spPr bwMode="auto">
            <a:xfrm>
              <a:off x="707" y="2211"/>
              <a:ext cx="372" cy="524"/>
            </a:xfrm>
            <a:custGeom>
              <a:avLst/>
              <a:gdLst>
                <a:gd name="T0" fmla="*/ 7 w 744"/>
                <a:gd name="T1" fmla="*/ 0 h 1049"/>
                <a:gd name="T2" fmla="*/ 5 w 744"/>
                <a:gd name="T3" fmla="*/ 1 h 1049"/>
                <a:gd name="T4" fmla="*/ 3 w 744"/>
                <a:gd name="T5" fmla="*/ 3 h 1049"/>
                <a:gd name="T6" fmla="*/ 2 w 744"/>
                <a:gd name="T7" fmla="*/ 4 h 1049"/>
                <a:gd name="T8" fmla="*/ 1 w 744"/>
                <a:gd name="T9" fmla="*/ 7 h 1049"/>
                <a:gd name="T10" fmla="*/ 0 w 744"/>
                <a:gd name="T11" fmla="*/ 9 h 1049"/>
                <a:gd name="T12" fmla="*/ 1 w 744"/>
                <a:gd name="T13" fmla="*/ 12 h 1049"/>
                <a:gd name="T14" fmla="*/ 2 w 744"/>
                <a:gd name="T15" fmla="*/ 15 h 1049"/>
                <a:gd name="T16" fmla="*/ 3 w 744"/>
                <a:gd name="T17" fmla="*/ 17 h 1049"/>
                <a:gd name="T18" fmla="*/ 3 w 744"/>
                <a:gd name="T19" fmla="*/ 18 h 1049"/>
                <a:gd name="T20" fmla="*/ 5 w 744"/>
                <a:gd name="T21" fmla="*/ 20 h 1049"/>
                <a:gd name="T22" fmla="*/ 5 w 744"/>
                <a:gd name="T23" fmla="*/ 21 h 1049"/>
                <a:gd name="T24" fmla="*/ 6 w 744"/>
                <a:gd name="T25" fmla="*/ 22 h 1049"/>
                <a:gd name="T26" fmla="*/ 6 w 744"/>
                <a:gd name="T27" fmla="*/ 23 h 1049"/>
                <a:gd name="T28" fmla="*/ 6 w 744"/>
                <a:gd name="T29" fmla="*/ 25 h 1049"/>
                <a:gd name="T30" fmla="*/ 6 w 744"/>
                <a:gd name="T31" fmla="*/ 28 h 1049"/>
                <a:gd name="T32" fmla="*/ 6 w 744"/>
                <a:gd name="T33" fmla="*/ 30 h 1049"/>
                <a:gd name="T34" fmla="*/ 6 w 744"/>
                <a:gd name="T35" fmla="*/ 30 h 1049"/>
                <a:gd name="T36" fmla="*/ 6 w 744"/>
                <a:gd name="T37" fmla="*/ 31 h 1049"/>
                <a:gd name="T38" fmla="*/ 6 w 744"/>
                <a:gd name="T39" fmla="*/ 31 h 1049"/>
                <a:gd name="T40" fmla="*/ 7 w 744"/>
                <a:gd name="T41" fmla="*/ 32 h 1049"/>
                <a:gd name="T42" fmla="*/ 8 w 744"/>
                <a:gd name="T43" fmla="*/ 32 h 1049"/>
                <a:gd name="T44" fmla="*/ 9 w 744"/>
                <a:gd name="T45" fmla="*/ 32 h 1049"/>
                <a:gd name="T46" fmla="*/ 10 w 744"/>
                <a:gd name="T47" fmla="*/ 32 h 1049"/>
                <a:gd name="T48" fmla="*/ 10 w 744"/>
                <a:gd name="T49" fmla="*/ 32 h 1049"/>
                <a:gd name="T50" fmla="*/ 11 w 744"/>
                <a:gd name="T51" fmla="*/ 32 h 1049"/>
                <a:gd name="T52" fmla="*/ 12 w 744"/>
                <a:gd name="T53" fmla="*/ 32 h 1049"/>
                <a:gd name="T54" fmla="*/ 12 w 744"/>
                <a:gd name="T55" fmla="*/ 32 h 1049"/>
                <a:gd name="T56" fmla="*/ 13 w 744"/>
                <a:gd name="T57" fmla="*/ 32 h 1049"/>
                <a:gd name="T58" fmla="*/ 13 w 744"/>
                <a:gd name="T59" fmla="*/ 32 h 1049"/>
                <a:gd name="T60" fmla="*/ 14 w 744"/>
                <a:gd name="T61" fmla="*/ 32 h 1049"/>
                <a:gd name="T62" fmla="*/ 14 w 744"/>
                <a:gd name="T63" fmla="*/ 31 h 1049"/>
                <a:gd name="T64" fmla="*/ 14 w 744"/>
                <a:gd name="T65" fmla="*/ 30 h 1049"/>
                <a:gd name="T66" fmla="*/ 15 w 744"/>
                <a:gd name="T67" fmla="*/ 27 h 1049"/>
                <a:gd name="T68" fmla="*/ 15 w 744"/>
                <a:gd name="T69" fmla="*/ 25 h 1049"/>
                <a:gd name="T70" fmla="*/ 16 w 744"/>
                <a:gd name="T71" fmla="*/ 24 h 1049"/>
                <a:gd name="T72" fmla="*/ 17 w 744"/>
                <a:gd name="T73" fmla="*/ 23 h 1049"/>
                <a:gd name="T74" fmla="*/ 17 w 744"/>
                <a:gd name="T75" fmla="*/ 23 h 1049"/>
                <a:gd name="T76" fmla="*/ 18 w 744"/>
                <a:gd name="T77" fmla="*/ 22 h 1049"/>
                <a:gd name="T78" fmla="*/ 18 w 744"/>
                <a:gd name="T79" fmla="*/ 22 h 1049"/>
                <a:gd name="T80" fmla="*/ 19 w 744"/>
                <a:gd name="T81" fmla="*/ 21 h 1049"/>
                <a:gd name="T82" fmla="*/ 20 w 744"/>
                <a:gd name="T83" fmla="*/ 20 h 1049"/>
                <a:gd name="T84" fmla="*/ 21 w 744"/>
                <a:gd name="T85" fmla="*/ 19 h 1049"/>
                <a:gd name="T86" fmla="*/ 21 w 744"/>
                <a:gd name="T87" fmla="*/ 17 h 1049"/>
                <a:gd name="T88" fmla="*/ 22 w 744"/>
                <a:gd name="T89" fmla="*/ 16 h 1049"/>
                <a:gd name="T90" fmla="*/ 23 w 744"/>
                <a:gd name="T91" fmla="*/ 14 h 1049"/>
                <a:gd name="T92" fmla="*/ 24 w 744"/>
                <a:gd name="T93" fmla="*/ 12 h 1049"/>
                <a:gd name="T94" fmla="*/ 24 w 744"/>
                <a:gd name="T95" fmla="*/ 9 h 1049"/>
                <a:gd name="T96" fmla="*/ 23 w 744"/>
                <a:gd name="T97" fmla="*/ 7 h 1049"/>
                <a:gd name="T98" fmla="*/ 22 w 744"/>
                <a:gd name="T99" fmla="*/ 5 h 1049"/>
                <a:gd name="T100" fmla="*/ 21 w 744"/>
                <a:gd name="T101" fmla="*/ 3 h 1049"/>
                <a:gd name="T102" fmla="*/ 19 w 744"/>
                <a:gd name="T103" fmla="*/ 2 h 1049"/>
                <a:gd name="T104" fmla="*/ 17 w 744"/>
                <a:gd name="T105" fmla="*/ 1 h 1049"/>
                <a:gd name="T106" fmla="*/ 14 w 744"/>
                <a:gd name="T107" fmla="*/ 0 h 1049"/>
                <a:gd name="T108" fmla="*/ 12 w 744"/>
                <a:gd name="T109" fmla="*/ 0 h 1049"/>
                <a:gd name="T110" fmla="*/ 10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5" name="Freeform 10"/>
            <p:cNvSpPr>
              <a:spLocks noChangeAspect="1"/>
            </p:cNvSpPr>
            <p:nvPr/>
          </p:nvSpPr>
          <p:spPr bwMode="auto">
            <a:xfrm>
              <a:off x="719" y="2218"/>
              <a:ext cx="347" cy="517"/>
            </a:xfrm>
            <a:custGeom>
              <a:avLst/>
              <a:gdLst>
                <a:gd name="T0" fmla="*/ 6 w 695"/>
                <a:gd name="T1" fmla="*/ 1 h 1033"/>
                <a:gd name="T2" fmla="*/ 4 w 695"/>
                <a:gd name="T3" fmla="*/ 2 h 1033"/>
                <a:gd name="T4" fmla="*/ 2 w 695"/>
                <a:gd name="T5" fmla="*/ 3 h 1033"/>
                <a:gd name="T6" fmla="*/ 1 w 695"/>
                <a:gd name="T7" fmla="*/ 5 h 1033"/>
                <a:gd name="T8" fmla="*/ 0 w 695"/>
                <a:gd name="T9" fmla="*/ 7 h 1033"/>
                <a:gd name="T10" fmla="*/ 0 w 695"/>
                <a:gd name="T11" fmla="*/ 9 h 1033"/>
                <a:gd name="T12" fmla="*/ 0 w 695"/>
                <a:gd name="T13" fmla="*/ 12 h 1033"/>
                <a:gd name="T14" fmla="*/ 1 w 695"/>
                <a:gd name="T15" fmla="*/ 15 h 1033"/>
                <a:gd name="T16" fmla="*/ 2 w 695"/>
                <a:gd name="T17" fmla="*/ 17 h 1033"/>
                <a:gd name="T18" fmla="*/ 3 w 695"/>
                <a:gd name="T19" fmla="*/ 19 h 1033"/>
                <a:gd name="T20" fmla="*/ 3 w 695"/>
                <a:gd name="T21" fmla="*/ 20 h 1033"/>
                <a:gd name="T22" fmla="*/ 4 w 695"/>
                <a:gd name="T23" fmla="*/ 21 h 1033"/>
                <a:gd name="T24" fmla="*/ 4 w 695"/>
                <a:gd name="T25" fmla="*/ 23 h 1033"/>
                <a:gd name="T26" fmla="*/ 5 w 695"/>
                <a:gd name="T27" fmla="*/ 24 h 1033"/>
                <a:gd name="T28" fmla="*/ 5 w 695"/>
                <a:gd name="T29" fmla="*/ 26 h 1033"/>
                <a:gd name="T30" fmla="*/ 4 w 695"/>
                <a:gd name="T31" fmla="*/ 29 h 1033"/>
                <a:gd name="T32" fmla="*/ 4 w 695"/>
                <a:gd name="T33" fmla="*/ 31 h 1033"/>
                <a:gd name="T34" fmla="*/ 5 w 695"/>
                <a:gd name="T35" fmla="*/ 31 h 1033"/>
                <a:gd name="T36" fmla="*/ 5 w 695"/>
                <a:gd name="T37" fmla="*/ 31 h 1033"/>
                <a:gd name="T38" fmla="*/ 5 w 695"/>
                <a:gd name="T39" fmla="*/ 32 h 1033"/>
                <a:gd name="T40" fmla="*/ 6 w 695"/>
                <a:gd name="T41" fmla="*/ 32 h 1033"/>
                <a:gd name="T42" fmla="*/ 7 w 695"/>
                <a:gd name="T43" fmla="*/ 32 h 1033"/>
                <a:gd name="T44" fmla="*/ 7 w 695"/>
                <a:gd name="T45" fmla="*/ 32 h 1033"/>
                <a:gd name="T46" fmla="*/ 8 w 695"/>
                <a:gd name="T47" fmla="*/ 32 h 1033"/>
                <a:gd name="T48" fmla="*/ 9 w 695"/>
                <a:gd name="T49" fmla="*/ 32 h 1033"/>
                <a:gd name="T50" fmla="*/ 9 w 695"/>
                <a:gd name="T51" fmla="*/ 33 h 1033"/>
                <a:gd name="T52" fmla="*/ 10 w 695"/>
                <a:gd name="T53" fmla="*/ 33 h 1033"/>
                <a:gd name="T54" fmla="*/ 11 w 695"/>
                <a:gd name="T55" fmla="*/ 33 h 1033"/>
                <a:gd name="T56" fmla="*/ 11 w 695"/>
                <a:gd name="T57" fmla="*/ 33 h 1033"/>
                <a:gd name="T58" fmla="*/ 12 w 695"/>
                <a:gd name="T59" fmla="*/ 32 h 1033"/>
                <a:gd name="T60" fmla="*/ 12 w 695"/>
                <a:gd name="T61" fmla="*/ 32 h 1033"/>
                <a:gd name="T62" fmla="*/ 12 w 695"/>
                <a:gd name="T63" fmla="*/ 32 h 1033"/>
                <a:gd name="T64" fmla="*/ 13 w 695"/>
                <a:gd name="T65" fmla="*/ 30 h 1033"/>
                <a:gd name="T66" fmla="*/ 13 w 695"/>
                <a:gd name="T67" fmla="*/ 28 h 1033"/>
                <a:gd name="T68" fmla="*/ 14 w 695"/>
                <a:gd name="T69" fmla="*/ 26 h 1033"/>
                <a:gd name="T70" fmla="*/ 14 w 695"/>
                <a:gd name="T71" fmla="*/ 25 h 1033"/>
                <a:gd name="T72" fmla="*/ 15 w 695"/>
                <a:gd name="T73" fmla="*/ 24 h 1033"/>
                <a:gd name="T74" fmla="*/ 15 w 695"/>
                <a:gd name="T75" fmla="*/ 23 h 1033"/>
                <a:gd name="T76" fmla="*/ 15 w 695"/>
                <a:gd name="T77" fmla="*/ 23 h 1033"/>
                <a:gd name="T78" fmla="*/ 16 w 695"/>
                <a:gd name="T79" fmla="*/ 22 h 1033"/>
                <a:gd name="T80" fmla="*/ 17 w 695"/>
                <a:gd name="T81" fmla="*/ 21 h 1033"/>
                <a:gd name="T82" fmla="*/ 19 w 695"/>
                <a:gd name="T83" fmla="*/ 18 h 1033"/>
                <a:gd name="T84" fmla="*/ 20 w 695"/>
                <a:gd name="T85" fmla="*/ 15 h 1033"/>
                <a:gd name="T86" fmla="*/ 21 w 695"/>
                <a:gd name="T87" fmla="*/ 11 h 1033"/>
                <a:gd name="T88" fmla="*/ 21 w 695"/>
                <a:gd name="T89" fmla="*/ 8 h 1033"/>
                <a:gd name="T90" fmla="*/ 20 w 695"/>
                <a:gd name="T91" fmla="*/ 6 h 1033"/>
                <a:gd name="T92" fmla="*/ 19 w 695"/>
                <a:gd name="T93" fmla="*/ 4 h 1033"/>
                <a:gd name="T94" fmla="*/ 17 w 695"/>
                <a:gd name="T95" fmla="*/ 3 h 1033"/>
                <a:gd name="T96" fmla="*/ 15 w 695"/>
                <a:gd name="T97" fmla="*/ 2 h 1033"/>
                <a:gd name="T98" fmla="*/ 13 w 695"/>
                <a:gd name="T99" fmla="*/ 1 h 1033"/>
                <a:gd name="T100" fmla="*/ 11 w 695"/>
                <a:gd name="T101" fmla="*/ 1 h 1033"/>
                <a:gd name="T102" fmla="*/ 9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6" name="Freeform 11"/>
            <p:cNvSpPr>
              <a:spLocks noChangeAspect="1"/>
            </p:cNvSpPr>
            <p:nvPr/>
          </p:nvSpPr>
          <p:spPr bwMode="auto">
            <a:xfrm>
              <a:off x="730" y="2224"/>
              <a:ext cx="324" cy="510"/>
            </a:xfrm>
            <a:custGeom>
              <a:avLst/>
              <a:gdLst>
                <a:gd name="T0" fmla="*/ 7 w 647"/>
                <a:gd name="T1" fmla="*/ 1 h 1019"/>
                <a:gd name="T2" fmla="*/ 5 w 647"/>
                <a:gd name="T3" fmla="*/ 2 h 1019"/>
                <a:gd name="T4" fmla="*/ 3 w 647"/>
                <a:gd name="T5" fmla="*/ 3 h 1019"/>
                <a:gd name="T6" fmla="*/ 2 w 647"/>
                <a:gd name="T7" fmla="*/ 5 h 1019"/>
                <a:gd name="T8" fmla="*/ 1 w 647"/>
                <a:gd name="T9" fmla="*/ 7 h 1019"/>
                <a:gd name="T10" fmla="*/ 0 w 647"/>
                <a:gd name="T11" fmla="*/ 9 h 1019"/>
                <a:gd name="T12" fmla="*/ 1 w 647"/>
                <a:gd name="T13" fmla="*/ 11 h 1019"/>
                <a:gd name="T14" fmla="*/ 2 w 647"/>
                <a:gd name="T15" fmla="*/ 14 h 1019"/>
                <a:gd name="T16" fmla="*/ 3 w 647"/>
                <a:gd name="T17" fmla="*/ 16 h 1019"/>
                <a:gd name="T18" fmla="*/ 4 w 647"/>
                <a:gd name="T19" fmla="*/ 18 h 1019"/>
                <a:gd name="T20" fmla="*/ 4 w 647"/>
                <a:gd name="T21" fmla="*/ 19 h 1019"/>
                <a:gd name="T22" fmla="*/ 5 w 647"/>
                <a:gd name="T23" fmla="*/ 21 h 1019"/>
                <a:gd name="T24" fmla="*/ 5 w 647"/>
                <a:gd name="T25" fmla="*/ 22 h 1019"/>
                <a:gd name="T26" fmla="*/ 5 w 647"/>
                <a:gd name="T27" fmla="*/ 23 h 1019"/>
                <a:gd name="T28" fmla="*/ 5 w 647"/>
                <a:gd name="T29" fmla="*/ 25 h 1019"/>
                <a:gd name="T30" fmla="*/ 5 w 647"/>
                <a:gd name="T31" fmla="*/ 28 h 1019"/>
                <a:gd name="T32" fmla="*/ 5 w 647"/>
                <a:gd name="T33" fmla="*/ 30 h 1019"/>
                <a:gd name="T34" fmla="*/ 6 w 647"/>
                <a:gd name="T35" fmla="*/ 31 h 1019"/>
                <a:gd name="T36" fmla="*/ 7 w 647"/>
                <a:gd name="T37" fmla="*/ 32 h 1019"/>
                <a:gd name="T38" fmla="*/ 8 w 647"/>
                <a:gd name="T39" fmla="*/ 32 h 1019"/>
                <a:gd name="T40" fmla="*/ 9 w 647"/>
                <a:gd name="T41" fmla="*/ 32 h 1019"/>
                <a:gd name="T42" fmla="*/ 11 w 647"/>
                <a:gd name="T43" fmla="*/ 32 h 1019"/>
                <a:gd name="T44" fmla="*/ 11 w 647"/>
                <a:gd name="T45" fmla="*/ 32 h 1019"/>
                <a:gd name="T46" fmla="*/ 12 w 647"/>
                <a:gd name="T47" fmla="*/ 32 h 1019"/>
                <a:gd name="T48" fmla="*/ 12 w 647"/>
                <a:gd name="T49" fmla="*/ 32 h 1019"/>
                <a:gd name="T50" fmla="*/ 12 w 647"/>
                <a:gd name="T51" fmla="*/ 31 h 1019"/>
                <a:gd name="T52" fmla="*/ 13 w 647"/>
                <a:gd name="T53" fmla="*/ 30 h 1019"/>
                <a:gd name="T54" fmla="*/ 13 w 647"/>
                <a:gd name="T55" fmla="*/ 27 h 1019"/>
                <a:gd name="T56" fmla="*/ 14 w 647"/>
                <a:gd name="T57" fmla="*/ 25 h 1019"/>
                <a:gd name="T58" fmla="*/ 14 w 647"/>
                <a:gd name="T59" fmla="*/ 24 h 1019"/>
                <a:gd name="T60" fmla="*/ 14 w 647"/>
                <a:gd name="T61" fmla="*/ 23 h 1019"/>
                <a:gd name="T62" fmla="*/ 15 w 647"/>
                <a:gd name="T63" fmla="*/ 23 h 1019"/>
                <a:gd name="T64" fmla="*/ 15 w 647"/>
                <a:gd name="T65" fmla="*/ 22 h 1019"/>
                <a:gd name="T66" fmla="*/ 16 w 647"/>
                <a:gd name="T67" fmla="*/ 22 h 1019"/>
                <a:gd name="T68" fmla="*/ 16 w 647"/>
                <a:gd name="T69" fmla="*/ 21 h 1019"/>
                <a:gd name="T70" fmla="*/ 18 w 647"/>
                <a:gd name="T71" fmla="*/ 18 h 1019"/>
                <a:gd name="T72" fmla="*/ 20 w 647"/>
                <a:gd name="T73" fmla="*/ 15 h 1019"/>
                <a:gd name="T74" fmla="*/ 21 w 647"/>
                <a:gd name="T75" fmla="*/ 11 h 1019"/>
                <a:gd name="T76" fmla="*/ 21 w 647"/>
                <a:gd name="T77" fmla="*/ 7 h 1019"/>
                <a:gd name="T78" fmla="*/ 20 w 647"/>
                <a:gd name="T79" fmla="*/ 6 h 1019"/>
                <a:gd name="T80" fmla="*/ 19 w 647"/>
                <a:gd name="T81" fmla="*/ 4 h 1019"/>
                <a:gd name="T82" fmla="*/ 17 w 647"/>
                <a:gd name="T83" fmla="*/ 3 h 1019"/>
                <a:gd name="T84" fmla="*/ 15 w 647"/>
                <a:gd name="T85" fmla="*/ 2 h 1019"/>
                <a:gd name="T86" fmla="*/ 13 w 647"/>
                <a:gd name="T87" fmla="*/ 1 h 1019"/>
                <a:gd name="T88" fmla="*/ 11 w 647"/>
                <a:gd name="T89" fmla="*/ 1 h 1019"/>
                <a:gd name="T90" fmla="*/ 9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7" name="Freeform 12"/>
            <p:cNvSpPr>
              <a:spLocks noChangeAspect="1"/>
            </p:cNvSpPr>
            <p:nvPr/>
          </p:nvSpPr>
          <p:spPr bwMode="auto">
            <a:xfrm>
              <a:off x="741" y="2231"/>
              <a:ext cx="300" cy="503"/>
            </a:xfrm>
            <a:custGeom>
              <a:avLst/>
              <a:gdLst>
                <a:gd name="T0" fmla="*/ 6 w 601"/>
                <a:gd name="T1" fmla="*/ 1 h 1006"/>
                <a:gd name="T2" fmla="*/ 3 w 601"/>
                <a:gd name="T3" fmla="*/ 2 h 1006"/>
                <a:gd name="T4" fmla="*/ 2 w 601"/>
                <a:gd name="T5" fmla="*/ 3 h 1006"/>
                <a:gd name="T6" fmla="*/ 0 w 601"/>
                <a:gd name="T7" fmla="*/ 5 h 1006"/>
                <a:gd name="T8" fmla="*/ 0 w 601"/>
                <a:gd name="T9" fmla="*/ 6 h 1006"/>
                <a:gd name="T10" fmla="*/ 0 w 601"/>
                <a:gd name="T11" fmla="*/ 9 h 1006"/>
                <a:gd name="T12" fmla="*/ 0 w 601"/>
                <a:gd name="T13" fmla="*/ 11 h 1006"/>
                <a:gd name="T14" fmla="*/ 1 w 601"/>
                <a:gd name="T15" fmla="*/ 13 h 1006"/>
                <a:gd name="T16" fmla="*/ 2 w 601"/>
                <a:gd name="T17" fmla="*/ 15 h 1006"/>
                <a:gd name="T18" fmla="*/ 3 w 601"/>
                <a:gd name="T19" fmla="*/ 17 h 1006"/>
                <a:gd name="T20" fmla="*/ 3 w 601"/>
                <a:gd name="T21" fmla="*/ 19 h 1006"/>
                <a:gd name="T22" fmla="*/ 3 w 601"/>
                <a:gd name="T23" fmla="*/ 21 h 1006"/>
                <a:gd name="T24" fmla="*/ 4 w 601"/>
                <a:gd name="T25" fmla="*/ 22 h 1006"/>
                <a:gd name="T26" fmla="*/ 4 w 601"/>
                <a:gd name="T27" fmla="*/ 23 h 1006"/>
                <a:gd name="T28" fmla="*/ 4 w 601"/>
                <a:gd name="T29" fmla="*/ 25 h 1006"/>
                <a:gd name="T30" fmla="*/ 4 w 601"/>
                <a:gd name="T31" fmla="*/ 28 h 1006"/>
                <a:gd name="T32" fmla="*/ 4 w 601"/>
                <a:gd name="T33" fmla="*/ 30 h 1006"/>
                <a:gd name="T34" fmla="*/ 4 w 601"/>
                <a:gd name="T35" fmla="*/ 31 h 1006"/>
                <a:gd name="T36" fmla="*/ 5 w 601"/>
                <a:gd name="T37" fmla="*/ 31 h 1006"/>
                <a:gd name="T38" fmla="*/ 6 w 601"/>
                <a:gd name="T39" fmla="*/ 32 h 1006"/>
                <a:gd name="T40" fmla="*/ 8 w 601"/>
                <a:gd name="T41" fmla="*/ 32 h 1006"/>
                <a:gd name="T42" fmla="*/ 9 w 601"/>
                <a:gd name="T43" fmla="*/ 32 h 1006"/>
                <a:gd name="T44" fmla="*/ 10 w 601"/>
                <a:gd name="T45" fmla="*/ 32 h 1006"/>
                <a:gd name="T46" fmla="*/ 10 w 601"/>
                <a:gd name="T47" fmla="*/ 31 h 1006"/>
                <a:gd name="T48" fmla="*/ 10 w 601"/>
                <a:gd name="T49" fmla="*/ 31 h 1006"/>
                <a:gd name="T50" fmla="*/ 10 w 601"/>
                <a:gd name="T51" fmla="*/ 31 h 1006"/>
                <a:gd name="T52" fmla="*/ 11 w 601"/>
                <a:gd name="T53" fmla="*/ 30 h 1006"/>
                <a:gd name="T54" fmla="*/ 11 w 601"/>
                <a:gd name="T55" fmla="*/ 27 h 1006"/>
                <a:gd name="T56" fmla="*/ 12 w 601"/>
                <a:gd name="T57" fmla="*/ 25 h 1006"/>
                <a:gd name="T58" fmla="*/ 12 w 601"/>
                <a:gd name="T59" fmla="*/ 24 h 1006"/>
                <a:gd name="T60" fmla="*/ 12 w 601"/>
                <a:gd name="T61" fmla="*/ 23 h 1006"/>
                <a:gd name="T62" fmla="*/ 13 w 601"/>
                <a:gd name="T63" fmla="*/ 23 h 1006"/>
                <a:gd name="T64" fmla="*/ 13 w 601"/>
                <a:gd name="T65" fmla="*/ 22 h 1006"/>
                <a:gd name="T66" fmla="*/ 13 w 601"/>
                <a:gd name="T67" fmla="*/ 21 h 1006"/>
                <a:gd name="T68" fmla="*/ 14 w 601"/>
                <a:gd name="T69" fmla="*/ 20 h 1006"/>
                <a:gd name="T70" fmla="*/ 16 w 601"/>
                <a:gd name="T71" fmla="*/ 18 h 1006"/>
                <a:gd name="T72" fmla="*/ 17 w 601"/>
                <a:gd name="T73" fmla="*/ 15 h 1006"/>
                <a:gd name="T74" fmla="*/ 18 w 601"/>
                <a:gd name="T75" fmla="*/ 11 h 1006"/>
                <a:gd name="T76" fmla="*/ 18 w 601"/>
                <a:gd name="T77" fmla="*/ 7 h 1006"/>
                <a:gd name="T78" fmla="*/ 18 w 601"/>
                <a:gd name="T79" fmla="*/ 5 h 1006"/>
                <a:gd name="T80" fmla="*/ 17 w 601"/>
                <a:gd name="T81" fmla="*/ 4 h 1006"/>
                <a:gd name="T82" fmla="*/ 15 w 601"/>
                <a:gd name="T83" fmla="*/ 3 h 1006"/>
                <a:gd name="T84" fmla="*/ 14 w 601"/>
                <a:gd name="T85" fmla="*/ 2 h 1006"/>
                <a:gd name="T86" fmla="*/ 12 w 601"/>
                <a:gd name="T87" fmla="*/ 1 h 1006"/>
                <a:gd name="T88" fmla="*/ 10 w 601"/>
                <a:gd name="T89" fmla="*/ 1 h 1006"/>
                <a:gd name="T90" fmla="*/ 8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8" name="Freeform 13"/>
            <p:cNvSpPr>
              <a:spLocks noChangeAspect="1"/>
            </p:cNvSpPr>
            <p:nvPr/>
          </p:nvSpPr>
          <p:spPr bwMode="auto">
            <a:xfrm>
              <a:off x="752" y="2237"/>
              <a:ext cx="278" cy="496"/>
            </a:xfrm>
            <a:custGeom>
              <a:avLst/>
              <a:gdLst>
                <a:gd name="T0" fmla="*/ 6 w 556"/>
                <a:gd name="T1" fmla="*/ 1 h 992"/>
                <a:gd name="T2" fmla="*/ 4 w 556"/>
                <a:gd name="T3" fmla="*/ 2 h 992"/>
                <a:gd name="T4" fmla="*/ 2 w 556"/>
                <a:gd name="T5" fmla="*/ 3 h 992"/>
                <a:gd name="T6" fmla="*/ 1 w 556"/>
                <a:gd name="T7" fmla="*/ 4 h 992"/>
                <a:gd name="T8" fmla="*/ 1 w 556"/>
                <a:gd name="T9" fmla="*/ 6 h 992"/>
                <a:gd name="T10" fmla="*/ 1 w 556"/>
                <a:gd name="T11" fmla="*/ 8 h 992"/>
                <a:gd name="T12" fmla="*/ 1 w 556"/>
                <a:gd name="T13" fmla="*/ 10 h 992"/>
                <a:gd name="T14" fmla="*/ 2 w 556"/>
                <a:gd name="T15" fmla="*/ 12 h 992"/>
                <a:gd name="T16" fmla="*/ 3 w 556"/>
                <a:gd name="T17" fmla="*/ 14 h 992"/>
                <a:gd name="T18" fmla="*/ 3 w 556"/>
                <a:gd name="T19" fmla="*/ 16 h 992"/>
                <a:gd name="T20" fmla="*/ 3 w 556"/>
                <a:gd name="T21" fmla="*/ 18 h 992"/>
                <a:gd name="T22" fmla="*/ 4 w 556"/>
                <a:gd name="T23" fmla="*/ 20 h 992"/>
                <a:gd name="T24" fmla="*/ 4 w 556"/>
                <a:gd name="T25" fmla="*/ 22 h 992"/>
                <a:gd name="T26" fmla="*/ 4 w 556"/>
                <a:gd name="T27" fmla="*/ 23 h 992"/>
                <a:gd name="T28" fmla="*/ 4 w 556"/>
                <a:gd name="T29" fmla="*/ 25 h 992"/>
                <a:gd name="T30" fmla="*/ 4 w 556"/>
                <a:gd name="T31" fmla="*/ 28 h 992"/>
                <a:gd name="T32" fmla="*/ 4 w 556"/>
                <a:gd name="T33" fmla="*/ 30 h 992"/>
                <a:gd name="T34" fmla="*/ 5 w 556"/>
                <a:gd name="T35" fmla="*/ 31 h 992"/>
                <a:gd name="T36" fmla="*/ 5 w 556"/>
                <a:gd name="T37" fmla="*/ 31 h 992"/>
                <a:gd name="T38" fmla="*/ 6 w 556"/>
                <a:gd name="T39" fmla="*/ 31 h 992"/>
                <a:gd name="T40" fmla="*/ 7 w 556"/>
                <a:gd name="T41" fmla="*/ 31 h 992"/>
                <a:gd name="T42" fmla="*/ 9 w 556"/>
                <a:gd name="T43" fmla="*/ 31 h 992"/>
                <a:gd name="T44" fmla="*/ 9 w 556"/>
                <a:gd name="T45" fmla="*/ 31 h 992"/>
                <a:gd name="T46" fmla="*/ 10 w 556"/>
                <a:gd name="T47" fmla="*/ 31 h 992"/>
                <a:gd name="T48" fmla="*/ 10 w 556"/>
                <a:gd name="T49" fmla="*/ 29 h 992"/>
                <a:gd name="T50" fmla="*/ 11 w 556"/>
                <a:gd name="T51" fmla="*/ 27 h 992"/>
                <a:gd name="T52" fmla="*/ 11 w 556"/>
                <a:gd name="T53" fmla="*/ 25 h 992"/>
                <a:gd name="T54" fmla="*/ 11 w 556"/>
                <a:gd name="T55" fmla="*/ 24 h 992"/>
                <a:gd name="T56" fmla="*/ 12 w 556"/>
                <a:gd name="T57" fmla="*/ 23 h 992"/>
                <a:gd name="T58" fmla="*/ 12 w 556"/>
                <a:gd name="T59" fmla="*/ 22 h 992"/>
                <a:gd name="T60" fmla="*/ 12 w 556"/>
                <a:gd name="T61" fmla="*/ 22 h 992"/>
                <a:gd name="T62" fmla="*/ 13 w 556"/>
                <a:gd name="T63" fmla="*/ 21 h 992"/>
                <a:gd name="T64" fmla="*/ 14 w 556"/>
                <a:gd name="T65" fmla="*/ 20 h 992"/>
                <a:gd name="T66" fmla="*/ 15 w 556"/>
                <a:gd name="T67" fmla="*/ 17 h 992"/>
                <a:gd name="T68" fmla="*/ 17 w 556"/>
                <a:gd name="T69" fmla="*/ 14 h 992"/>
                <a:gd name="T70" fmla="*/ 18 w 556"/>
                <a:gd name="T71" fmla="*/ 10 h 992"/>
                <a:gd name="T72" fmla="*/ 18 w 556"/>
                <a:gd name="T73" fmla="*/ 7 h 992"/>
                <a:gd name="T74" fmla="*/ 18 w 556"/>
                <a:gd name="T75" fmla="*/ 5 h 992"/>
                <a:gd name="T76" fmla="*/ 17 w 556"/>
                <a:gd name="T77" fmla="*/ 4 h 992"/>
                <a:gd name="T78" fmla="*/ 15 w 556"/>
                <a:gd name="T79" fmla="*/ 3 h 992"/>
                <a:gd name="T80" fmla="*/ 13 w 556"/>
                <a:gd name="T81" fmla="*/ 2 h 992"/>
                <a:gd name="T82" fmla="*/ 12 w 556"/>
                <a:gd name="T83" fmla="*/ 1 h 992"/>
                <a:gd name="T84" fmla="*/ 10 w 556"/>
                <a:gd name="T85" fmla="*/ 1 h 992"/>
                <a:gd name="T86" fmla="*/ 9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9" name="Freeform 14"/>
            <p:cNvSpPr>
              <a:spLocks noChangeAspect="1"/>
            </p:cNvSpPr>
            <p:nvPr/>
          </p:nvSpPr>
          <p:spPr bwMode="auto">
            <a:xfrm>
              <a:off x="763" y="2244"/>
              <a:ext cx="256" cy="488"/>
            </a:xfrm>
            <a:custGeom>
              <a:avLst/>
              <a:gdLst>
                <a:gd name="T0" fmla="*/ 6 w 512"/>
                <a:gd name="T1" fmla="*/ 0 h 977"/>
                <a:gd name="T2" fmla="*/ 3 w 512"/>
                <a:gd name="T3" fmla="*/ 1 h 977"/>
                <a:gd name="T4" fmla="*/ 2 w 512"/>
                <a:gd name="T5" fmla="*/ 2 h 977"/>
                <a:gd name="T6" fmla="*/ 1 w 512"/>
                <a:gd name="T7" fmla="*/ 3 h 977"/>
                <a:gd name="T8" fmla="*/ 1 w 512"/>
                <a:gd name="T9" fmla="*/ 5 h 977"/>
                <a:gd name="T10" fmla="*/ 1 w 512"/>
                <a:gd name="T11" fmla="*/ 7 h 977"/>
                <a:gd name="T12" fmla="*/ 1 w 512"/>
                <a:gd name="T13" fmla="*/ 8 h 977"/>
                <a:gd name="T14" fmla="*/ 2 w 512"/>
                <a:gd name="T15" fmla="*/ 10 h 977"/>
                <a:gd name="T16" fmla="*/ 3 w 512"/>
                <a:gd name="T17" fmla="*/ 13 h 977"/>
                <a:gd name="T18" fmla="*/ 3 w 512"/>
                <a:gd name="T19" fmla="*/ 18 h 977"/>
                <a:gd name="T20" fmla="*/ 4 w 512"/>
                <a:gd name="T21" fmla="*/ 20 h 977"/>
                <a:gd name="T22" fmla="*/ 4 w 512"/>
                <a:gd name="T23" fmla="*/ 21 h 977"/>
                <a:gd name="T24" fmla="*/ 4 w 512"/>
                <a:gd name="T25" fmla="*/ 23 h 977"/>
                <a:gd name="T26" fmla="*/ 3 w 512"/>
                <a:gd name="T27" fmla="*/ 26 h 977"/>
                <a:gd name="T28" fmla="*/ 3 w 512"/>
                <a:gd name="T29" fmla="*/ 28 h 977"/>
                <a:gd name="T30" fmla="*/ 4 w 512"/>
                <a:gd name="T31" fmla="*/ 29 h 977"/>
                <a:gd name="T32" fmla="*/ 5 w 512"/>
                <a:gd name="T33" fmla="*/ 30 h 977"/>
                <a:gd name="T34" fmla="*/ 6 w 512"/>
                <a:gd name="T35" fmla="*/ 30 h 977"/>
                <a:gd name="T36" fmla="*/ 7 w 512"/>
                <a:gd name="T37" fmla="*/ 30 h 977"/>
                <a:gd name="T38" fmla="*/ 8 w 512"/>
                <a:gd name="T39" fmla="*/ 30 h 977"/>
                <a:gd name="T40" fmla="*/ 8 w 512"/>
                <a:gd name="T41" fmla="*/ 30 h 977"/>
                <a:gd name="T42" fmla="*/ 9 w 512"/>
                <a:gd name="T43" fmla="*/ 29 h 977"/>
                <a:gd name="T44" fmla="*/ 9 w 512"/>
                <a:gd name="T45" fmla="*/ 28 h 977"/>
                <a:gd name="T46" fmla="*/ 10 w 512"/>
                <a:gd name="T47" fmla="*/ 25 h 977"/>
                <a:gd name="T48" fmla="*/ 10 w 512"/>
                <a:gd name="T49" fmla="*/ 23 h 977"/>
                <a:gd name="T50" fmla="*/ 10 w 512"/>
                <a:gd name="T51" fmla="*/ 22 h 977"/>
                <a:gd name="T52" fmla="*/ 11 w 512"/>
                <a:gd name="T53" fmla="*/ 21 h 977"/>
                <a:gd name="T54" fmla="*/ 11 w 512"/>
                <a:gd name="T55" fmla="*/ 21 h 977"/>
                <a:gd name="T56" fmla="*/ 11 w 512"/>
                <a:gd name="T57" fmla="*/ 20 h 977"/>
                <a:gd name="T58" fmla="*/ 12 w 512"/>
                <a:gd name="T59" fmla="*/ 20 h 977"/>
                <a:gd name="T60" fmla="*/ 12 w 512"/>
                <a:gd name="T61" fmla="*/ 18 h 977"/>
                <a:gd name="T62" fmla="*/ 14 w 512"/>
                <a:gd name="T63" fmla="*/ 16 h 977"/>
                <a:gd name="T64" fmla="*/ 15 w 512"/>
                <a:gd name="T65" fmla="*/ 13 h 977"/>
                <a:gd name="T66" fmla="*/ 16 w 512"/>
                <a:gd name="T67" fmla="*/ 9 h 977"/>
                <a:gd name="T68" fmla="*/ 16 w 512"/>
                <a:gd name="T69" fmla="*/ 6 h 977"/>
                <a:gd name="T70" fmla="*/ 16 w 512"/>
                <a:gd name="T71" fmla="*/ 4 h 977"/>
                <a:gd name="T72" fmla="*/ 15 w 512"/>
                <a:gd name="T73" fmla="*/ 3 h 977"/>
                <a:gd name="T74" fmla="*/ 14 w 512"/>
                <a:gd name="T75" fmla="*/ 2 h 977"/>
                <a:gd name="T76" fmla="*/ 13 w 512"/>
                <a:gd name="T77" fmla="*/ 1 h 977"/>
                <a:gd name="T78" fmla="*/ 11 w 512"/>
                <a:gd name="T79" fmla="*/ 0 h 977"/>
                <a:gd name="T80" fmla="*/ 9 w 512"/>
                <a:gd name="T81" fmla="*/ 0 h 977"/>
                <a:gd name="T82" fmla="*/ 8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0" name="Freeform 15"/>
            <p:cNvSpPr>
              <a:spLocks noChangeAspect="1"/>
            </p:cNvSpPr>
            <p:nvPr/>
          </p:nvSpPr>
          <p:spPr bwMode="auto">
            <a:xfrm>
              <a:off x="774" y="2250"/>
              <a:ext cx="234" cy="482"/>
            </a:xfrm>
            <a:custGeom>
              <a:avLst/>
              <a:gdLst>
                <a:gd name="T0" fmla="*/ 5 w 469"/>
                <a:gd name="T1" fmla="*/ 1 h 964"/>
                <a:gd name="T2" fmla="*/ 3 w 469"/>
                <a:gd name="T3" fmla="*/ 2 h 964"/>
                <a:gd name="T4" fmla="*/ 1 w 469"/>
                <a:gd name="T5" fmla="*/ 3 h 964"/>
                <a:gd name="T6" fmla="*/ 0 w 469"/>
                <a:gd name="T7" fmla="*/ 4 h 964"/>
                <a:gd name="T8" fmla="*/ 0 w 469"/>
                <a:gd name="T9" fmla="*/ 6 h 964"/>
                <a:gd name="T10" fmla="*/ 0 w 469"/>
                <a:gd name="T11" fmla="*/ 7 h 964"/>
                <a:gd name="T12" fmla="*/ 0 w 469"/>
                <a:gd name="T13" fmla="*/ 9 h 964"/>
                <a:gd name="T14" fmla="*/ 1 w 469"/>
                <a:gd name="T15" fmla="*/ 10 h 964"/>
                <a:gd name="T16" fmla="*/ 2 w 469"/>
                <a:gd name="T17" fmla="*/ 14 h 964"/>
                <a:gd name="T18" fmla="*/ 3 w 469"/>
                <a:gd name="T19" fmla="*/ 18 h 964"/>
                <a:gd name="T20" fmla="*/ 3 w 469"/>
                <a:gd name="T21" fmla="*/ 21 h 964"/>
                <a:gd name="T22" fmla="*/ 3 w 469"/>
                <a:gd name="T23" fmla="*/ 22 h 964"/>
                <a:gd name="T24" fmla="*/ 3 w 469"/>
                <a:gd name="T25" fmla="*/ 24 h 964"/>
                <a:gd name="T26" fmla="*/ 3 w 469"/>
                <a:gd name="T27" fmla="*/ 27 h 964"/>
                <a:gd name="T28" fmla="*/ 3 w 469"/>
                <a:gd name="T29" fmla="*/ 29 h 964"/>
                <a:gd name="T30" fmla="*/ 3 w 469"/>
                <a:gd name="T31" fmla="*/ 30 h 964"/>
                <a:gd name="T32" fmla="*/ 4 w 469"/>
                <a:gd name="T33" fmla="*/ 30 h 964"/>
                <a:gd name="T34" fmla="*/ 4 w 469"/>
                <a:gd name="T35" fmla="*/ 30 h 964"/>
                <a:gd name="T36" fmla="*/ 5 w 469"/>
                <a:gd name="T37" fmla="*/ 30 h 964"/>
                <a:gd name="T38" fmla="*/ 6 w 469"/>
                <a:gd name="T39" fmla="*/ 30 h 964"/>
                <a:gd name="T40" fmla="*/ 7 w 469"/>
                <a:gd name="T41" fmla="*/ 30 h 964"/>
                <a:gd name="T42" fmla="*/ 7 w 469"/>
                <a:gd name="T43" fmla="*/ 30 h 964"/>
                <a:gd name="T44" fmla="*/ 8 w 469"/>
                <a:gd name="T45" fmla="*/ 28 h 964"/>
                <a:gd name="T46" fmla="*/ 8 w 469"/>
                <a:gd name="T47" fmla="*/ 26 h 964"/>
                <a:gd name="T48" fmla="*/ 8 w 469"/>
                <a:gd name="T49" fmla="*/ 24 h 964"/>
                <a:gd name="T50" fmla="*/ 9 w 469"/>
                <a:gd name="T51" fmla="*/ 23 h 964"/>
                <a:gd name="T52" fmla="*/ 9 w 469"/>
                <a:gd name="T53" fmla="*/ 22 h 964"/>
                <a:gd name="T54" fmla="*/ 9 w 469"/>
                <a:gd name="T55" fmla="*/ 21 h 964"/>
                <a:gd name="T56" fmla="*/ 10 w 469"/>
                <a:gd name="T57" fmla="*/ 21 h 964"/>
                <a:gd name="T58" fmla="*/ 10 w 469"/>
                <a:gd name="T59" fmla="*/ 20 h 964"/>
                <a:gd name="T60" fmla="*/ 11 w 469"/>
                <a:gd name="T61" fmla="*/ 19 h 964"/>
                <a:gd name="T62" fmla="*/ 12 w 469"/>
                <a:gd name="T63" fmla="*/ 17 h 964"/>
                <a:gd name="T64" fmla="*/ 13 w 469"/>
                <a:gd name="T65" fmla="*/ 14 h 964"/>
                <a:gd name="T66" fmla="*/ 14 w 469"/>
                <a:gd name="T67" fmla="*/ 10 h 964"/>
                <a:gd name="T68" fmla="*/ 14 w 469"/>
                <a:gd name="T69" fmla="*/ 7 h 964"/>
                <a:gd name="T70" fmla="*/ 14 w 469"/>
                <a:gd name="T71" fmla="*/ 5 h 964"/>
                <a:gd name="T72" fmla="*/ 14 w 469"/>
                <a:gd name="T73" fmla="*/ 4 h 964"/>
                <a:gd name="T74" fmla="*/ 13 w 469"/>
                <a:gd name="T75" fmla="*/ 3 h 964"/>
                <a:gd name="T76" fmla="*/ 12 w 469"/>
                <a:gd name="T77" fmla="*/ 2 h 964"/>
                <a:gd name="T78" fmla="*/ 10 w 469"/>
                <a:gd name="T79" fmla="*/ 1 h 964"/>
                <a:gd name="T80" fmla="*/ 8 w 469"/>
                <a:gd name="T81" fmla="*/ 1 h 964"/>
                <a:gd name="T82" fmla="*/ 7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1" name="Freeform 16"/>
            <p:cNvSpPr>
              <a:spLocks noChangeAspect="1"/>
            </p:cNvSpPr>
            <p:nvPr/>
          </p:nvSpPr>
          <p:spPr bwMode="auto">
            <a:xfrm>
              <a:off x="785" y="2256"/>
              <a:ext cx="214" cy="475"/>
            </a:xfrm>
            <a:custGeom>
              <a:avLst/>
              <a:gdLst>
                <a:gd name="T0" fmla="*/ 5 w 429"/>
                <a:gd name="T1" fmla="*/ 0 h 951"/>
                <a:gd name="T2" fmla="*/ 2 w 429"/>
                <a:gd name="T3" fmla="*/ 1 h 951"/>
                <a:gd name="T4" fmla="*/ 1 w 429"/>
                <a:gd name="T5" fmla="*/ 2 h 951"/>
                <a:gd name="T6" fmla="*/ 0 w 429"/>
                <a:gd name="T7" fmla="*/ 3 h 951"/>
                <a:gd name="T8" fmla="*/ 0 w 429"/>
                <a:gd name="T9" fmla="*/ 4 h 951"/>
                <a:gd name="T10" fmla="*/ 0 w 429"/>
                <a:gd name="T11" fmla="*/ 6 h 951"/>
                <a:gd name="T12" fmla="*/ 0 w 429"/>
                <a:gd name="T13" fmla="*/ 7 h 951"/>
                <a:gd name="T14" fmla="*/ 1 w 429"/>
                <a:gd name="T15" fmla="*/ 9 h 951"/>
                <a:gd name="T16" fmla="*/ 2 w 429"/>
                <a:gd name="T17" fmla="*/ 12 h 951"/>
                <a:gd name="T18" fmla="*/ 2 w 429"/>
                <a:gd name="T19" fmla="*/ 17 h 951"/>
                <a:gd name="T20" fmla="*/ 2 w 429"/>
                <a:gd name="T21" fmla="*/ 20 h 951"/>
                <a:gd name="T22" fmla="*/ 3 w 429"/>
                <a:gd name="T23" fmla="*/ 21 h 951"/>
                <a:gd name="T24" fmla="*/ 2 w 429"/>
                <a:gd name="T25" fmla="*/ 23 h 951"/>
                <a:gd name="T26" fmla="*/ 2 w 429"/>
                <a:gd name="T27" fmla="*/ 26 h 951"/>
                <a:gd name="T28" fmla="*/ 2 w 429"/>
                <a:gd name="T29" fmla="*/ 28 h 951"/>
                <a:gd name="T30" fmla="*/ 2 w 429"/>
                <a:gd name="T31" fmla="*/ 28 h 951"/>
                <a:gd name="T32" fmla="*/ 3 w 429"/>
                <a:gd name="T33" fmla="*/ 29 h 951"/>
                <a:gd name="T34" fmla="*/ 4 w 429"/>
                <a:gd name="T35" fmla="*/ 29 h 951"/>
                <a:gd name="T36" fmla="*/ 5 w 429"/>
                <a:gd name="T37" fmla="*/ 29 h 951"/>
                <a:gd name="T38" fmla="*/ 5 w 429"/>
                <a:gd name="T39" fmla="*/ 29 h 951"/>
                <a:gd name="T40" fmla="*/ 6 w 429"/>
                <a:gd name="T41" fmla="*/ 29 h 951"/>
                <a:gd name="T42" fmla="*/ 6 w 429"/>
                <a:gd name="T43" fmla="*/ 28 h 951"/>
                <a:gd name="T44" fmla="*/ 7 w 429"/>
                <a:gd name="T45" fmla="*/ 27 h 951"/>
                <a:gd name="T46" fmla="*/ 7 w 429"/>
                <a:gd name="T47" fmla="*/ 24 h 951"/>
                <a:gd name="T48" fmla="*/ 7 w 429"/>
                <a:gd name="T49" fmla="*/ 23 h 951"/>
                <a:gd name="T50" fmla="*/ 8 w 429"/>
                <a:gd name="T51" fmla="*/ 21 h 951"/>
                <a:gd name="T52" fmla="*/ 8 w 429"/>
                <a:gd name="T53" fmla="*/ 20 h 951"/>
                <a:gd name="T54" fmla="*/ 9 w 429"/>
                <a:gd name="T55" fmla="*/ 19 h 951"/>
                <a:gd name="T56" fmla="*/ 9 w 429"/>
                <a:gd name="T57" fmla="*/ 18 h 951"/>
                <a:gd name="T58" fmla="*/ 10 w 429"/>
                <a:gd name="T59" fmla="*/ 15 h 951"/>
                <a:gd name="T60" fmla="*/ 11 w 429"/>
                <a:gd name="T61" fmla="*/ 12 h 951"/>
                <a:gd name="T62" fmla="*/ 12 w 429"/>
                <a:gd name="T63" fmla="*/ 8 h 951"/>
                <a:gd name="T64" fmla="*/ 13 w 429"/>
                <a:gd name="T65" fmla="*/ 5 h 951"/>
                <a:gd name="T66" fmla="*/ 13 w 429"/>
                <a:gd name="T67" fmla="*/ 4 h 951"/>
                <a:gd name="T68" fmla="*/ 13 w 429"/>
                <a:gd name="T69" fmla="*/ 3 h 951"/>
                <a:gd name="T70" fmla="*/ 12 w 429"/>
                <a:gd name="T71" fmla="*/ 2 h 951"/>
                <a:gd name="T72" fmla="*/ 11 w 429"/>
                <a:gd name="T73" fmla="*/ 1 h 951"/>
                <a:gd name="T74" fmla="*/ 9 w 429"/>
                <a:gd name="T75" fmla="*/ 0 h 951"/>
                <a:gd name="T76" fmla="*/ 8 w 429"/>
                <a:gd name="T77" fmla="*/ 0 h 951"/>
                <a:gd name="T78" fmla="*/ 6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2" name="Freeform 17"/>
            <p:cNvSpPr>
              <a:spLocks noChangeAspect="1"/>
            </p:cNvSpPr>
            <p:nvPr/>
          </p:nvSpPr>
          <p:spPr bwMode="auto">
            <a:xfrm>
              <a:off x="796" y="2262"/>
              <a:ext cx="195" cy="469"/>
            </a:xfrm>
            <a:custGeom>
              <a:avLst/>
              <a:gdLst>
                <a:gd name="T0" fmla="*/ 5 w 389"/>
                <a:gd name="T1" fmla="*/ 1 h 936"/>
                <a:gd name="T2" fmla="*/ 3 w 389"/>
                <a:gd name="T3" fmla="*/ 1 h 936"/>
                <a:gd name="T4" fmla="*/ 2 w 389"/>
                <a:gd name="T5" fmla="*/ 2 h 936"/>
                <a:gd name="T6" fmla="*/ 1 w 389"/>
                <a:gd name="T7" fmla="*/ 4 h 936"/>
                <a:gd name="T8" fmla="*/ 0 w 389"/>
                <a:gd name="T9" fmla="*/ 5 h 936"/>
                <a:gd name="T10" fmla="*/ 1 w 389"/>
                <a:gd name="T11" fmla="*/ 6 h 936"/>
                <a:gd name="T12" fmla="*/ 1 w 389"/>
                <a:gd name="T13" fmla="*/ 7 h 936"/>
                <a:gd name="T14" fmla="*/ 2 w 389"/>
                <a:gd name="T15" fmla="*/ 9 h 936"/>
                <a:gd name="T16" fmla="*/ 3 w 389"/>
                <a:gd name="T17" fmla="*/ 12 h 936"/>
                <a:gd name="T18" fmla="*/ 3 w 389"/>
                <a:gd name="T19" fmla="*/ 17 h 936"/>
                <a:gd name="T20" fmla="*/ 3 w 389"/>
                <a:gd name="T21" fmla="*/ 21 h 936"/>
                <a:gd name="T22" fmla="*/ 3 w 389"/>
                <a:gd name="T23" fmla="*/ 22 h 936"/>
                <a:gd name="T24" fmla="*/ 3 w 389"/>
                <a:gd name="T25" fmla="*/ 24 h 936"/>
                <a:gd name="T26" fmla="*/ 3 w 389"/>
                <a:gd name="T27" fmla="*/ 26 h 936"/>
                <a:gd name="T28" fmla="*/ 3 w 389"/>
                <a:gd name="T29" fmla="*/ 28 h 936"/>
                <a:gd name="T30" fmla="*/ 3 w 389"/>
                <a:gd name="T31" fmla="*/ 29 h 936"/>
                <a:gd name="T32" fmla="*/ 3 w 389"/>
                <a:gd name="T33" fmla="*/ 29 h 936"/>
                <a:gd name="T34" fmla="*/ 4 w 389"/>
                <a:gd name="T35" fmla="*/ 30 h 936"/>
                <a:gd name="T36" fmla="*/ 5 w 389"/>
                <a:gd name="T37" fmla="*/ 30 h 936"/>
                <a:gd name="T38" fmla="*/ 5 w 389"/>
                <a:gd name="T39" fmla="*/ 30 h 936"/>
                <a:gd name="T40" fmla="*/ 6 w 389"/>
                <a:gd name="T41" fmla="*/ 29 h 936"/>
                <a:gd name="T42" fmla="*/ 6 w 389"/>
                <a:gd name="T43" fmla="*/ 29 h 936"/>
                <a:gd name="T44" fmla="*/ 7 w 389"/>
                <a:gd name="T45" fmla="*/ 27 h 936"/>
                <a:gd name="T46" fmla="*/ 7 w 389"/>
                <a:gd name="T47" fmla="*/ 25 h 936"/>
                <a:gd name="T48" fmla="*/ 7 w 389"/>
                <a:gd name="T49" fmla="*/ 23 h 936"/>
                <a:gd name="T50" fmla="*/ 8 w 389"/>
                <a:gd name="T51" fmla="*/ 22 h 936"/>
                <a:gd name="T52" fmla="*/ 8 w 389"/>
                <a:gd name="T53" fmla="*/ 21 h 936"/>
                <a:gd name="T54" fmla="*/ 9 w 389"/>
                <a:gd name="T55" fmla="*/ 20 h 936"/>
                <a:gd name="T56" fmla="*/ 9 w 389"/>
                <a:gd name="T57" fmla="*/ 18 h 936"/>
                <a:gd name="T58" fmla="*/ 10 w 389"/>
                <a:gd name="T59" fmla="*/ 16 h 936"/>
                <a:gd name="T60" fmla="*/ 11 w 389"/>
                <a:gd name="T61" fmla="*/ 13 h 936"/>
                <a:gd name="T62" fmla="*/ 12 w 389"/>
                <a:gd name="T63" fmla="*/ 9 h 936"/>
                <a:gd name="T64" fmla="*/ 12 w 389"/>
                <a:gd name="T65" fmla="*/ 6 h 936"/>
                <a:gd name="T66" fmla="*/ 13 w 389"/>
                <a:gd name="T67" fmla="*/ 5 h 936"/>
                <a:gd name="T68" fmla="*/ 12 w 389"/>
                <a:gd name="T69" fmla="*/ 4 h 936"/>
                <a:gd name="T70" fmla="*/ 12 w 389"/>
                <a:gd name="T71" fmla="*/ 3 h 936"/>
                <a:gd name="T72" fmla="*/ 11 w 389"/>
                <a:gd name="T73" fmla="*/ 2 h 936"/>
                <a:gd name="T74" fmla="*/ 10 w 389"/>
                <a:gd name="T75" fmla="*/ 1 h 936"/>
                <a:gd name="T76" fmla="*/ 9 w 389"/>
                <a:gd name="T77" fmla="*/ 1 h 936"/>
                <a:gd name="T78" fmla="*/ 7 w 389"/>
                <a:gd name="T79" fmla="*/ 1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3" name="Freeform 18"/>
            <p:cNvSpPr>
              <a:spLocks noChangeAspect="1"/>
            </p:cNvSpPr>
            <p:nvPr/>
          </p:nvSpPr>
          <p:spPr bwMode="auto">
            <a:xfrm>
              <a:off x="806" y="2269"/>
              <a:ext cx="177" cy="461"/>
            </a:xfrm>
            <a:custGeom>
              <a:avLst/>
              <a:gdLst>
                <a:gd name="T0" fmla="*/ 5 w 352"/>
                <a:gd name="T1" fmla="*/ 0 h 923"/>
                <a:gd name="T2" fmla="*/ 3 w 352"/>
                <a:gd name="T3" fmla="*/ 0 h 923"/>
                <a:gd name="T4" fmla="*/ 2 w 352"/>
                <a:gd name="T5" fmla="*/ 1 h 923"/>
                <a:gd name="T6" fmla="*/ 1 w 352"/>
                <a:gd name="T7" fmla="*/ 2 h 923"/>
                <a:gd name="T8" fmla="*/ 0 w 352"/>
                <a:gd name="T9" fmla="*/ 4 h 923"/>
                <a:gd name="T10" fmla="*/ 1 w 352"/>
                <a:gd name="T11" fmla="*/ 5 h 923"/>
                <a:gd name="T12" fmla="*/ 1 w 352"/>
                <a:gd name="T13" fmla="*/ 6 h 923"/>
                <a:gd name="T14" fmla="*/ 3 w 352"/>
                <a:gd name="T15" fmla="*/ 7 h 923"/>
                <a:gd name="T16" fmla="*/ 3 w 352"/>
                <a:gd name="T17" fmla="*/ 10 h 923"/>
                <a:gd name="T18" fmla="*/ 3 w 352"/>
                <a:gd name="T19" fmla="*/ 16 h 923"/>
                <a:gd name="T20" fmla="*/ 3 w 352"/>
                <a:gd name="T21" fmla="*/ 19 h 923"/>
                <a:gd name="T22" fmla="*/ 3 w 352"/>
                <a:gd name="T23" fmla="*/ 20 h 923"/>
                <a:gd name="T24" fmla="*/ 3 w 352"/>
                <a:gd name="T25" fmla="*/ 22 h 923"/>
                <a:gd name="T26" fmla="*/ 2 w 352"/>
                <a:gd name="T27" fmla="*/ 25 h 923"/>
                <a:gd name="T28" fmla="*/ 2 w 352"/>
                <a:gd name="T29" fmla="*/ 27 h 923"/>
                <a:gd name="T30" fmla="*/ 3 w 352"/>
                <a:gd name="T31" fmla="*/ 28 h 923"/>
                <a:gd name="T32" fmla="*/ 3 w 352"/>
                <a:gd name="T33" fmla="*/ 28 h 923"/>
                <a:gd name="T34" fmla="*/ 3 w 352"/>
                <a:gd name="T35" fmla="*/ 28 h 923"/>
                <a:gd name="T36" fmla="*/ 4 w 352"/>
                <a:gd name="T37" fmla="*/ 28 h 923"/>
                <a:gd name="T38" fmla="*/ 5 w 352"/>
                <a:gd name="T39" fmla="*/ 28 h 923"/>
                <a:gd name="T40" fmla="*/ 5 w 352"/>
                <a:gd name="T41" fmla="*/ 28 h 923"/>
                <a:gd name="T42" fmla="*/ 5 w 352"/>
                <a:gd name="T43" fmla="*/ 28 h 923"/>
                <a:gd name="T44" fmla="*/ 6 w 352"/>
                <a:gd name="T45" fmla="*/ 26 h 923"/>
                <a:gd name="T46" fmla="*/ 6 w 352"/>
                <a:gd name="T47" fmla="*/ 24 h 923"/>
                <a:gd name="T48" fmla="*/ 6 w 352"/>
                <a:gd name="T49" fmla="*/ 22 h 923"/>
                <a:gd name="T50" fmla="*/ 7 w 352"/>
                <a:gd name="T51" fmla="*/ 21 h 923"/>
                <a:gd name="T52" fmla="*/ 7 w 352"/>
                <a:gd name="T53" fmla="*/ 20 h 923"/>
                <a:gd name="T54" fmla="*/ 7 w 352"/>
                <a:gd name="T55" fmla="*/ 19 h 923"/>
                <a:gd name="T56" fmla="*/ 8 w 352"/>
                <a:gd name="T57" fmla="*/ 17 h 923"/>
                <a:gd name="T58" fmla="*/ 9 w 352"/>
                <a:gd name="T59" fmla="*/ 15 h 923"/>
                <a:gd name="T60" fmla="*/ 9 w 352"/>
                <a:gd name="T61" fmla="*/ 12 h 923"/>
                <a:gd name="T62" fmla="*/ 10 w 352"/>
                <a:gd name="T63" fmla="*/ 8 h 923"/>
                <a:gd name="T64" fmla="*/ 11 w 352"/>
                <a:gd name="T65" fmla="*/ 5 h 923"/>
                <a:gd name="T66" fmla="*/ 12 w 352"/>
                <a:gd name="T67" fmla="*/ 4 h 923"/>
                <a:gd name="T68" fmla="*/ 12 w 352"/>
                <a:gd name="T69" fmla="*/ 3 h 923"/>
                <a:gd name="T70" fmla="*/ 11 w 352"/>
                <a:gd name="T71" fmla="*/ 2 h 923"/>
                <a:gd name="T72" fmla="*/ 10 w 352"/>
                <a:gd name="T73" fmla="*/ 1 h 923"/>
                <a:gd name="T74" fmla="*/ 9 w 352"/>
                <a:gd name="T75" fmla="*/ 0 h 923"/>
                <a:gd name="T76" fmla="*/ 8 w 352"/>
                <a:gd name="T77" fmla="*/ 0 h 923"/>
                <a:gd name="T78" fmla="*/ 7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4" name="Freeform 19"/>
            <p:cNvSpPr>
              <a:spLocks noChangeAspect="1"/>
            </p:cNvSpPr>
            <p:nvPr/>
          </p:nvSpPr>
          <p:spPr bwMode="auto">
            <a:xfrm>
              <a:off x="817" y="2274"/>
              <a:ext cx="159" cy="456"/>
            </a:xfrm>
            <a:custGeom>
              <a:avLst/>
              <a:gdLst>
                <a:gd name="T0" fmla="*/ 4 w 319"/>
                <a:gd name="T1" fmla="*/ 1 h 910"/>
                <a:gd name="T2" fmla="*/ 2 w 319"/>
                <a:gd name="T3" fmla="*/ 1 h 910"/>
                <a:gd name="T4" fmla="*/ 0 w 319"/>
                <a:gd name="T5" fmla="*/ 2 h 910"/>
                <a:gd name="T6" fmla="*/ 0 w 319"/>
                <a:gd name="T7" fmla="*/ 3 h 910"/>
                <a:gd name="T8" fmla="*/ 0 w 319"/>
                <a:gd name="T9" fmla="*/ 4 h 910"/>
                <a:gd name="T10" fmla="*/ 0 w 319"/>
                <a:gd name="T11" fmla="*/ 5 h 910"/>
                <a:gd name="T12" fmla="*/ 1 w 319"/>
                <a:gd name="T13" fmla="*/ 6 h 910"/>
                <a:gd name="T14" fmla="*/ 2 w 319"/>
                <a:gd name="T15" fmla="*/ 7 h 910"/>
                <a:gd name="T16" fmla="*/ 2 w 319"/>
                <a:gd name="T17" fmla="*/ 10 h 910"/>
                <a:gd name="T18" fmla="*/ 2 w 319"/>
                <a:gd name="T19" fmla="*/ 16 h 910"/>
                <a:gd name="T20" fmla="*/ 2 w 319"/>
                <a:gd name="T21" fmla="*/ 20 h 910"/>
                <a:gd name="T22" fmla="*/ 2 w 319"/>
                <a:gd name="T23" fmla="*/ 21 h 910"/>
                <a:gd name="T24" fmla="*/ 1 w 319"/>
                <a:gd name="T25" fmla="*/ 23 h 910"/>
                <a:gd name="T26" fmla="*/ 1 w 319"/>
                <a:gd name="T27" fmla="*/ 26 h 910"/>
                <a:gd name="T28" fmla="*/ 1 w 319"/>
                <a:gd name="T29" fmla="*/ 28 h 910"/>
                <a:gd name="T30" fmla="*/ 1 w 319"/>
                <a:gd name="T31" fmla="*/ 28 h 910"/>
                <a:gd name="T32" fmla="*/ 1 w 319"/>
                <a:gd name="T33" fmla="*/ 29 h 910"/>
                <a:gd name="T34" fmla="*/ 2 w 319"/>
                <a:gd name="T35" fmla="*/ 29 h 910"/>
                <a:gd name="T36" fmla="*/ 2 w 319"/>
                <a:gd name="T37" fmla="*/ 29 h 910"/>
                <a:gd name="T38" fmla="*/ 3 w 319"/>
                <a:gd name="T39" fmla="*/ 29 h 910"/>
                <a:gd name="T40" fmla="*/ 3 w 319"/>
                <a:gd name="T41" fmla="*/ 29 h 910"/>
                <a:gd name="T42" fmla="*/ 3 w 319"/>
                <a:gd name="T43" fmla="*/ 28 h 910"/>
                <a:gd name="T44" fmla="*/ 4 w 319"/>
                <a:gd name="T45" fmla="*/ 27 h 910"/>
                <a:gd name="T46" fmla="*/ 4 w 319"/>
                <a:gd name="T47" fmla="*/ 24 h 910"/>
                <a:gd name="T48" fmla="*/ 4 w 319"/>
                <a:gd name="T49" fmla="*/ 22 h 910"/>
                <a:gd name="T50" fmla="*/ 5 w 319"/>
                <a:gd name="T51" fmla="*/ 21 h 910"/>
                <a:gd name="T52" fmla="*/ 5 w 319"/>
                <a:gd name="T53" fmla="*/ 20 h 910"/>
                <a:gd name="T54" fmla="*/ 5 w 319"/>
                <a:gd name="T55" fmla="*/ 19 h 910"/>
                <a:gd name="T56" fmla="*/ 6 w 319"/>
                <a:gd name="T57" fmla="*/ 18 h 910"/>
                <a:gd name="T58" fmla="*/ 6 w 319"/>
                <a:gd name="T59" fmla="*/ 15 h 910"/>
                <a:gd name="T60" fmla="*/ 7 w 319"/>
                <a:gd name="T61" fmla="*/ 12 h 910"/>
                <a:gd name="T62" fmla="*/ 8 w 319"/>
                <a:gd name="T63" fmla="*/ 9 h 910"/>
                <a:gd name="T64" fmla="*/ 9 w 319"/>
                <a:gd name="T65" fmla="*/ 6 h 910"/>
                <a:gd name="T66" fmla="*/ 9 w 319"/>
                <a:gd name="T67" fmla="*/ 5 h 910"/>
                <a:gd name="T68" fmla="*/ 9 w 319"/>
                <a:gd name="T69" fmla="*/ 4 h 910"/>
                <a:gd name="T70" fmla="*/ 9 w 319"/>
                <a:gd name="T71" fmla="*/ 3 h 910"/>
                <a:gd name="T72" fmla="*/ 9 w 319"/>
                <a:gd name="T73" fmla="*/ 2 h 910"/>
                <a:gd name="T74" fmla="*/ 8 w 319"/>
                <a:gd name="T75" fmla="*/ 1 h 910"/>
                <a:gd name="T76" fmla="*/ 7 w 319"/>
                <a:gd name="T77" fmla="*/ 1 h 910"/>
                <a:gd name="T78" fmla="*/ 6 w 319"/>
                <a:gd name="T79" fmla="*/ 1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5" name="Freeform 20"/>
            <p:cNvSpPr>
              <a:spLocks noChangeAspect="1"/>
            </p:cNvSpPr>
            <p:nvPr/>
          </p:nvSpPr>
          <p:spPr bwMode="auto">
            <a:xfrm>
              <a:off x="827" y="2281"/>
              <a:ext cx="143" cy="448"/>
            </a:xfrm>
            <a:custGeom>
              <a:avLst/>
              <a:gdLst>
                <a:gd name="T0" fmla="*/ 5 w 286"/>
                <a:gd name="T1" fmla="*/ 0 h 896"/>
                <a:gd name="T2" fmla="*/ 4 w 286"/>
                <a:gd name="T3" fmla="*/ 1 h 896"/>
                <a:gd name="T4" fmla="*/ 3 w 286"/>
                <a:gd name="T5" fmla="*/ 1 h 896"/>
                <a:gd name="T6" fmla="*/ 2 w 286"/>
                <a:gd name="T7" fmla="*/ 1 h 896"/>
                <a:gd name="T8" fmla="*/ 1 w 286"/>
                <a:gd name="T9" fmla="*/ 2 h 896"/>
                <a:gd name="T10" fmla="*/ 1 w 286"/>
                <a:gd name="T11" fmla="*/ 2 h 896"/>
                <a:gd name="T12" fmla="*/ 1 w 286"/>
                <a:gd name="T13" fmla="*/ 2 h 896"/>
                <a:gd name="T14" fmla="*/ 1 w 286"/>
                <a:gd name="T15" fmla="*/ 3 h 896"/>
                <a:gd name="T16" fmla="*/ 0 w 286"/>
                <a:gd name="T17" fmla="*/ 3 h 896"/>
                <a:gd name="T18" fmla="*/ 0 w 286"/>
                <a:gd name="T19" fmla="*/ 4 h 896"/>
                <a:gd name="T20" fmla="*/ 1 w 286"/>
                <a:gd name="T21" fmla="*/ 4 h 896"/>
                <a:gd name="T22" fmla="*/ 1 w 286"/>
                <a:gd name="T23" fmla="*/ 5 h 896"/>
                <a:gd name="T24" fmla="*/ 1 w 286"/>
                <a:gd name="T25" fmla="*/ 5 h 896"/>
                <a:gd name="T26" fmla="*/ 1 w 286"/>
                <a:gd name="T27" fmla="*/ 6 h 896"/>
                <a:gd name="T28" fmla="*/ 2 w 286"/>
                <a:gd name="T29" fmla="*/ 6 h 896"/>
                <a:gd name="T30" fmla="*/ 2 w 286"/>
                <a:gd name="T31" fmla="*/ 6 h 896"/>
                <a:gd name="T32" fmla="*/ 3 w 286"/>
                <a:gd name="T33" fmla="*/ 6 h 896"/>
                <a:gd name="T34" fmla="*/ 2 w 286"/>
                <a:gd name="T35" fmla="*/ 19 h 896"/>
                <a:gd name="T36" fmla="*/ 2 w 286"/>
                <a:gd name="T37" fmla="*/ 21 h 896"/>
                <a:gd name="T38" fmla="*/ 1 w 286"/>
                <a:gd name="T39" fmla="*/ 27 h 896"/>
                <a:gd name="T40" fmla="*/ 1 w 286"/>
                <a:gd name="T41" fmla="*/ 28 h 896"/>
                <a:gd name="T42" fmla="*/ 3 w 286"/>
                <a:gd name="T43" fmla="*/ 28 h 896"/>
                <a:gd name="T44" fmla="*/ 3 w 286"/>
                <a:gd name="T45" fmla="*/ 27 h 896"/>
                <a:gd name="T46" fmla="*/ 4 w 286"/>
                <a:gd name="T47" fmla="*/ 23 h 896"/>
                <a:gd name="T48" fmla="*/ 5 w 286"/>
                <a:gd name="T49" fmla="*/ 20 h 896"/>
                <a:gd name="T50" fmla="*/ 5 w 286"/>
                <a:gd name="T51" fmla="*/ 18 h 896"/>
                <a:gd name="T52" fmla="*/ 5 w 286"/>
                <a:gd name="T53" fmla="*/ 17 h 896"/>
                <a:gd name="T54" fmla="*/ 5 w 286"/>
                <a:gd name="T55" fmla="*/ 16 h 896"/>
                <a:gd name="T56" fmla="*/ 5 w 286"/>
                <a:gd name="T57" fmla="*/ 15 h 896"/>
                <a:gd name="T58" fmla="*/ 6 w 286"/>
                <a:gd name="T59" fmla="*/ 14 h 896"/>
                <a:gd name="T60" fmla="*/ 6 w 286"/>
                <a:gd name="T61" fmla="*/ 12 h 896"/>
                <a:gd name="T62" fmla="*/ 6 w 286"/>
                <a:gd name="T63" fmla="*/ 10 h 896"/>
                <a:gd name="T64" fmla="*/ 7 w 286"/>
                <a:gd name="T65" fmla="*/ 8 h 896"/>
                <a:gd name="T66" fmla="*/ 7 w 286"/>
                <a:gd name="T67" fmla="*/ 6 h 896"/>
                <a:gd name="T68" fmla="*/ 9 w 286"/>
                <a:gd name="T69" fmla="*/ 5 h 896"/>
                <a:gd name="T70" fmla="*/ 9 w 286"/>
                <a:gd name="T71" fmla="*/ 4 h 896"/>
                <a:gd name="T72" fmla="*/ 9 w 286"/>
                <a:gd name="T73" fmla="*/ 4 h 896"/>
                <a:gd name="T74" fmla="*/ 9 w 286"/>
                <a:gd name="T75" fmla="*/ 3 h 896"/>
                <a:gd name="T76" fmla="*/ 9 w 286"/>
                <a:gd name="T77" fmla="*/ 2 h 896"/>
                <a:gd name="T78" fmla="*/ 7 w 286"/>
                <a:gd name="T79" fmla="*/ 1 h 896"/>
                <a:gd name="T80" fmla="*/ 6 w 286"/>
                <a:gd name="T81" fmla="*/ 1 h 896"/>
                <a:gd name="T82" fmla="*/ 5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6" name="Freeform 21"/>
            <p:cNvSpPr>
              <a:spLocks noChangeAspect="1"/>
            </p:cNvSpPr>
            <p:nvPr/>
          </p:nvSpPr>
          <p:spPr bwMode="auto">
            <a:xfrm>
              <a:off x="683" y="2195"/>
              <a:ext cx="173" cy="240"/>
            </a:xfrm>
            <a:custGeom>
              <a:avLst/>
              <a:gdLst>
                <a:gd name="T0" fmla="*/ 9 w 346"/>
                <a:gd name="T1" fmla="*/ 0 h 480"/>
                <a:gd name="T2" fmla="*/ 7 w 346"/>
                <a:gd name="T3" fmla="*/ 1 h 480"/>
                <a:gd name="T4" fmla="*/ 6 w 346"/>
                <a:gd name="T5" fmla="*/ 1 h 480"/>
                <a:gd name="T6" fmla="*/ 6 w 346"/>
                <a:gd name="T7" fmla="*/ 2 h 480"/>
                <a:gd name="T8" fmla="*/ 5 w 346"/>
                <a:gd name="T9" fmla="*/ 2 h 480"/>
                <a:gd name="T10" fmla="*/ 4 w 346"/>
                <a:gd name="T11" fmla="*/ 3 h 480"/>
                <a:gd name="T12" fmla="*/ 3 w 346"/>
                <a:gd name="T13" fmla="*/ 4 h 480"/>
                <a:gd name="T14" fmla="*/ 3 w 346"/>
                <a:gd name="T15" fmla="*/ 5 h 480"/>
                <a:gd name="T16" fmla="*/ 2 w 346"/>
                <a:gd name="T17" fmla="*/ 6 h 480"/>
                <a:gd name="T18" fmla="*/ 1 w 346"/>
                <a:gd name="T19" fmla="*/ 7 h 480"/>
                <a:gd name="T20" fmla="*/ 1 w 346"/>
                <a:gd name="T21" fmla="*/ 8 h 480"/>
                <a:gd name="T22" fmla="*/ 1 w 346"/>
                <a:gd name="T23" fmla="*/ 9 h 480"/>
                <a:gd name="T24" fmla="*/ 1 w 346"/>
                <a:gd name="T25" fmla="*/ 10 h 480"/>
                <a:gd name="T26" fmla="*/ 0 w 346"/>
                <a:gd name="T27" fmla="*/ 12 h 480"/>
                <a:gd name="T28" fmla="*/ 1 w 346"/>
                <a:gd name="T29" fmla="*/ 13 h 480"/>
                <a:gd name="T30" fmla="*/ 1 w 346"/>
                <a:gd name="T31" fmla="*/ 14 h 480"/>
                <a:gd name="T32" fmla="*/ 1 w 346"/>
                <a:gd name="T33" fmla="*/ 15 h 480"/>
                <a:gd name="T34" fmla="*/ 2 w 346"/>
                <a:gd name="T35" fmla="*/ 14 h 480"/>
                <a:gd name="T36" fmla="*/ 2 w 346"/>
                <a:gd name="T37" fmla="*/ 13 h 480"/>
                <a:gd name="T38" fmla="*/ 2 w 346"/>
                <a:gd name="T39" fmla="*/ 12 h 480"/>
                <a:gd name="T40" fmla="*/ 2 w 346"/>
                <a:gd name="T41" fmla="*/ 11 h 480"/>
                <a:gd name="T42" fmla="*/ 3 w 346"/>
                <a:gd name="T43" fmla="*/ 10 h 480"/>
                <a:gd name="T44" fmla="*/ 3 w 346"/>
                <a:gd name="T45" fmla="*/ 9 h 480"/>
                <a:gd name="T46" fmla="*/ 3 w 346"/>
                <a:gd name="T47" fmla="*/ 8 h 480"/>
                <a:gd name="T48" fmla="*/ 4 w 346"/>
                <a:gd name="T49" fmla="*/ 7 h 480"/>
                <a:gd name="T50" fmla="*/ 5 w 346"/>
                <a:gd name="T51" fmla="*/ 6 h 480"/>
                <a:gd name="T52" fmla="*/ 6 w 346"/>
                <a:gd name="T53" fmla="*/ 5 h 480"/>
                <a:gd name="T54" fmla="*/ 6 w 346"/>
                <a:gd name="T55" fmla="*/ 4 h 480"/>
                <a:gd name="T56" fmla="*/ 7 w 346"/>
                <a:gd name="T57" fmla="*/ 3 h 480"/>
                <a:gd name="T58" fmla="*/ 8 w 346"/>
                <a:gd name="T59" fmla="*/ 3 h 480"/>
                <a:gd name="T60" fmla="*/ 9 w 346"/>
                <a:gd name="T61" fmla="*/ 2 h 480"/>
                <a:gd name="T62" fmla="*/ 10 w 346"/>
                <a:gd name="T63" fmla="*/ 1 h 480"/>
                <a:gd name="T64" fmla="*/ 11 w 346"/>
                <a:gd name="T65" fmla="*/ 1 h 480"/>
                <a:gd name="T66" fmla="*/ 9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7" name="Freeform 22"/>
            <p:cNvSpPr>
              <a:spLocks noChangeAspect="1"/>
            </p:cNvSpPr>
            <p:nvPr/>
          </p:nvSpPr>
          <p:spPr bwMode="auto">
            <a:xfrm>
              <a:off x="685" y="2197"/>
              <a:ext cx="169" cy="235"/>
            </a:xfrm>
            <a:custGeom>
              <a:avLst/>
              <a:gdLst>
                <a:gd name="T0" fmla="*/ 9 w 337"/>
                <a:gd name="T1" fmla="*/ 0 h 469"/>
                <a:gd name="T2" fmla="*/ 8 w 337"/>
                <a:gd name="T3" fmla="*/ 1 h 469"/>
                <a:gd name="T4" fmla="*/ 7 w 337"/>
                <a:gd name="T5" fmla="*/ 1 h 469"/>
                <a:gd name="T6" fmla="*/ 6 w 337"/>
                <a:gd name="T7" fmla="*/ 2 h 469"/>
                <a:gd name="T8" fmla="*/ 5 w 337"/>
                <a:gd name="T9" fmla="*/ 2 h 469"/>
                <a:gd name="T10" fmla="*/ 4 w 337"/>
                <a:gd name="T11" fmla="*/ 3 h 469"/>
                <a:gd name="T12" fmla="*/ 3 w 337"/>
                <a:gd name="T13" fmla="*/ 4 h 469"/>
                <a:gd name="T14" fmla="*/ 3 w 337"/>
                <a:gd name="T15" fmla="*/ 5 h 469"/>
                <a:gd name="T16" fmla="*/ 2 w 337"/>
                <a:gd name="T17" fmla="*/ 6 h 469"/>
                <a:gd name="T18" fmla="*/ 1 w 337"/>
                <a:gd name="T19" fmla="*/ 7 h 469"/>
                <a:gd name="T20" fmla="*/ 1 w 337"/>
                <a:gd name="T21" fmla="*/ 8 h 469"/>
                <a:gd name="T22" fmla="*/ 1 w 337"/>
                <a:gd name="T23" fmla="*/ 9 h 469"/>
                <a:gd name="T24" fmla="*/ 1 w 337"/>
                <a:gd name="T25" fmla="*/ 10 h 469"/>
                <a:gd name="T26" fmla="*/ 0 w 337"/>
                <a:gd name="T27" fmla="*/ 11 h 469"/>
                <a:gd name="T28" fmla="*/ 1 w 337"/>
                <a:gd name="T29" fmla="*/ 13 h 469"/>
                <a:gd name="T30" fmla="*/ 1 w 337"/>
                <a:gd name="T31" fmla="*/ 14 h 469"/>
                <a:gd name="T32" fmla="*/ 1 w 337"/>
                <a:gd name="T33" fmla="*/ 15 h 469"/>
                <a:gd name="T34" fmla="*/ 2 w 337"/>
                <a:gd name="T35" fmla="*/ 14 h 469"/>
                <a:gd name="T36" fmla="*/ 2 w 337"/>
                <a:gd name="T37" fmla="*/ 13 h 469"/>
                <a:gd name="T38" fmla="*/ 2 w 337"/>
                <a:gd name="T39" fmla="*/ 12 h 469"/>
                <a:gd name="T40" fmla="*/ 2 w 337"/>
                <a:gd name="T41" fmla="*/ 11 h 469"/>
                <a:gd name="T42" fmla="*/ 3 w 337"/>
                <a:gd name="T43" fmla="*/ 10 h 469"/>
                <a:gd name="T44" fmla="*/ 3 w 337"/>
                <a:gd name="T45" fmla="*/ 9 h 469"/>
                <a:gd name="T46" fmla="*/ 4 w 337"/>
                <a:gd name="T47" fmla="*/ 8 h 469"/>
                <a:gd name="T48" fmla="*/ 4 w 337"/>
                <a:gd name="T49" fmla="*/ 7 h 469"/>
                <a:gd name="T50" fmla="*/ 5 w 337"/>
                <a:gd name="T51" fmla="*/ 6 h 469"/>
                <a:gd name="T52" fmla="*/ 6 w 337"/>
                <a:gd name="T53" fmla="*/ 5 h 469"/>
                <a:gd name="T54" fmla="*/ 6 w 337"/>
                <a:gd name="T55" fmla="*/ 4 h 469"/>
                <a:gd name="T56" fmla="*/ 7 w 337"/>
                <a:gd name="T57" fmla="*/ 3 h 469"/>
                <a:gd name="T58" fmla="*/ 8 w 337"/>
                <a:gd name="T59" fmla="*/ 2 h 469"/>
                <a:gd name="T60" fmla="*/ 9 w 337"/>
                <a:gd name="T61" fmla="*/ 2 h 469"/>
                <a:gd name="T62" fmla="*/ 10 w 337"/>
                <a:gd name="T63" fmla="*/ 1 h 469"/>
                <a:gd name="T64" fmla="*/ 11 w 337"/>
                <a:gd name="T65" fmla="*/ 1 h 469"/>
                <a:gd name="T66" fmla="*/ 11 w 337"/>
                <a:gd name="T67" fmla="*/ 1 h 469"/>
                <a:gd name="T68" fmla="*/ 10 w 337"/>
                <a:gd name="T69" fmla="*/ 1 h 469"/>
                <a:gd name="T70" fmla="*/ 10 w 337"/>
                <a:gd name="T71" fmla="*/ 1 h 469"/>
                <a:gd name="T72" fmla="*/ 10 w 337"/>
                <a:gd name="T73" fmla="*/ 1 h 469"/>
                <a:gd name="T74" fmla="*/ 10 w 337"/>
                <a:gd name="T75" fmla="*/ 1 h 469"/>
                <a:gd name="T76" fmla="*/ 9 w 337"/>
                <a:gd name="T77" fmla="*/ 1 h 469"/>
                <a:gd name="T78" fmla="*/ 9 w 337"/>
                <a:gd name="T79" fmla="*/ 0 h 469"/>
                <a:gd name="T80" fmla="*/ 9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8" name="Freeform 23"/>
            <p:cNvSpPr>
              <a:spLocks noChangeAspect="1"/>
            </p:cNvSpPr>
            <p:nvPr/>
          </p:nvSpPr>
          <p:spPr bwMode="auto">
            <a:xfrm>
              <a:off x="686" y="2199"/>
              <a:ext cx="166" cy="229"/>
            </a:xfrm>
            <a:custGeom>
              <a:avLst/>
              <a:gdLst>
                <a:gd name="T0" fmla="*/ 8 w 332"/>
                <a:gd name="T1" fmla="*/ 0 h 458"/>
                <a:gd name="T2" fmla="*/ 7 w 332"/>
                <a:gd name="T3" fmla="*/ 1 h 458"/>
                <a:gd name="T4" fmla="*/ 6 w 332"/>
                <a:gd name="T5" fmla="*/ 1 h 458"/>
                <a:gd name="T6" fmla="*/ 5 w 332"/>
                <a:gd name="T7" fmla="*/ 2 h 458"/>
                <a:gd name="T8" fmla="*/ 5 w 332"/>
                <a:gd name="T9" fmla="*/ 2 h 458"/>
                <a:gd name="T10" fmla="*/ 4 w 332"/>
                <a:gd name="T11" fmla="*/ 3 h 458"/>
                <a:gd name="T12" fmla="*/ 3 w 332"/>
                <a:gd name="T13" fmla="*/ 4 h 458"/>
                <a:gd name="T14" fmla="*/ 3 w 332"/>
                <a:gd name="T15" fmla="*/ 5 h 458"/>
                <a:gd name="T16" fmla="*/ 2 w 332"/>
                <a:gd name="T17" fmla="*/ 6 h 458"/>
                <a:gd name="T18" fmla="*/ 1 w 332"/>
                <a:gd name="T19" fmla="*/ 7 h 458"/>
                <a:gd name="T20" fmla="*/ 1 w 332"/>
                <a:gd name="T21" fmla="*/ 7 h 458"/>
                <a:gd name="T22" fmla="*/ 1 w 332"/>
                <a:gd name="T23" fmla="*/ 9 h 458"/>
                <a:gd name="T24" fmla="*/ 1 w 332"/>
                <a:gd name="T25" fmla="*/ 10 h 458"/>
                <a:gd name="T26" fmla="*/ 0 w 332"/>
                <a:gd name="T27" fmla="*/ 11 h 458"/>
                <a:gd name="T28" fmla="*/ 1 w 332"/>
                <a:gd name="T29" fmla="*/ 12 h 458"/>
                <a:gd name="T30" fmla="*/ 1 w 332"/>
                <a:gd name="T31" fmla="*/ 13 h 458"/>
                <a:gd name="T32" fmla="*/ 1 w 332"/>
                <a:gd name="T33" fmla="*/ 15 h 458"/>
                <a:gd name="T34" fmla="*/ 1 w 332"/>
                <a:gd name="T35" fmla="*/ 14 h 458"/>
                <a:gd name="T36" fmla="*/ 2 w 332"/>
                <a:gd name="T37" fmla="*/ 13 h 458"/>
                <a:gd name="T38" fmla="*/ 2 w 332"/>
                <a:gd name="T39" fmla="*/ 11 h 458"/>
                <a:gd name="T40" fmla="*/ 2 w 332"/>
                <a:gd name="T41" fmla="*/ 10 h 458"/>
                <a:gd name="T42" fmla="*/ 3 w 332"/>
                <a:gd name="T43" fmla="*/ 9 h 458"/>
                <a:gd name="T44" fmla="*/ 3 w 332"/>
                <a:gd name="T45" fmla="*/ 8 h 458"/>
                <a:gd name="T46" fmla="*/ 3 w 332"/>
                <a:gd name="T47" fmla="*/ 7 h 458"/>
                <a:gd name="T48" fmla="*/ 4 w 332"/>
                <a:gd name="T49" fmla="*/ 6 h 458"/>
                <a:gd name="T50" fmla="*/ 5 w 332"/>
                <a:gd name="T51" fmla="*/ 5 h 458"/>
                <a:gd name="T52" fmla="*/ 5 w 332"/>
                <a:gd name="T53" fmla="*/ 5 h 458"/>
                <a:gd name="T54" fmla="*/ 6 w 332"/>
                <a:gd name="T55" fmla="*/ 4 h 458"/>
                <a:gd name="T56" fmla="*/ 6 w 332"/>
                <a:gd name="T57" fmla="*/ 3 h 458"/>
                <a:gd name="T58" fmla="*/ 7 w 332"/>
                <a:gd name="T59" fmla="*/ 2 h 458"/>
                <a:gd name="T60" fmla="*/ 9 w 332"/>
                <a:gd name="T61" fmla="*/ 2 h 458"/>
                <a:gd name="T62" fmla="*/ 10 w 332"/>
                <a:gd name="T63" fmla="*/ 1 h 458"/>
                <a:gd name="T64" fmla="*/ 11 w 332"/>
                <a:gd name="T65" fmla="*/ 1 h 458"/>
                <a:gd name="T66" fmla="*/ 11 w 332"/>
                <a:gd name="T67" fmla="*/ 1 h 458"/>
                <a:gd name="T68" fmla="*/ 10 w 332"/>
                <a:gd name="T69" fmla="*/ 1 h 458"/>
                <a:gd name="T70" fmla="*/ 10 w 332"/>
                <a:gd name="T71" fmla="*/ 1 h 458"/>
                <a:gd name="T72" fmla="*/ 10 w 332"/>
                <a:gd name="T73" fmla="*/ 1 h 458"/>
                <a:gd name="T74" fmla="*/ 9 w 332"/>
                <a:gd name="T75" fmla="*/ 1 h 458"/>
                <a:gd name="T76" fmla="*/ 9 w 332"/>
                <a:gd name="T77" fmla="*/ 1 h 458"/>
                <a:gd name="T78" fmla="*/ 9 w 332"/>
                <a:gd name="T79" fmla="*/ 0 h 458"/>
                <a:gd name="T80" fmla="*/ 8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9" name="Freeform 24"/>
            <p:cNvSpPr>
              <a:spLocks noChangeAspect="1"/>
            </p:cNvSpPr>
            <p:nvPr/>
          </p:nvSpPr>
          <p:spPr bwMode="auto">
            <a:xfrm>
              <a:off x="688" y="2200"/>
              <a:ext cx="161" cy="225"/>
            </a:xfrm>
            <a:custGeom>
              <a:avLst/>
              <a:gdLst>
                <a:gd name="T0" fmla="*/ 7 w 324"/>
                <a:gd name="T1" fmla="*/ 0 h 451"/>
                <a:gd name="T2" fmla="*/ 6 w 324"/>
                <a:gd name="T3" fmla="*/ 0 h 451"/>
                <a:gd name="T4" fmla="*/ 5 w 324"/>
                <a:gd name="T5" fmla="*/ 0 h 451"/>
                <a:gd name="T6" fmla="*/ 5 w 324"/>
                <a:gd name="T7" fmla="*/ 1 h 451"/>
                <a:gd name="T8" fmla="*/ 4 w 324"/>
                <a:gd name="T9" fmla="*/ 2 h 451"/>
                <a:gd name="T10" fmla="*/ 3 w 324"/>
                <a:gd name="T11" fmla="*/ 2 h 451"/>
                <a:gd name="T12" fmla="*/ 2 w 324"/>
                <a:gd name="T13" fmla="*/ 3 h 451"/>
                <a:gd name="T14" fmla="*/ 2 w 324"/>
                <a:gd name="T15" fmla="*/ 4 h 451"/>
                <a:gd name="T16" fmla="*/ 1 w 324"/>
                <a:gd name="T17" fmla="*/ 5 h 451"/>
                <a:gd name="T18" fmla="*/ 0 w 324"/>
                <a:gd name="T19" fmla="*/ 6 h 451"/>
                <a:gd name="T20" fmla="*/ 0 w 324"/>
                <a:gd name="T21" fmla="*/ 7 h 451"/>
                <a:gd name="T22" fmla="*/ 0 w 324"/>
                <a:gd name="T23" fmla="*/ 8 h 451"/>
                <a:gd name="T24" fmla="*/ 0 w 324"/>
                <a:gd name="T25" fmla="*/ 9 h 451"/>
                <a:gd name="T26" fmla="*/ 0 w 324"/>
                <a:gd name="T27" fmla="*/ 10 h 451"/>
                <a:gd name="T28" fmla="*/ 0 w 324"/>
                <a:gd name="T29" fmla="*/ 11 h 451"/>
                <a:gd name="T30" fmla="*/ 0 w 324"/>
                <a:gd name="T31" fmla="*/ 12 h 451"/>
                <a:gd name="T32" fmla="*/ 0 w 324"/>
                <a:gd name="T33" fmla="*/ 14 h 451"/>
                <a:gd name="T34" fmla="*/ 0 w 324"/>
                <a:gd name="T35" fmla="*/ 12 h 451"/>
                <a:gd name="T36" fmla="*/ 1 w 324"/>
                <a:gd name="T37" fmla="*/ 11 h 451"/>
                <a:gd name="T38" fmla="*/ 1 w 324"/>
                <a:gd name="T39" fmla="*/ 10 h 451"/>
                <a:gd name="T40" fmla="*/ 1 w 324"/>
                <a:gd name="T41" fmla="*/ 9 h 451"/>
                <a:gd name="T42" fmla="*/ 2 w 324"/>
                <a:gd name="T43" fmla="*/ 8 h 451"/>
                <a:gd name="T44" fmla="*/ 2 w 324"/>
                <a:gd name="T45" fmla="*/ 7 h 451"/>
                <a:gd name="T46" fmla="*/ 2 w 324"/>
                <a:gd name="T47" fmla="*/ 6 h 451"/>
                <a:gd name="T48" fmla="*/ 3 w 324"/>
                <a:gd name="T49" fmla="*/ 5 h 451"/>
                <a:gd name="T50" fmla="*/ 4 w 324"/>
                <a:gd name="T51" fmla="*/ 4 h 451"/>
                <a:gd name="T52" fmla="*/ 4 w 324"/>
                <a:gd name="T53" fmla="*/ 3 h 451"/>
                <a:gd name="T54" fmla="*/ 5 w 324"/>
                <a:gd name="T55" fmla="*/ 3 h 451"/>
                <a:gd name="T56" fmla="*/ 6 w 324"/>
                <a:gd name="T57" fmla="*/ 2 h 451"/>
                <a:gd name="T58" fmla="*/ 7 w 324"/>
                <a:gd name="T59" fmla="*/ 1 h 451"/>
                <a:gd name="T60" fmla="*/ 8 w 324"/>
                <a:gd name="T61" fmla="*/ 1 h 451"/>
                <a:gd name="T62" fmla="*/ 9 w 324"/>
                <a:gd name="T63" fmla="*/ 0 h 451"/>
                <a:gd name="T64" fmla="*/ 10 w 324"/>
                <a:gd name="T65" fmla="*/ 0 h 451"/>
                <a:gd name="T66" fmla="*/ 9 w 324"/>
                <a:gd name="T67" fmla="*/ 0 h 451"/>
                <a:gd name="T68" fmla="*/ 9 w 324"/>
                <a:gd name="T69" fmla="*/ 0 h 451"/>
                <a:gd name="T70" fmla="*/ 9 w 324"/>
                <a:gd name="T71" fmla="*/ 0 h 451"/>
                <a:gd name="T72" fmla="*/ 8 w 324"/>
                <a:gd name="T73" fmla="*/ 0 h 451"/>
                <a:gd name="T74" fmla="*/ 8 w 324"/>
                <a:gd name="T75" fmla="*/ 0 h 451"/>
                <a:gd name="T76" fmla="*/ 8 w 324"/>
                <a:gd name="T77" fmla="*/ 0 h 451"/>
                <a:gd name="T78" fmla="*/ 7 w 324"/>
                <a:gd name="T79" fmla="*/ 0 h 451"/>
                <a:gd name="T80" fmla="*/ 7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0" name="Freeform 25"/>
            <p:cNvSpPr>
              <a:spLocks noChangeAspect="1"/>
            </p:cNvSpPr>
            <p:nvPr/>
          </p:nvSpPr>
          <p:spPr bwMode="auto">
            <a:xfrm>
              <a:off x="689" y="2202"/>
              <a:ext cx="158" cy="220"/>
            </a:xfrm>
            <a:custGeom>
              <a:avLst/>
              <a:gdLst>
                <a:gd name="T0" fmla="*/ 8 w 316"/>
                <a:gd name="T1" fmla="*/ 0 h 440"/>
                <a:gd name="T2" fmla="*/ 7 w 316"/>
                <a:gd name="T3" fmla="*/ 1 h 440"/>
                <a:gd name="T4" fmla="*/ 6 w 316"/>
                <a:gd name="T5" fmla="*/ 1 h 440"/>
                <a:gd name="T6" fmla="*/ 5 w 316"/>
                <a:gd name="T7" fmla="*/ 2 h 440"/>
                <a:gd name="T8" fmla="*/ 5 w 316"/>
                <a:gd name="T9" fmla="*/ 2 h 440"/>
                <a:gd name="T10" fmla="*/ 3 w 316"/>
                <a:gd name="T11" fmla="*/ 3 h 440"/>
                <a:gd name="T12" fmla="*/ 3 w 316"/>
                <a:gd name="T13" fmla="*/ 4 h 440"/>
                <a:gd name="T14" fmla="*/ 3 w 316"/>
                <a:gd name="T15" fmla="*/ 5 h 440"/>
                <a:gd name="T16" fmla="*/ 1 w 316"/>
                <a:gd name="T17" fmla="*/ 5 h 440"/>
                <a:gd name="T18" fmla="*/ 1 w 316"/>
                <a:gd name="T19" fmla="*/ 6 h 440"/>
                <a:gd name="T20" fmla="*/ 1 w 316"/>
                <a:gd name="T21" fmla="*/ 7 h 440"/>
                <a:gd name="T22" fmla="*/ 1 w 316"/>
                <a:gd name="T23" fmla="*/ 8 h 440"/>
                <a:gd name="T24" fmla="*/ 1 w 316"/>
                <a:gd name="T25" fmla="*/ 9 h 440"/>
                <a:gd name="T26" fmla="*/ 0 w 316"/>
                <a:gd name="T27" fmla="*/ 11 h 440"/>
                <a:gd name="T28" fmla="*/ 1 w 316"/>
                <a:gd name="T29" fmla="*/ 12 h 440"/>
                <a:gd name="T30" fmla="*/ 1 w 316"/>
                <a:gd name="T31" fmla="*/ 13 h 440"/>
                <a:gd name="T32" fmla="*/ 1 w 316"/>
                <a:gd name="T33" fmla="*/ 14 h 440"/>
                <a:gd name="T34" fmla="*/ 1 w 316"/>
                <a:gd name="T35" fmla="*/ 13 h 440"/>
                <a:gd name="T36" fmla="*/ 1 w 316"/>
                <a:gd name="T37" fmla="*/ 12 h 440"/>
                <a:gd name="T38" fmla="*/ 1 w 316"/>
                <a:gd name="T39" fmla="*/ 11 h 440"/>
                <a:gd name="T40" fmla="*/ 2 w 316"/>
                <a:gd name="T41" fmla="*/ 10 h 440"/>
                <a:gd name="T42" fmla="*/ 2 w 316"/>
                <a:gd name="T43" fmla="*/ 9 h 440"/>
                <a:gd name="T44" fmla="*/ 3 w 316"/>
                <a:gd name="T45" fmla="*/ 7 h 440"/>
                <a:gd name="T46" fmla="*/ 3 w 316"/>
                <a:gd name="T47" fmla="*/ 7 h 440"/>
                <a:gd name="T48" fmla="*/ 3 w 316"/>
                <a:gd name="T49" fmla="*/ 6 h 440"/>
                <a:gd name="T50" fmla="*/ 4 w 316"/>
                <a:gd name="T51" fmla="*/ 5 h 440"/>
                <a:gd name="T52" fmla="*/ 5 w 316"/>
                <a:gd name="T53" fmla="*/ 4 h 440"/>
                <a:gd name="T54" fmla="*/ 5 w 316"/>
                <a:gd name="T55" fmla="*/ 3 h 440"/>
                <a:gd name="T56" fmla="*/ 6 w 316"/>
                <a:gd name="T57" fmla="*/ 3 h 440"/>
                <a:gd name="T58" fmla="*/ 7 w 316"/>
                <a:gd name="T59" fmla="*/ 2 h 440"/>
                <a:gd name="T60" fmla="*/ 8 w 316"/>
                <a:gd name="T61" fmla="*/ 2 h 440"/>
                <a:gd name="T62" fmla="*/ 9 w 316"/>
                <a:gd name="T63" fmla="*/ 1 h 440"/>
                <a:gd name="T64" fmla="*/ 10 w 316"/>
                <a:gd name="T65" fmla="*/ 0 h 440"/>
                <a:gd name="T66" fmla="*/ 10 w 316"/>
                <a:gd name="T67" fmla="*/ 0 h 440"/>
                <a:gd name="T68" fmla="*/ 10 w 316"/>
                <a:gd name="T69" fmla="*/ 0 h 440"/>
                <a:gd name="T70" fmla="*/ 9 w 316"/>
                <a:gd name="T71" fmla="*/ 0 h 440"/>
                <a:gd name="T72" fmla="*/ 9 w 316"/>
                <a:gd name="T73" fmla="*/ 0 h 440"/>
                <a:gd name="T74" fmla="*/ 9 w 316"/>
                <a:gd name="T75" fmla="*/ 0 h 440"/>
                <a:gd name="T76" fmla="*/ 9 w 316"/>
                <a:gd name="T77" fmla="*/ 0 h 440"/>
                <a:gd name="T78" fmla="*/ 8 w 316"/>
                <a:gd name="T79" fmla="*/ 0 h 440"/>
                <a:gd name="T80" fmla="*/ 8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1" name="Freeform 26"/>
            <p:cNvSpPr>
              <a:spLocks noChangeAspect="1"/>
            </p:cNvSpPr>
            <p:nvPr/>
          </p:nvSpPr>
          <p:spPr bwMode="auto">
            <a:xfrm>
              <a:off x="690" y="2203"/>
              <a:ext cx="155" cy="215"/>
            </a:xfrm>
            <a:custGeom>
              <a:avLst/>
              <a:gdLst>
                <a:gd name="T0" fmla="*/ 7 w 310"/>
                <a:gd name="T1" fmla="*/ 0 h 431"/>
                <a:gd name="T2" fmla="*/ 7 w 310"/>
                <a:gd name="T3" fmla="*/ 0 h 431"/>
                <a:gd name="T4" fmla="*/ 6 w 310"/>
                <a:gd name="T5" fmla="*/ 0 h 431"/>
                <a:gd name="T6" fmla="*/ 5 w 310"/>
                <a:gd name="T7" fmla="*/ 1 h 431"/>
                <a:gd name="T8" fmla="*/ 5 w 310"/>
                <a:gd name="T9" fmla="*/ 2 h 431"/>
                <a:gd name="T10" fmla="*/ 3 w 310"/>
                <a:gd name="T11" fmla="*/ 2 h 431"/>
                <a:gd name="T12" fmla="*/ 3 w 310"/>
                <a:gd name="T13" fmla="*/ 3 h 431"/>
                <a:gd name="T14" fmla="*/ 3 w 310"/>
                <a:gd name="T15" fmla="*/ 4 h 431"/>
                <a:gd name="T16" fmla="*/ 2 w 310"/>
                <a:gd name="T17" fmla="*/ 4 h 431"/>
                <a:gd name="T18" fmla="*/ 1 w 310"/>
                <a:gd name="T19" fmla="*/ 5 h 431"/>
                <a:gd name="T20" fmla="*/ 1 w 310"/>
                <a:gd name="T21" fmla="*/ 6 h 431"/>
                <a:gd name="T22" fmla="*/ 1 w 310"/>
                <a:gd name="T23" fmla="*/ 7 h 431"/>
                <a:gd name="T24" fmla="*/ 1 w 310"/>
                <a:gd name="T25" fmla="*/ 8 h 431"/>
                <a:gd name="T26" fmla="*/ 0 w 310"/>
                <a:gd name="T27" fmla="*/ 9 h 431"/>
                <a:gd name="T28" fmla="*/ 1 w 310"/>
                <a:gd name="T29" fmla="*/ 10 h 431"/>
                <a:gd name="T30" fmla="*/ 1 w 310"/>
                <a:gd name="T31" fmla="*/ 12 h 431"/>
                <a:gd name="T32" fmla="*/ 1 w 310"/>
                <a:gd name="T33" fmla="*/ 13 h 431"/>
                <a:gd name="T34" fmla="*/ 1 w 310"/>
                <a:gd name="T35" fmla="*/ 12 h 431"/>
                <a:gd name="T36" fmla="*/ 1 w 310"/>
                <a:gd name="T37" fmla="*/ 11 h 431"/>
                <a:gd name="T38" fmla="*/ 1 w 310"/>
                <a:gd name="T39" fmla="*/ 10 h 431"/>
                <a:gd name="T40" fmla="*/ 2 w 310"/>
                <a:gd name="T41" fmla="*/ 9 h 431"/>
                <a:gd name="T42" fmla="*/ 2 w 310"/>
                <a:gd name="T43" fmla="*/ 8 h 431"/>
                <a:gd name="T44" fmla="*/ 3 w 310"/>
                <a:gd name="T45" fmla="*/ 7 h 431"/>
                <a:gd name="T46" fmla="*/ 3 w 310"/>
                <a:gd name="T47" fmla="*/ 6 h 431"/>
                <a:gd name="T48" fmla="*/ 3 w 310"/>
                <a:gd name="T49" fmla="*/ 5 h 431"/>
                <a:gd name="T50" fmla="*/ 4 w 310"/>
                <a:gd name="T51" fmla="*/ 4 h 431"/>
                <a:gd name="T52" fmla="*/ 5 w 310"/>
                <a:gd name="T53" fmla="*/ 3 h 431"/>
                <a:gd name="T54" fmla="*/ 5 w 310"/>
                <a:gd name="T55" fmla="*/ 2 h 431"/>
                <a:gd name="T56" fmla="*/ 6 w 310"/>
                <a:gd name="T57" fmla="*/ 2 h 431"/>
                <a:gd name="T58" fmla="*/ 7 w 310"/>
                <a:gd name="T59" fmla="*/ 1 h 431"/>
                <a:gd name="T60" fmla="*/ 8 w 310"/>
                <a:gd name="T61" fmla="*/ 0 h 431"/>
                <a:gd name="T62" fmla="*/ 9 w 310"/>
                <a:gd name="T63" fmla="*/ 0 h 431"/>
                <a:gd name="T64" fmla="*/ 10 w 310"/>
                <a:gd name="T65" fmla="*/ 0 h 431"/>
                <a:gd name="T66" fmla="*/ 10 w 310"/>
                <a:gd name="T67" fmla="*/ 0 h 431"/>
                <a:gd name="T68" fmla="*/ 10 w 310"/>
                <a:gd name="T69" fmla="*/ 0 h 431"/>
                <a:gd name="T70" fmla="*/ 9 w 310"/>
                <a:gd name="T71" fmla="*/ 0 h 431"/>
                <a:gd name="T72" fmla="*/ 9 w 310"/>
                <a:gd name="T73" fmla="*/ 0 h 431"/>
                <a:gd name="T74" fmla="*/ 9 w 310"/>
                <a:gd name="T75" fmla="*/ 0 h 431"/>
                <a:gd name="T76" fmla="*/ 8 w 310"/>
                <a:gd name="T77" fmla="*/ 0 h 431"/>
                <a:gd name="T78" fmla="*/ 8 w 310"/>
                <a:gd name="T79" fmla="*/ 0 h 431"/>
                <a:gd name="T80" fmla="*/ 7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2" name="Freeform 27"/>
            <p:cNvSpPr>
              <a:spLocks noChangeAspect="1"/>
            </p:cNvSpPr>
            <p:nvPr/>
          </p:nvSpPr>
          <p:spPr bwMode="auto">
            <a:xfrm>
              <a:off x="692" y="2204"/>
              <a:ext cx="151" cy="211"/>
            </a:xfrm>
            <a:custGeom>
              <a:avLst/>
              <a:gdLst>
                <a:gd name="T0" fmla="*/ 7 w 302"/>
                <a:gd name="T1" fmla="*/ 0 h 423"/>
                <a:gd name="T2" fmla="*/ 6 w 302"/>
                <a:gd name="T3" fmla="*/ 0 h 423"/>
                <a:gd name="T4" fmla="*/ 6 w 302"/>
                <a:gd name="T5" fmla="*/ 0 h 423"/>
                <a:gd name="T6" fmla="*/ 5 w 302"/>
                <a:gd name="T7" fmla="*/ 1 h 423"/>
                <a:gd name="T8" fmla="*/ 5 w 302"/>
                <a:gd name="T9" fmla="*/ 2 h 423"/>
                <a:gd name="T10" fmla="*/ 3 w 302"/>
                <a:gd name="T11" fmla="*/ 2 h 423"/>
                <a:gd name="T12" fmla="*/ 3 w 302"/>
                <a:gd name="T13" fmla="*/ 3 h 423"/>
                <a:gd name="T14" fmla="*/ 3 w 302"/>
                <a:gd name="T15" fmla="*/ 4 h 423"/>
                <a:gd name="T16" fmla="*/ 2 w 302"/>
                <a:gd name="T17" fmla="*/ 4 h 423"/>
                <a:gd name="T18" fmla="*/ 1 w 302"/>
                <a:gd name="T19" fmla="*/ 5 h 423"/>
                <a:gd name="T20" fmla="*/ 1 w 302"/>
                <a:gd name="T21" fmla="*/ 6 h 423"/>
                <a:gd name="T22" fmla="*/ 1 w 302"/>
                <a:gd name="T23" fmla="*/ 7 h 423"/>
                <a:gd name="T24" fmla="*/ 1 w 302"/>
                <a:gd name="T25" fmla="*/ 8 h 423"/>
                <a:gd name="T26" fmla="*/ 0 w 302"/>
                <a:gd name="T27" fmla="*/ 9 h 423"/>
                <a:gd name="T28" fmla="*/ 1 w 302"/>
                <a:gd name="T29" fmla="*/ 10 h 423"/>
                <a:gd name="T30" fmla="*/ 1 w 302"/>
                <a:gd name="T31" fmla="*/ 11 h 423"/>
                <a:gd name="T32" fmla="*/ 1 w 302"/>
                <a:gd name="T33" fmla="*/ 13 h 423"/>
                <a:gd name="T34" fmla="*/ 1 w 302"/>
                <a:gd name="T35" fmla="*/ 12 h 423"/>
                <a:gd name="T36" fmla="*/ 1 w 302"/>
                <a:gd name="T37" fmla="*/ 10 h 423"/>
                <a:gd name="T38" fmla="*/ 1 w 302"/>
                <a:gd name="T39" fmla="*/ 9 h 423"/>
                <a:gd name="T40" fmla="*/ 1 w 302"/>
                <a:gd name="T41" fmla="*/ 8 h 423"/>
                <a:gd name="T42" fmla="*/ 2 w 302"/>
                <a:gd name="T43" fmla="*/ 7 h 423"/>
                <a:gd name="T44" fmla="*/ 3 w 302"/>
                <a:gd name="T45" fmla="*/ 6 h 423"/>
                <a:gd name="T46" fmla="*/ 3 w 302"/>
                <a:gd name="T47" fmla="*/ 5 h 423"/>
                <a:gd name="T48" fmla="*/ 3 w 302"/>
                <a:gd name="T49" fmla="*/ 5 h 423"/>
                <a:gd name="T50" fmla="*/ 4 w 302"/>
                <a:gd name="T51" fmla="*/ 4 h 423"/>
                <a:gd name="T52" fmla="*/ 5 w 302"/>
                <a:gd name="T53" fmla="*/ 3 h 423"/>
                <a:gd name="T54" fmla="*/ 5 w 302"/>
                <a:gd name="T55" fmla="*/ 2 h 423"/>
                <a:gd name="T56" fmla="*/ 6 w 302"/>
                <a:gd name="T57" fmla="*/ 2 h 423"/>
                <a:gd name="T58" fmla="*/ 7 w 302"/>
                <a:gd name="T59" fmla="*/ 1 h 423"/>
                <a:gd name="T60" fmla="*/ 7 w 302"/>
                <a:gd name="T61" fmla="*/ 0 h 423"/>
                <a:gd name="T62" fmla="*/ 9 w 302"/>
                <a:gd name="T63" fmla="*/ 0 h 423"/>
                <a:gd name="T64" fmla="*/ 10 w 302"/>
                <a:gd name="T65" fmla="*/ 0 h 423"/>
                <a:gd name="T66" fmla="*/ 10 w 302"/>
                <a:gd name="T67" fmla="*/ 0 h 423"/>
                <a:gd name="T68" fmla="*/ 9 w 302"/>
                <a:gd name="T69" fmla="*/ 0 h 423"/>
                <a:gd name="T70" fmla="*/ 9 w 302"/>
                <a:gd name="T71" fmla="*/ 0 h 423"/>
                <a:gd name="T72" fmla="*/ 9 w 302"/>
                <a:gd name="T73" fmla="*/ 0 h 423"/>
                <a:gd name="T74" fmla="*/ 8 w 302"/>
                <a:gd name="T75" fmla="*/ 0 h 423"/>
                <a:gd name="T76" fmla="*/ 8 w 302"/>
                <a:gd name="T77" fmla="*/ 0 h 423"/>
                <a:gd name="T78" fmla="*/ 7 w 302"/>
                <a:gd name="T79" fmla="*/ 0 h 423"/>
                <a:gd name="T80" fmla="*/ 7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3" name="Freeform 28"/>
            <p:cNvSpPr>
              <a:spLocks noChangeAspect="1"/>
            </p:cNvSpPr>
            <p:nvPr/>
          </p:nvSpPr>
          <p:spPr bwMode="auto">
            <a:xfrm>
              <a:off x="693" y="2204"/>
              <a:ext cx="147" cy="207"/>
            </a:xfrm>
            <a:custGeom>
              <a:avLst/>
              <a:gdLst>
                <a:gd name="T0" fmla="*/ 6 w 295"/>
                <a:gd name="T1" fmla="*/ 1 h 414"/>
                <a:gd name="T2" fmla="*/ 6 w 295"/>
                <a:gd name="T3" fmla="*/ 1 h 414"/>
                <a:gd name="T4" fmla="*/ 5 w 295"/>
                <a:gd name="T5" fmla="*/ 2 h 414"/>
                <a:gd name="T6" fmla="*/ 4 w 295"/>
                <a:gd name="T7" fmla="*/ 2 h 414"/>
                <a:gd name="T8" fmla="*/ 3 w 295"/>
                <a:gd name="T9" fmla="*/ 3 h 414"/>
                <a:gd name="T10" fmla="*/ 3 w 295"/>
                <a:gd name="T11" fmla="*/ 3 h 414"/>
                <a:gd name="T12" fmla="*/ 2 w 295"/>
                <a:gd name="T13" fmla="*/ 3 h 414"/>
                <a:gd name="T14" fmla="*/ 2 w 295"/>
                <a:gd name="T15" fmla="*/ 5 h 414"/>
                <a:gd name="T16" fmla="*/ 1 w 295"/>
                <a:gd name="T17" fmla="*/ 5 h 414"/>
                <a:gd name="T18" fmla="*/ 1 w 295"/>
                <a:gd name="T19" fmla="*/ 6 h 414"/>
                <a:gd name="T20" fmla="*/ 0 w 295"/>
                <a:gd name="T21" fmla="*/ 7 h 414"/>
                <a:gd name="T22" fmla="*/ 0 w 295"/>
                <a:gd name="T23" fmla="*/ 7 h 414"/>
                <a:gd name="T24" fmla="*/ 0 w 295"/>
                <a:gd name="T25" fmla="*/ 9 h 414"/>
                <a:gd name="T26" fmla="*/ 0 w 295"/>
                <a:gd name="T27" fmla="*/ 10 h 414"/>
                <a:gd name="T28" fmla="*/ 0 w 295"/>
                <a:gd name="T29" fmla="*/ 11 h 414"/>
                <a:gd name="T30" fmla="*/ 0 w 295"/>
                <a:gd name="T31" fmla="*/ 12 h 414"/>
                <a:gd name="T32" fmla="*/ 0 w 295"/>
                <a:gd name="T33" fmla="*/ 13 h 414"/>
                <a:gd name="T34" fmla="*/ 0 w 295"/>
                <a:gd name="T35" fmla="*/ 12 h 414"/>
                <a:gd name="T36" fmla="*/ 0 w 295"/>
                <a:gd name="T37" fmla="*/ 11 h 414"/>
                <a:gd name="T38" fmla="*/ 1 w 295"/>
                <a:gd name="T39" fmla="*/ 10 h 414"/>
                <a:gd name="T40" fmla="*/ 1 w 295"/>
                <a:gd name="T41" fmla="*/ 9 h 414"/>
                <a:gd name="T42" fmla="*/ 1 w 295"/>
                <a:gd name="T43" fmla="*/ 8 h 414"/>
                <a:gd name="T44" fmla="*/ 2 w 295"/>
                <a:gd name="T45" fmla="*/ 7 h 414"/>
                <a:gd name="T46" fmla="*/ 2 w 295"/>
                <a:gd name="T47" fmla="*/ 6 h 414"/>
                <a:gd name="T48" fmla="*/ 2 w 295"/>
                <a:gd name="T49" fmla="*/ 5 h 414"/>
                <a:gd name="T50" fmla="*/ 3 w 295"/>
                <a:gd name="T51" fmla="*/ 5 h 414"/>
                <a:gd name="T52" fmla="*/ 4 w 295"/>
                <a:gd name="T53" fmla="*/ 3 h 414"/>
                <a:gd name="T54" fmla="*/ 4 w 295"/>
                <a:gd name="T55" fmla="*/ 3 h 414"/>
                <a:gd name="T56" fmla="*/ 5 w 295"/>
                <a:gd name="T57" fmla="*/ 3 h 414"/>
                <a:gd name="T58" fmla="*/ 6 w 295"/>
                <a:gd name="T59" fmla="*/ 2 h 414"/>
                <a:gd name="T60" fmla="*/ 7 w 295"/>
                <a:gd name="T61" fmla="*/ 1 h 414"/>
                <a:gd name="T62" fmla="*/ 8 w 295"/>
                <a:gd name="T63" fmla="*/ 1 h 414"/>
                <a:gd name="T64" fmla="*/ 9 w 295"/>
                <a:gd name="T65" fmla="*/ 0 h 414"/>
                <a:gd name="T66" fmla="*/ 8 w 295"/>
                <a:gd name="T67" fmla="*/ 0 h 414"/>
                <a:gd name="T68" fmla="*/ 8 w 295"/>
                <a:gd name="T69" fmla="*/ 1 h 414"/>
                <a:gd name="T70" fmla="*/ 8 w 295"/>
                <a:gd name="T71" fmla="*/ 1 h 414"/>
                <a:gd name="T72" fmla="*/ 8 w 295"/>
                <a:gd name="T73" fmla="*/ 1 h 414"/>
                <a:gd name="T74" fmla="*/ 7 w 295"/>
                <a:gd name="T75" fmla="*/ 1 h 414"/>
                <a:gd name="T76" fmla="*/ 7 w 295"/>
                <a:gd name="T77" fmla="*/ 1 h 414"/>
                <a:gd name="T78" fmla="*/ 7 w 295"/>
                <a:gd name="T79" fmla="*/ 1 h 414"/>
                <a:gd name="T80" fmla="*/ 6 w 295"/>
                <a:gd name="T81" fmla="*/ 1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4" name="Freeform 29"/>
            <p:cNvSpPr>
              <a:spLocks noChangeAspect="1"/>
            </p:cNvSpPr>
            <p:nvPr/>
          </p:nvSpPr>
          <p:spPr bwMode="auto">
            <a:xfrm>
              <a:off x="694" y="2205"/>
              <a:ext cx="144" cy="203"/>
            </a:xfrm>
            <a:custGeom>
              <a:avLst/>
              <a:gdLst>
                <a:gd name="T0" fmla="*/ 7 w 288"/>
                <a:gd name="T1" fmla="*/ 1 h 405"/>
                <a:gd name="T2" fmla="*/ 6 w 288"/>
                <a:gd name="T3" fmla="*/ 1 h 405"/>
                <a:gd name="T4" fmla="*/ 5 w 288"/>
                <a:gd name="T5" fmla="*/ 2 h 405"/>
                <a:gd name="T6" fmla="*/ 5 w 288"/>
                <a:gd name="T7" fmla="*/ 2 h 405"/>
                <a:gd name="T8" fmla="*/ 4 w 288"/>
                <a:gd name="T9" fmla="*/ 3 h 405"/>
                <a:gd name="T10" fmla="*/ 3 w 288"/>
                <a:gd name="T11" fmla="*/ 3 h 405"/>
                <a:gd name="T12" fmla="*/ 3 w 288"/>
                <a:gd name="T13" fmla="*/ 4 h 405"/>
                <a:gd name="T14" fmla="*/ 2 w 288"/>
                <a:gd name="T15" fmla="*/ 5 h 405"/>
                <a:gd name="T16" fmla="*/ 1 w 288"/>
                <a:gd name="T17" fmla="*/ 5 h 405"/>
                <a:gd name="T18" fmla="*/ 1 w 288"/>
                <a:gd name="T19" fmla="*/ 6 h 405"/>
                <a:gd name="T20" fmla="*/ 1 w 288"/>
                <a:gd name="T21" fmla="*/ 7 h 405"/>
                <a:gd name="T22" fmla="*/ 1 w 288"/>
                <a:gd name="T23" fmla="*/ 8 h 405"/>
                <a:gd name="T24" fmla="*/ 1 w 288"/>
                <a:gd name="T25" fmla="*/ 9 h 405"/>
                <a:gd name="T26" fmla="*/ 0 w 288"/>
                <a:gd name="T27" fmla="*/ 10 h 405"/>
                <a:gd name="T28" fmla="*/ 1 w 288"/>
                <a:gd name="T29" fmla="*/ 11 h 405"/>
                <a:gd name="T30" fmla="*/ 1 w 288"/>
                <a:gd name="T31" fmla="*/ 12 h 405"/>
                <a:gd name="T32" fmla="*/ 1 w 288"/>
                <a:gd name="T33" fmla="*/ 13 h 405"/>
                <a:gd name="T34" fmla="*/ 1 w 288"/>
                <a:gd name="T35" fmla="*/ 12 h 405"/>
                <a:gd name="T36" fmla="*/ 1 w 288"/>
                <a:gd name="T37" fmla="*/ 11 h 405"/>
                <a:gd name="T38" fmla="*/ 1 w 288"/>
                <a:gd name="T39" fmla="*/ 10 h 405"/>
                <a:gd name="T40" fmla="*/ 1 w 288"/>
                <a:gd name="T41" fmla="*/ 9 h 405"/>
                <a:gd name="T42" fmla="*/ 2 w 288"/>
                <a:gd name="T43" fmla="*/ 8 h 405"/>
                <a:gd name="T44" fmla="*/ 2 w 288"/>
                <a:gd name="T45" fmla="*/ 7 h 405"/>
                <a:gd name="T46" fmla="*/ 3 w 288"/>
                <a:gd name="T47" fmla="*/ 6 h 405"/>
                <a:gd name="T48" fmla="*/ 3 w 288"/>
                <a:gd name="T49" fmla="*/ 5 h 405"/>
                <a:gd name="T50" fmla="*/ 3 w 288"/>
                <a:gd name="T51" fmla="*/ 4 h 405"/>
                <a:gd name="T52" fmla="*/ 4 w 288"/>
                <a:gd name="T53" fmla="*/ 4 h 405"/>
                <a:gd name="T54" fmla="*/ 5 w 288"/>
                <a:gd name="T55" fmla="*/ 3 h 405"/>
                <a:gd name="T56" fmla="*/ 5 w 288"/>
                <a:gd name="T57" fmla="*/ 2 h 405"/>
                <a:gd name="T58" fmla="*/ 6 w 288"/>
                <a:gd name="T59" fmla="*/ 2 h 405"/>
                <a:gd name="T60" fmla="*/ 7 w 288"/>
                <a:gd name="T61" fmla="*/ 1 h 405"/>
                <a:gd name="T62" fmla="*/ 8 w 288"/>
                <a:gd name="T63" fmla="*/ 1 h 405"/>
                <a:gd name="T64" fmla="*/ 9 w 288"/>
                <a:gd name="T65" fmla="*/ 0 h 405"/>
                <a:gd name="T66" fmla="*/ 9 w 288"/>
                <a:gd name="T67" fmla="*/ 0 h 405"/>
                <a:gd name="T68" fmla="*/ 9 w 288"/>
                <a:gd name="T69" fmla="*/ 1 h 405"/>
                <a:gd name="T70" fmla="*/ 9 w 288"/>
                <a:gd name="T71" fmla="*/ 1 h 405"/>
                <a:gd name="T72" fmla="*/ 8 w 288"/>
                <a:gd name="T73" fmla="*/ 1 h 405"/>
                <a:gd name="T74" fmla="*/ 8 w 288"/>
                <a:gd name="T75" fmla="*/ 1 h 405"/>
                <a:gd name="T76" fmla="*/ 7 w 288"/>
                <a:gd name="T77" fmla="*/ 1 h 405"/>
                <a:gd name="T78" fmla="*/ 7 w 288"/>
                <a:gd name="T79" fmla="*/ 1 h 405"/>
                <a:gd name="T80" fmla="*/ 7 w 288"/>
                <a:gd name="T81" fmla="*/ 1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5" name="Freeform 30"/>
            <p:cNvSpPr>
              <a:spLocks noChangeAspect="1"/>
            </p:cNvSpPr>
            <p:nvPr/>
          </p:nvSpPr>
          <p:spPr bwMode="auto">
            <a:xfrm>
              <a:off x="696" y="2206"/>
              <a:ext cx="140" cy="199"/>
            </a:xfrm>
            <a:custGeom>
              <a:avLst/>
              <a:gdLst>
                <a:gd name="T0" fmla="*/ 7 w 280"/>
                <a:gd name="T1" fmla="*/ 1 h 397"/>
                <a:gd name="T2" fmla="*/ 6 w 280"/>
                <a:gd name="T3" fmla="*/ 1 h 397"/>
                <a:gd name="T4" fmla="*/ 5 w 280"/>
                <a:gd name="T5" fmla="*/ 2 h 397"/>
                <a:gd name="T6" fmla="*/ 5 w 280"/>
                <a:gd name="T7" fmla="*/ 2 h 397"/>
                <a:gd name="T8" fmla="*/ 4 w 280"/>
                <a:gd name="T9" fmla="*/ 3 h 397"/>
                <a:gd name="T10" fmla="*/ 3 w 280"/>
                <a:gd name="T11" fmla="*/ 3 h 397"/>
                <a:gd name="T12" fmla="*/ 3 w 280"/>
                <a:gd name="T13" fmla="*/ 4 h 397"/>
                <a:gd name="T14" fmla="*/ 2 w 280"/>
                <a:gd name="T15" fmla="*/ 5 h 397"/>
                <a:gd name="T16" fmla="*/ 1 w 280"/>
                <a:gd name="T17" fmla="*/ 5 h 397"/>
                <a:gd name="T18" fmla="*/ 1 w 280"/>
                <a:gd name="T19" fmla="*/ 6 h 397"/>
                <a:gd name="T20" fmla="*/ 1 w 280"/>
                <a:gd name="T21" fmla="*/ 7 h 397"/>
                <a:gd name="T22" fmla="*/ 1 w 280"/>
                <a:gd name="T23" fmla="*/ 8 h 397"/>
                <a:gd name="T24" fmla="*/ 1 w 280"/>
                <a:gd name="T25" fmla="*/ 8 h 397"/>
                <a:gd name="T26" fmla="*/ 0 w 280"/>
                <a:gd name="T27" fmla="*/ 9 h 397"/>
                <a:gd name="T28" fmla="*/ 0 w 280"/>
                <a:gd name="T29" fmla="*/ 11 h 397"/>
                <a:gd name="T30" fmla="*/ 1 w 280"/>
                <a:gd name="T31" fmla="*/ 12 h 397"/>
                <a:gd name="T32" fmla="*/ 1 w 280"/>
                <a:gd name="T33" fmla="*/ 13 h 397"/>
                <a:gd name="T34" fmla="*/ 1 w 280"/>
                <a:gd name="T35" fmla="*/ 12 h 397"/>
                <a:gd name="T36" fmla="*/ 1 w 280"/>
                <a:gd name="T37" fmla="*/ 11 h 397"/>
                <a:gd name="T38" fmla="*/ 1 w 280"/>
                <a:gd name="T39" fmla="*/ 10 h 397"/>
                <a:gd name="T40" fmla="*/ 1 w 280"/>
                <a:gd name="T41" fmla="*/ 9 h 397"/>
                <a:gd name="T42" fmla="*/ 2 w 280"/>
                <a:gd name="T43" fmla="*/ 8 h 397"/>
                <a:gd name="T44" fmla="*/ 2 w 280"/>
                <a:gd name="T45" fmla="*/ 7 h 397"/>
                <a:gd name="T46" fmla="*/ 2 w 280"/>
                <a:gd name="T47" fmla="*/ 6 h 397"/>
                <a:gd name="T48" fmla="*/ 3 w 280"/>
                <a:gd name="T49" fmla="*/ 5 h 397"/>
                <a:gd name="T50" fmla="*/ 3 w 280"/>
                <a:gd name="T51" fmla="*/ 4 h 397"/>
                <a:gd name="T52" fmla="*/ 4 w 280"/>
                <a:gd name="T53" fmla="*/ 4 h 397"/>
                <a:gd name="T54" fmla="*/ 5 w 280"/>
                <a:gd name="T55" fmla="*/ 3 h 397"/>
                <a:gd name="T56" fmla="*/ 5 w 280"/>
                <a:gd name="T57" fmla="*/ 2 h 397"/>
                <a:gd name="T58" fmla="*/ 6 w 280"/>
                <a:gd name="T59" fmla="*/ 2 h 397"/>
                <a:gd name="T60" fmla="*/ 7 w 280"/>
                <a:gd name="T61" fmla="*/ 1 h 397"/>
                <a:gd name="T62" fmla="*/ 8 w 280"/>
                <a:gd name="T63" fmla="*/ 1 h 397"/>
                <a:gd name="T64" fmla="*/ 9 w 280"/>
                <a:gd name="T65" fmla="*/ 0 h 397"/>
                <a:gd name="T66" fmla="*/ 9 w 280"/>
                <a:gd name="T67" fmla="*/ 1 h 397"/>
                <a:gd name="T68" fmla="*/ 9 w 280"/>
                <a:gd name="T69" fmla="*/ 1 h 397"/>
                <a:gd name="T70" fmla="*/ 8 w 280"/>
                <a:gd name="T71" fmla="*/ 1 h 397"/>
                <a:gd name="T72" fmla="*/ 8 w 280"/>
                <a:gd name="T73" fmla="*/ 1 h 397"/>
                <a:gd name="T74" fmla="*/ 7 w 280"/>
                <a:gd name="T75" fmla="*/ 1 h 397"/>
                <a:gd name="T76" fmla="*/ 7 w 280"/>
                <a:gd name="T77" fmla="*/ 1 h 397"/>
                <a:gd name="T78" fmla="*/ 7 w 280"/>
                <a:gd name="T79" fmla="*/ 1 h 397"/>
                <a:gd name="T80" fmla="*/ 7 w 280"/>
                <a:gd name="T81" fmla="*/ 1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6" name="Freeform 31"/>
            <p:cNvSpPr>
              <a:spLocks noChangeAspect="1"/>
            </p:cNvSpPr>
            <p:nvPr/>
          </p:nvSpPr>
          <p:spPr bwMode="auto">
            <a:xfrm>
              <a:off x="697" y="2206"/>
              <a:ext cx="136" cy="195"/>
            </a:xfrm>
            <a:custGeom>
              <a:avLst/>
              <a:gdLst>
                <a:gd name="T0" fmla="*/ 6 w 273"/>
                <a:gd name="T1" fmla="*/ 1 h 389"/>
                <a:gd name="T2" fmla="*/ 5 w 273"/>
                <a:gd name="T3" fmla="*/ 1 h 389"/>
                <a:gd name="T4" fmla="*/ 5 w 273"/>
                <a:gd name="T5" fmla="*/ 2 h 389"/>
                <a:gd name="T6" fmla="*/ 4 w 273"/>
                <a:gd name="T7" fmla="*/ 2 h 389"/>
                <a:gd name="T8" fmla="*/ 3 w 273"/>
                <a:gd name="T9" fmla="*/ 3 h 389"/>
                <a:gd name="T10" fmla="*/ 3 w 273"/>
                <a:gd name="T11" fmla="*/ 3 h 389"/>
                <a:gd name="T12" fmla="*/ 2 w 273"/>
                <a:gd name="T13" fmla="*/ 4 h 389"/>
                <a:gd name="T14" fmla="*/ 1 w 273"/>
                <a:gd name="T15" fmla="*/ 5 h 389"/>
                <a:gd name="T16" fmla="*/ 1 w 273"/>
                <a:gd name="T17" fmla="*/ 5 h 389"/>
                <a:gd name="T18" fmla="*/ 1 w 273"/>
                <a:gd name="T19" fmla="*/ 6 h 389"/>
                <a:gd name="T20" fmla="*/ 0 w 273"/>
                <a:gd name="T21" fmla="*/ 7 h 389"/>
                <a:gd name="T22" fmla="*/ 0 w 273"/>
                <a:gd name="T23" fmla="*/ 7 h 389"/>
                <a:gd name="T24" fmla="*/ 0 w 273"/>
                <a:gd name="T25" fmla="*/ 8 h 389"/>
                <a:gd name="T26" fmla="*/ 0 w 273"/>
                <a:gd name="T27" fmla="*/ 9 h 389"/>
                <a:gd name="T28" fmla="*/ 0 w 273"/>
                <a:gd name="T29" fmla="*/ 10 h 389"/>
                <a:gd name="T30" fmla="*/ 0 w 273"/>
                <a:gd name="T31" fmla="*/ 11 h 389"/>
                <a:gd name="T32" fmla="*/ 0 w 273"/>
                <a:gd name="T33" fmla="*/ 13 h 389"/>
                <a:gd name="T34" fmla="*/ 0 w 273"/>
                <a:gd name="T35" fmla="*/ 11 h 389"/>
                <a:gd name="T36" fmla="*/ 0 w 273"/>
                <a:gd name="T37" fmla="*/ 10 h 389"/>
                <a:gd name="T38" fmla="*/ 0 w 273"/>
                <a:gd name="T39" fmla="*/ 9 h 389"/>
                <a:gd name="T40" fmla="*/ 1 w 273"/>
                <a:gd name="T41" fmla="*/ 8 h 389"/>
                <a:gd name="T42" fmla="*/ 1 w 273"/>
                <a:gd name="T43" fmla="*/ 7 h 389"/>
                <a:gd name="T44" fmla="*/ 1 w 273"/>
                <a:gd name="T45" fmla="*/ 6 h 389"/>
                <a:gd name="T46" fmla="*/ 2 w 273"/>
                <a:gd name="T47" fmla="*/ 6 h 389"/>
                <a:gd name="T48" fmla="*/ 2 w 273"/>
                <a:gd name="T49" fmla="*/ 5 h 389"/>
                <a:gd name="T50" fmla="*/ 2 w 273"/>
                <a:gd name="T51" fmla="*/ 4 h 389"/>
                <a:gd name="T52" fmla="*/ 3 w 273"/>
                <a:gd name="T53" fmla="*/ 3 h 389"/>
                <a:gd name="T54" fmla="*/ 4 w 273"/>
                <a:gd name="T55" fmla="*/ 3 h 389"/>
                <a:gd name="T56" fmla="*/ 4 w 273"/>
                <a:gd name="T57" fmla="*/ 2 h 389"/>
                <a:gd name="T58" fmla="*/ 5 w 273"/>
                <a:gd name="T59" fmla="*/ 2 h 389"/>
                <a:gd name="T60" fmla="*/ 6 w 273"/>
                <a:gd name="T61" fmla="*/ 1 h 389"/>
                <a:gd name="T62" fmla="*/ 7 w 273"/>
                <a:gd name="T63" fmla="*/ 1 h 389"/>
                <a:gd name="T64" fmla="*/ 8 w 273"/>
                <a:gd name="T65" fmla="*/ 0 h 389"/>
                <a:gd name="T66" fmla="*/ 8 w 273"/>
                <a:gd name="T67" fmla="*/ 1 h 389"/>
                <a:gd name="T68" fmla="*/ 7 w 273"/>
                <a:gd name="T69" fmla="*/ 1 h 389"/>
                <a:gd name="T70" fmla="*/ 7 w 273"/>
                <a:gd name="T71" fmla="*/ 1 h 389"/>
                <a:gd name="T72" fmla="*/ 7 w 273"/>
                <a:gd name="T73" fmla="*/ 1 h 389"/>
                <a:gd name="T74" fmla="*/ 7 w 273"/>
                <a:gd name="T75" fmla="*/ 1 h 389"/>
                <a:gd name="T76" fmla="*/ 6 w 273"/>
                <a:gd name="T77" fmla="*/ 1 h 389"/>
                <a:gd name="T78" fmla="*/ 6 w 273"/>
                <a:gd name="T79" fmla="*/ 1 h 389"/>
                <a:gd name="T80" fmla="*/ 6 w 273"/>
                <a:gd name="T81" fmla="*/ 1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7" name="Freeform 32"/>
            <p:cNvSpPr>
              <a:spLocks noChangeAspect="1"/>
            </p:cNvSpPr>
            <p:nvPr/>
          </p:nvSpPr>
          <p:spPr bwMode="auto">
            <a:xfrm>
              <a:off x="698" y="2208"/>
              <a:ext cx="134" cy="190"/>
            </a:xfrm>
            <a:custGeom>
              <a:avLst/>
              <a:gdLst>
                <a:gd name="T0" fmla="*/ 7 w 267"/>
                <a:gd name="T1" fmla="*/ 1 h 380"/>
                <a:gd name="T2" fmla="*/ 6 w 267"/>
                <a:gd name="T3" fmla="*/ 1 h 380"/>
                <a:gd name="T4" fmla="*/ 5 w 267"/>
                <a:gd name="T5" fmla="*/ 2 h 380"/>
                <a:gd name="T6" fmla="*/ 5 w 267"/>
                <a:gd name="T7" fmla="*/ 2 h 380"/>
                <a:gd name="T8" fmla="*/ 4 w 267"/>
                <a:gd name="T9" fmla="*/ 3 h 380"/>
                <a:gd name="T10" fmla="*/ 4 w 267"/>
                <a:gd name="T11" fmla="*/ 3 h 380"/>
                <a:gd name="T12" fmla="*/ 3 w 267"/>
                <a:gd name="T13" fmla="*/ 3 h 380"/>
                <a:gd name="T14" fmla="*/ 2 w 267"/>
                <a:gd name="T15" fmla="*/ 4 h 380"/>
                <a:gd name="T16" fmla="*/ 2 w 267"/>
                <a:gd name="T17" fmla="*/ 5 h 380"/>
                <a:gd name="T18" fmla="*/ 1 w 267"/>
                <a:gd name="T19" fmla="*/ 6 h 380"/>
                <a:gd name="T20" fmla="*/ 1 w 267"/>
                <a:gd name="T21" fmla="*/ 6 h 380"/>
                <a:gd name="T22" fmla="*/ 1 w 267"/>
                <a:gd name="T23" fmla="*/ 7 h 380"/>
                <a:gd name="T24" fmla="*/ 1 w 267"/>
                <a:gd name="T25" fmla="*/ 8 h 380"/>
                <a:gd name="T26" fmla="*/ 1 w 267"/>
                <a:gd name="T27" fmla="*/ 9 h 380"/>
                <a:gd name="T28" fmla="*/ 0 w 267"/>
                <a:gd name="T29" fmla="*/ 10 h 380"/>
                <a:gd name="T30" fmla="*/ 1 w 267"/>
                <a:gd name="T31" fmla="*/ 11 h 380"/>
                <a:gd name="T32" fmla="*/ 1 w 267"/>
                <a:gd name="T33" fmla="*/ 12 h 380"/>
                <a:gd name="T34" fmla="*/ 1 w 267"/>
                <a:gd name="T35" fmla="*/ 11 h 380"/>
                <a:gd name="T36" fmla="*/ 1 w 267"/>
                <a:gd name="T37" fmla="*/ 10 h 380"/>
                <a:gd name="T38" fmla="*/ 1 w 267"/>
                <a:gd name="T39" fmla="*/ 9 h 380"/>
                <a:gd name="T40" fmla="*/ 2 w 267"/>
                <a:gd name="T41" fmla="*/ 8 h 380"/>
                <a:gd name="T42" fmla="*/ 2 w 267"/>
                <a:gd name="T43" fmla="*/ 7 h 380"/>
                <a:gd name="T44" fmla="*/ 2 w 267"/>
                <a:gd name="T45" fmla="*/ 6 h 380"/>
                <a:gd name="T46" fmla="*/ 2 w 267"/>
                <a:gd name="T47" fmla="*/ 5 h 380"/>
                <a:gd name="T48" fmla="*/ 3 w 267"/>
                <a:gd name="T49" fmla="*/ 5 h 380"/>
                <a:gd name="T50" fmla="*/ 3 w 267"/>
                <a:gd name="T51" fmla="*/ 4 h 380"/>
                <a:gd name="T52" fmla="*/ 4 w 267"/>
                <a:gd name="T53" fmla="*/ 3 h 380"/>
                <a:gd name="T54" fmla="*/ 4 w 267"/>
                <a:gd name="T55" fmla="*/ 3 h 380"/>
                <a:gd name="T56" fmla="*/ 5 w 267"/>
                <a:gd name="T57" fmla="*/ 2 h 380"/>
                <a:gd name="T58" fmla="*/ 6 w 267"/>
                <a:gd name="T59" fmla="*/ 2 h 380"/>
                <a:gd name="T60" fmla="*/ 7 w 267"/>
                <a:gd name="T61" fmla="*/ 1 h 380"/>
                <a:gd name="T62" fmla="*/ 8 w 267"/>
                <a:gd name="T63" fmla="*/ 1 h 380"/>
                <a:gd name="T64" fmla="*/ 9 w 267"/>
                <a:gd name="T65" fmla="*/ 0 h 380"/>
                <a:gd name="T66" fmla="*/ 9 w 267"/>
                <a:gd name="T67" fmla="*/ 1 h 380"/>
                <a:gd name="T68" fmla="*/ 8 w 267"/>
                <a:gd name="T69" fmla="*/ 1 h 380"/>
                <a:gd name="T70" fmla="*/ 8 w 267"/>
                <a:gd name="T71" fmla="*/ 1 h 380"/>
                <a:gd name="T72" fmla="*/ 8 w 267"/>
                <a:gd name="T73" fmla="*/ 1 h 380"/>
                <a:gd name="T74" fmla="*/ 7 w 267"/>
                <a:gd name="T75" fmla="*/ 1 h 380"/>
                <a:gd name="T76" fmla="*/ 7 w 267"/>
                <a:gd name="T77" fmla="*/ 1 h 380"/>
                <a:gd name="T78" fmla="*/ 7 w 267"/>
                <a:gd name="T79" fmla="*/ 1 h 380"/>
                <a:gd name="T80" fmla="*/ 7 w 267"/>
                <a:gd name="T81" fmla="*/ 1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8" name="Freeform 33"/>
            <p:cNvSpPr>
              <a:spLocks noChangeAspect="1"/>
            </p:cNvSpPr>
            <p:nvPr/>
          </p:nvSpPr>
          <p:spPr bwMode="auto">
            <a:xfrm>
              <a:off x="699" y="2208"/>
              <a:ext cx="130" cy="186"/>
            </a:xfrm>
            <a:custGeom>
              <a:avLst/>
              <a:gdLst>
                <a:gd name="T0" fmla="*/ 6 w 261"/>
                <a:gd name="T1" fmla="*/ 0 h 373"/>
                <a:gd name="T2" fmla="*/ 5 w 261"/>
                <a:gd name="T3" fmla="*/ 0 h 373"/>
                <a:gd name="T4" fmla="*/ 4 w 261"/>
                <a:gd name="T5" fmla="*/ 1 h 373"/>
                <a:gd name="T6" fmla="*/ 4 w 261"/>
                <a:gd name="T7" fmla="*/ 1 h 373"/>
                <a:gd name="T8" fmla="*/ 3 w 261"/>
                <a:gd name="T9" fmla="*/ 2 h 373"/>
                <a:gd name="T10" fmla="*/ 3 w 261"/>
                <a:gd name="T11" fmla="*/ 2 h 373"/>
                <a:gd name="T12" fmla="*/ 2 w 261"/>
                <a:gd name="T13" fmla="*/ 3 h 373"/>
                <a:gd name="T14" fmla="*/ 1 w 261"/>
                <a:gd name="T15" fmla="*/ 3 h 373"/>
                <a:gd name="T16" fmla="*/ 1 w 261"/>
                <a:gd name="T17" fmla="*/ 4 h 373"/>
                <a:gd name="T18" fmla="*/ 1 w 261"/>
                <a:gd name="T19" fmla="*/ 5 h 373"/>
                <a:gd name="T20" fmla="*/ 0 w 261"/>
                <a:gd name="T21" fmla="*/ 5 h 373"/>
                <a:gd name="T22" fmla="*/ 0 w 261"/>
                <a:gd name="T23" fmla="*/ 6 h 373"/>
                <a:gd name="T24" fmla="*/ 0 w 261"/>
                <a:gd name="T25" fmla="*/ 7 h 373"/>
                <a:gd name="T26" fmla="*/ 0 w 261"/>
                <a:gd name="T27" fmla="*/ 8 h 373"/>
                <a:gd name="T28" fmla="*/ 0 w 261"/>
                <a:gd name="T29" fmla="*/ 9 h 373"/>
                <a:gd name="T30" fmla="*/ 0 w 261"/>
                <a:gd name="T31" fmla="*/ 10 h 373"/>
                <a:gd name="T32" fmla="*/ 0 w 261"/>
                <a:gd name="T33" fmla="*/ 11 h 373"/>
                <a:gd name="T34" fmla="*/ 0 w 261"/>
                <a:gd name="T35" fmla="*/ 10 h 373"/>
                <a:gd name="T36" fmla="*/ 0 w 261"/>
                <a:gd name="T37" fmla="*/ 9 h 373"/>
                <a:gd name="T38" fmla="*/ 0 w 261"/>
                <a:gd name="T39" fmla="*/ 8 h 373"/>
                <a:gd name="T40" fmla="*/ 0 w 261"/>
                <a:gd name="T41" fmla="*/ 7 h 373"/>
                <a:gd name="T42" fmla="*/ 1 w 261"/>
                <a:gd name="T43" fmla="*/ 6 h 373"/>
                <a:gd name="T44" fmla="*/ 1 w 261"/>
                <a:gd name="T45" fmla="*/ 5 h 373"/>
                <a:gd name="T46" fmla="*/ 1 w 261"/>
                <a:gd name="T47" fmla="*/ 4 h 373"/>
                <a:gd name="T48" fmla="*/ 2 w 261"/>
                <a:gd name="T49" fmla="*/ 4 h 373"/>
                <a:gd name="T50" fmla="*/ 2 w 261"/>
                <a:gd name="T51" fmla="*/ 3 h 373"/>
                <a:gd name="T52" fmla="*/ 3 w 261"/>
                <a:gd name="T53" fmla="*/ 2 h 373"/>
                <a:gd name="T54" fmla="*/ 3 w 261"/>
                <a:gd name="T55" fmla="*/ 2 h 373"/>
                <a:gd name="T56" fmla="*/ 4 w 261"/>
                <a:gd name="T57" fmla="*/ 1 h 373"/>
                <a:gd name="T58" fmla="*/ 5 w 261"/>
                <a:gd name="T59" fmla="*/ 1 h 373"/>
                <a:gd name="T60" fmla="*/ 6 w 261"/>
                <a:gd name="T61" fmla="*/ 0 h 373"/>
                <a:gd name="T62" fmla="*/ 7 w 261"/>
                <a:gd name="T63" fmla="*/ 0 h 373"/>
                <a:gd name="T64" fmla="*/ 8 w 261"/>
                <a:gd name="T65" fmla="*/ 0 h 373"/>
                <a:gd name="T66" fmla="*/ 6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9" name="Freeform 34"/>
            <p:cNvSpPr>
              <a:spLocks noChangeAspect="1"/>
            </p:cNvSpPr>
            <p:nvPr/>
          </p:nvSpPr>
          <p:spPr bwMode="auto">
            <a:xfrm>
              <a:off x="999" y="2359"/>
              <a:ext cx="96" cy="206"/>
            </a:xfrm>
            <a:custGeom>
              <a:avLst/>
              <a:gdLst>
                <a:gd name="T0" fmla="*/ 6 w 194"/>
                <a:gd name="T1" fmla="*/ 2 h 413"/>
                <a:gd name="T2" fmla="*/ 6 w 194"/>
                <a:gd name="T3" fmla="*/ 2 h 413"/>
                <a:gd name="T4" fmla="*/ 6 w 194"/>
                <a:gd name="T5" fmla="*/ 3 h 413"/>
                <a:gd name="T6" fmla="*/ 6 w 194"/>
                <a:gd name="T7" fmla="*/ 4 h 413"/>
                <a:gd name="T8" fmla="*/ 5 w 194"/>
                <a:gd name="T9" fmla="*/ 4 h 413"/>
                <a:gd name="T10" fmla="*/ 5 w 194"/>
                <a:gd name="T11" fmla="*/ 5 h 413"/>
                <a:gd name="T12" fmla="*/ 5 w 194"/>
                <a:gd name="T13" fmla="*/ 5 h 413"/>
                <a:gd name="T14" fmla="*/ 5 w 194"/>
                <a:gd name="T15" fmla="*/ 6 h 413"/>
                <a:gd name="T16" fmla="*/ 5 w 194"/>
                <a:gd name="T17" fmla="*/ 7 h 413"/>
                <a:gd name="T18" fmla="*/ 4 w 194"/>
                <a:gd name="T19" fmla="*/ 7 h 413"/>
                <a:gd name="T20" fmla="*/ 4 w 194"/>
                <a:gd name="T21" fmla="*/ 8 h 413"/>
                <a:gd name="T22" fmla="*/ 4 w 194"/>
                <a:gd name="T23" fmla="*/ 9 h 413"/>
                <a:gd name="T24" fmla="*/ 3 w 194"/>
                <a:gd name="T25" fmla="*/ 10 h 413"/>
                <a:gd name="T26" fmla="*/ 2 w 194"/>
                <a:gd name="T27" fmla="*/ 10 h 413"/>
                <a:gd name="T28" fmla="*/ 1 w 194"/>
                <a:gd name="T29" fmla="*/ 11 h 413"/>
                <a:gd name="T30" fmla="*/ 1 w 194"/>
                <a:gd name="T31" fmla="*/ 12 h 413"/>
                <a:gd name="T32" fmla="*/ 0 w 194"/>
                <a:gd name="T33" fmla="*/ 12 h 413"/>
                <a:gd name="T34" fmla="*/ 0 w 194"/>
                <a:gd name="T35" fmla="*/ 11 h 413"/>
                <a:gd name="T36" fmla="*/ 1 w 194"/>
                <a:gd name="T37" fmla="*/ 9 h 413"/>
                <a:gd name="T38" fmla="*/ 2 w 194"/>
                <a:gd name="T39" fmla="*/ 8 h 413"/>
                <a:gd name="T40" fmla="*/ 3 w 194"/>
                <a:gd name="T41" fmla="*/ 6 h 413"/>
                <a:gd name="T42" fmla="*/ 3 w 194"/>
                <a:gd name="T43" fmla="*/ 4 h 413"/>
                <a:gd name="T44" fmla="*/ 4 w 194"/>
                <a:gd name="T45" fmla="*/ 3 h 413"/>
                <a:gd name="T46" fmla="*/ 5 w 194"/>
                <a:gd name="T47" fmla="*/ 1 h 413"/>
                <a:gd name="T48" fmla="*/ 5 w 194"/>
                <a:gd name="T49" fmla="*/ 0 h 413"/>
                <a:gd name="T50" fmla="*/ 6 w 194"/>
                <a:gd name="T51" fmla="*/ 2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0" name="Freeform 35"/>
            <p:cNvSpPr>
              <a:spLocks noChangeAspect="1"/>
            </p:cNvSpPr>
            <p:nvPr/>
          </p:nvSpPr>
          <p:spPr bwMode="auto">
            <a:xfrm>
              <a:off x="1002" y="2363"/>
              <a:ext cx="93" cy="199"/>
            </a:xfrm>
            <a:custGeom>
              <a:avLst/>
              <a:gdLst>
                <a:gd name="T0" fmla="*/ 5 w 187"/>
                <a:gd name="T1" fmla="*/ 3 h 398"/>
                <a:gd name="T2" fmla="*/ 5 w 187"/>
                <a:gd name="T3" fmla="*/ 3 h 398"/>
                <a:gd name="T4" fmla="*/ 5 w 187"/>
                <a:gd name="T5" fmla="*/ 3 h 398"/>
                <a:gd name="T6" fmla="*/ 5 w 187"/>
                <a:gd name="T7" fmla="*/ 4 h 398"/>
                <a:gd name="T8" fmla="*/ 5 w 187"/>
                <a:gd name="T9" fmla="*/ 5 h 398"/>
                <a:gd name="T10" fmla="*/ 5 w 187"/>
                <a:gd name="T11" fmla="*/ 6 h 398"/>
                <a:gd name="T12" fmla="*/ 5 w 187"/>
                <a:gd name="T13" fmla="*/ 6 h 398"/>
                <a:gd name="T14" fmla="*/ 5 w 187"/>
                <a:gd name="T15" fmla="*/ 6 h 398"/>
                <a:gd name="T16" fmla="*/ 5 w 187"/>
                <a:gd name="T17" fmla="*/ 7 h 398"/>
                <a:gd name="T18" fmla="*/ 4 w 187"/>
                <a:gd name="T19" fmla="*/ 8 h 398"/>
                <a:gd name="T20" fmla="*/ 4 w 187"/>
                <a:gd name="T21" fmla="*/ 9 h 398"/>
                <a:gd name="T22" fmla="*/ 3 w 187"/>
                <a:gd name="T23" fmla="*/ 9 h 398"/>
                <a:gd name="T24" fmla="*/ 3 w 187"/>
                <a:gd name="T25" fmla="*/ 10 h 398"/>
                <a:gd name="T26" fmla="*/ 2 w 187"/>
                <a:gd name="T27" fmla="*/ 11 h 398"/>
                <a:gd name="T28" fmla="*/ 1 w 187"/>
                <a:gd name="T29" fmla="*/ 12 h 398"/>
                <a:gd name="T30" fmla="*/ 0 w 187"/>
                <a:gd name="T31" fmla="*/ 12 h 398"/>
                <a:gd name="T32" fmla="*/ 0 w 187"/>
                <a:gd name="T33" fmla="*/ 13 h 398"/>
                <a:gd name="T34" fmla="*/ 0 w 187"/>
                <a:gd name="T35" fmla="*/ 12 h 398"/>
                <a:gd name="T36" fmla="*/ 1 w 187"/>
                <a:gd name="T37" fmla="*/ 10 h 398"/>
                <a:gd name="T38" fmla="*/ 2 w 187"/>
                <a:gd name="T39" fmla="*/ 8 h 398"/>
                <a:gd name="T40" fmla="*/ 3 w 187"/>
                <a:gd name="T41" fmla="*/ 6 h 398"/>
                <a:gd name="T42" fmla="*/ 3 w 187"/>
                <a:gd name="T43" fmla="*/ 5 h 398"/>
                <a:gd name="T44" fmla="*/ 4 w 187"/>
                <a:gd name="T45" fmla="*/ 3 h 398"/>
                <a:gd name="T46" fmla="*/ 4 w 187"/>
                <a:gd name="T47" fmla="*/ 2 h 398"/>
                <a:gd name="T48" fmla="*/ 5 w 187"/>
                <a:gd name="T49" fmla="*/ 0 h 398"/>
                <a:gd name="T50" fmla="*/ 5 w 187"/>
                <a:gd name="T51" fmla="*/ 1 h 398"/>
                <a:gd name="T52" fmla="*/ 5 w 187"/>
                <a:gd name="T53" fmla="*/ 2 h 398"/>
                <a:gd name="T54" fmla="*/ 5 w 187"/>
                <a:gd name="T55" fmla="*/ 2 h 398"/>
                <a:gd name="T56" fmla="*/ 5 w 187"/>
                <a:gd name="T57" fmla="*/ 3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1" name="Freeform 36"/>
            <p:cNvSpPr>
              <a:spLocks noChangeAspect="1"/>
            </p:cNvSpPr>
            <p:nvPr/>
          </p:nvSpPr>
          <p:spPr bwMode="auto">
            <a:xfrm>
              <a:off x="1005" y="2367"/>
              <a:ext cx="88" cy="191"/>
            </a:xfrm>
            <a:custGeom>
              <a:avLst/>
              <a:gdLst>
                <a:gd name="T0" fmla="*/ 6 w 176"/>
                <a:gd name="T1" fmla="*/ 1 h 383"/>
                <a:gd name="T2" fmla="*/ 6 w 176"/>
                <a:gd name="T3" fmla="*/ 3 h 383"/>
                <a:gd name="T4" fmla="*/ 6 w 176"/>
                <a:gd name="T5" fmla="*/ 4 h 383"/>
                <a:gd name="T6" fmla="*/ 6 w 176"/>
                <a:gd name="T7" fmla="*/ 5 h 383"/>
                <a:gd name="T8" fmla="*/ 5 w 176"/>
                <a:gd name="T9" fmla="*/ 6 h 383"/>
                <a:gd name="T10" fmla="*/ 5 w 176"/>
                <a:gd name="T11" fmla="*/ 8 h 383"/>
                <a:gd name="T12" fmla="*/ 3 w 176"/>
                <a:gd name="T13" fmla="*/ 9 h 383"/>
                <a:gd name="T14" fmla="*/ 2 w 176"/>
                <a:gd name="T15" fmla="*/ 10 h 383"/>
                <a:gd name="T16" fmla="*/ 0 w 176"/>
                <a:gd name="T17" fmla="*/ 11 h 383"/>
                <a:gd name="T18" fmla="*/ 1 w 176"/>
                <a:gd name="T19" fmla="*/ 10 h 383"/>
                <a:gd name="T20" fmla="*/ 2 w 176"/>
                <a:gd name="T21" fmla="*/ 9 h 383"/>
                <a:gd name="T22" fmla="*/ 3 w 176"/>
                <a:gd name="T23" fmla="*/ 7 h 383"/>
                <a:gd name="T24" fmla="*/ 3 w 176"/>
                <a:gd name="T25" fmla="*/ 6 h 383"/>
                <a:gd name="T26" fmla="*/ 4 w 176"/>
                <a:gd name="T27" fmla="*/ 4 h 383"/>
                <a:gd name="T28" fmla="*/ 5 w 176"/>
                <a:gd name="T29" fmla="*/ 2 h 383"/>
                <a:gd name="T30" fmla="*/ 5 w 176"/>
                <a:gd name="T31" fmla="*/ 1 h 383"/>
                <a:gd name="T32" fmla="*/ 6 w 176"/>
                <a:gd name="T33" fmla="*/ 0 h 383"/>
                <a:gd name="T34" fmla="*/ 6 w 176"/>
                <a:gd name="T35" fmla="*/ 0 h 383"/>
                <a:gd name="T36" fmla="*/ 6 w 176"/>
                <a:gd name="T37" fmla="*/ 0 h 383"/>
                <a:gd name="T38" fmla="*/ 6 w 176"/>
                <a:gd name="T39" fmla="*/ 1 h 383"/>
                <a:gd name="T40" fmla="*/ 6 w 176"/>
                <a:gd name="T41" fmla="*/ 1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2" name="Freeform 37"/>
            <p:cNvSpPr>
              <a:spLocks noChangeAspect="1"/>
            </p:cNvSpPr>
            <p:nvPr/>
          </p:nvSpPr>
          <p:spPr bwMode="auto">
            <a:xfrm>
              <a:off x="1008" y="2372"/>
              <a:ext cx="85" cy="182"/>
            </a:xfrm>
            <a:custGeom>
              <a:avLst/>
              <a:gdLst>
                <a:gd name="T0" fmla="*/ 6 w 169"/>
                <a:gd name="T1" fmla="*/ 1 h 365"/>
                <a:gd name="T2" fmla="*/ 6 w 169"/>
                <a:gd name="T3" fmla="*/ 2 h 365"/>
                <a:gd name="T4" fmla="*/ 6 w 169"/>
                <a:gd name="T5" fmla="*/ 4 h 365"/>
                <a:gd name="T6" fmla="*/ 5 w 169"/>
                <a:gd name="T7" fmla="*/ 5 h 365"/>
                <a:gd name="T8" fmla="*/ 5 w 169"/>
                <a:gd name="T9" fmla="*/ 6 h 365"/>
                <a:gd name="T10" fmla="*/ 4 w 169"/>
                <a:gd name="T11" fmla="*/ 7 h 365"/>
                <a:gd name="T12" fmla="*/ 3 w 169"/>
                <a:gd name="T13" fmla="*/ 8 h 365"/>
                <a:gd name="T14" fmla="*/ 2 w 169"/>
                <a:gd name="T15" fmla="*/ 10 h 365"/>
                <a:gd name="T16" fmla="*/ 0 w 169"/>
                <a:gd name="T17" fmla="*/ 11 h 365"/>
                <a:gd name="T18" fmla="*/ 1 w 169"/>
                <a:gd name="T19" fmla="*/ 10 h 365"/>
                <a:gd name="T20" fmla="*/ 2 w 169"/>
                <a:gd name="T21" fmla="*/ 8 h 365"/>
                <a:gd name="T22" fmla="*/ 3 w 169"/>
                <a:gd name="T23" fmla="*/ 7 h 365"/>
                <a:gd name="T24" fmla="*/ 3 w 169"/>
                <a:gd name="T25" fmla="*/ 5 h 365"/>
                <a:gd name="T26" fmla="*/ 4 w 169"/>
                <a:gd name="T27" fmla="*/ 4 h 365"/>
                <a:gd name="T28" fmla="*/ 4 w 169"/>
                <a:gd name="T29" fmla="*/ 2 h 365"/>
                <a:gd name="T30" fmla="*/ 5 w 169"/>
                <a:gd name="T31" fmla="*/ 1 h 365"/>
                <a:gd name="T32" fmla="*/ 5 w 169"/>
                <a:gd name="T33" fmla="*/ 0 h 365"/>
                <a:gd name="T34" fmla="*/ 5 w 169"/>
                <a:gd name="T35" fmla="*/ 0 h 365"/>
                <a:gd name="T36" fmla="*/ 6 w 169"/>
                <a:gd name="T37" fmla="*/ 0 h 365"/>
                <a:gd name="T38" fmla="*/ 6 w 169"/>
                <a:gd name="T39" fmla="*/ 1 h 365"/>
                <a:gd name="T40" fmla="*/ 6 w 169"/>
                <a:gd name="T41" fmla="*/ 1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3" name="Freeform 38"/>
            <p:cNvSpPr>
              <a:spLocks noChangeAspect="1"/>
            </p:cNvSpPr>
            <p:nvPr/>
          </p:nvSpPr>
          <p:spPr bwMode="auto">
            <a:xfrm>
              <a:off x="1011" y="2376"/>
              <a:ext cx="81" cy="176"/>
            </a:xfrm>
            <a:custGeom>
              <a:avLst/>
              <a:gdLst>
                <a:gd name="T0" fmla="*/ 5 w 162"/>
                <a:gd name="T1" fmla="*/ 2 h 351"/>
                <a:gd name="T2" fmla="*/ 5 w 162"/>
                <a:gd name="T3" fmla="*/ 3 h 351"/>
                <a:gd name="T4" fmla="*/ 5 w 162"/>
                <a:gd name="T5" fmla="*/ 4 h 351"/>
                <a:gd name="T6" fmla="*/ 5 w 162"/>
                <a:gd name="T7" fmla="*/ 5 h 351"/>
                <a:gd name="T8" fmla="*/ 5 w 162"/>
                <a:gd name="T9" fmla="*/ 7 h 351"/>
                <a:gd name="T10" fmla="*/ 4 w 162"/>
                <a:gd name="T11" fmla="*/ 8 h 351"/>
                <a:gd name="T12" fmla="*/ 3 w 162"/>
                <a:gd name="T13" fmla="*/ 9 h 351"/>
                <a:gd name="T14" fmla="*/ 2 w 162"/>
                <a:gd name="T15" fmla="*/ 10 h 351"/>
                <a:gd name="T16" fmla="*/ 0 w 162"/>
                <a:gd name="T17" fmla="*/ 11 h 351"/>
                <a:gd name="T18" fmla="*/ 1 w 162"/>
                <a:gd name="T19" fmla="*/ 10 h 351"/>
                <a:gd name="T20" fmla="*/ 2 w 162"/>
                <a:gd name="T21" fmla="*/ 9 h 351"/>
                <a:gd name="T22" fmla="*/ 3 w 162"/>
                <a:gd name="T23" fmla="*/ 8 h 351"/>
                <a:gd name="T24" fmla="*/ 3 w 162"/>
                <a:gd name="T25" fmla="*/ 6 h 351"/>
                <a:gd name="T26" fmla="*/ 3 w 162"/>
                <a:gd name="T27" fmla="*/ 5 h 351"/>
                <a:gd name="T28" fmla="*/ 4 w 162"/>
                <a:gd name="T29" fmla="*/ 3 h 351"/>
                <a:gd name="T30" fmla="*/ 5 w 162"/>
                <a:gd name="T31" fmla="*/ 2 h 351"/>
                <a:gd name="T32" fmla="*/ 5 w 162"/>
                <a:gd name="T33" fmla="*/ 0 h 351"/>
                <a:gd name="T34" fmla="*/ 5 w 162"/>
                <a:gd name="T35" fmla="*/ 1 h 351"/>
                <a:gd name="T36" fmla="*/ 5 w 162"/>
                <a:gd name="T37" fmla="*/ 1 h 351"/>
                <a:gd name="T38" fmla="*/ 5 w 162"/>
                <a:gd name="T39" fmla="*/ 2 h 351"/>
                <a:gd name="T40" fmla="*/ 5 w 162"/>
                <a:gd name="T41" fmla="*/ 2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4" name="Freeform 39"/>
            <p:cNvSpPr>
              <a:spLocks noChangeAspect="1"/>
            </p:cNvSpPr>
            <p:nvPr/>
          </p:nvSpPr>
          <p:spPr bwMode="auto">
            <a:xfrm>
              <a:off x="1014" y="2380"/>
              <a:ext cx="77" cy="169"/>
            </a:xfrm>
            <a:custGeom>
              <a:avLst/>
              <a:gdLst>
                <a:gd name="T0" fmla="*/ 4 w 156"/>
                <a:gd name="T1" fmla="*/ 2 h 336"/>
                <a:gd name="T2" fmla="*/ 4 w 156"/>
                <a:gd name="T3" fmla="*/ 3 h 336"/>
                <a:gd name="T4" fmla="*/ 4 w 156"/>
                <a:gd name="T5" fmla="*/ 4 h 336"/>
                <a:gd name="T6" fmla="*/ 4 w 156"/>
                <a:gd name="T7" fmla="*/ 5 h 336"/>
                <a:gd name="T8" fmla="*/ 3 w 156"/>
                <a:gd name="T9" fmla="*/ 6 h 336"/>
                <a:gd name="T10" fmla="*/ 3 w 156"/>
                <a:gd name="T11" fmla="*/ 8 h 336"/>
                <a:gd name="T12" fmla="*/ 2 w 156"/>
                <a:gd name="T13" fmla="*/ 9 h 336"/>
                <a:gd name="T14" fmla="*/ 1 w 156"/>
                <a:gd name="T15" fmla="*/ 10 h 336"/>
                <a:gd name="T16" fmla="*/ 0 w 156"/>
                <a:gd name="T17" fmla="*/ 11 h 336"/>
                <a:gd name="T18" fmla="*/ 0 w 156"/>
                <a:gd name="T19" fmla="*/ 10 h 336"/>
                <a:gd name="T20" fmla="*/ 1 w 156"/>
                <a:gd name="T21" fmla="*/ 9 h 336"/>
                <a:gd name="T22" fmla="*/ 1 w 156"/>
                <a:gd name="T23" fmla="*/ 7 h 336"/>
                <a:gd name="T24" fmla="*/ 2 w 156"/>
                <a:gd name="T25" fmla="*/ 6 h 336"/>
                <a:gd name="T26" fmla="*/ 3 w 156"/>
                <a:gd name="T27" fmla="*/ 4 h 336"/>
                <a:gd name="T28" fmla="*/ 3 w 156"/>
                <a:gd name="T29" fmla="*/ 3 h 336"/>
                <a:gd name="T30" fmla="*/ 4 w 156"/>
                <a:gd name="T31" fmla="*/ 2 h 336"/>
                <a:gd name="T32" fmla="*/ 4 w 156"/>
                <a:gd name="T33" fmla="*/ 0 h 336"/>
                <a:gd name="T34" fmla="*/ 4 w 156"/>
                <a:gd name="T35" fmla="*/ 1 h 336"/>
                <a:gd name="T36" fmla="*/ 4 w 156"/>
                <a:gd name="T37" fmla="*/ 1 h 336"/>
                <a:gd name="T38" fmla="*/ 4 w 156"/>
                <a:gd name="T39" fmla="*/ 2 h 336"/>
                <a:gd name="T40" fmla="*/ 4 w 156"/>
                <a:gd name="T41" fmla="*/ 2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5" name="Freeform 40"/>
            <p:cNvSpPr>
              <a:spLocks noChangeAspect="1"/>
            </p:cNvSpPr>
            <p:nvPr/>
          </p:nvSpPr>
          <p:spPr bwMode="auto">
            <a:xfrm>
              <a:off x="1017" y="2384"/>
              <a:ext cx="74" cy="161"/>
            </a:xfrm>
            <a:custGeom>
              <a:avLst/>
              <a:gdLst>
                <a:gd name="T0" fmla="*/ 4 w 149"/>
                <a:gd name="T1" fmla="*/ 2 h 321"/>
                <a:gd name="T2" fmla="*/ 4 w 149"/>
                <a:gd name="T3" fmla="*/ 3 h 321"/>
                <a:gd name="T4" fmla="*/ 4 w 149"/>
                <a:gd name="T5" fmla="*/ 4 h 321"/>
                <a:gd name="T6" fmla="*/ 4 w 149"/>
                <a:gd name="T7" fmla="*/ 5 h 321"/>
                <a:gd name="T8" fmla="*/ 3 w 149"/>
                <a:gd name="T9" fmla="*/ 6 h 321"/>
                <a:gd name="T10" fmla="*/ 3 w 149"/>
                <a:gd name="T11" fmla="*/ 7 h 321"/>
                <a:gd name="T12" fmla="*/ 2 w 149"/>
                <a:gd name="T13" fmla="*/ 8 h 321"/>
                <a:gd name="T14" fmla="*/ 1 w 149"/>
                <a:gd name="T15" fmla="*/ 9 h 321"/>
                <a:gd name="T16" fmla="*/ 0 w 149"/>
                <a:gd name="T17" fmla="*/ 11 h 321"/>
                <a:gd name="T18" fmla="*/ 0 w 149"/>
                <a:gd name="T19" fmla="*/ 9 h 321"/>
                <a:gd name="T20" fmla="*/ 1 w 149"/>
                <a:gd name="T21" fmla="*/ 8 h 321"/>
                <a:gd name="T22" fmla="*/ 1 w 149"/>
                <a:gd name="T23" fmla="*/ 7 h 321"/>
                <a:gd name="T24" fmla="*/ 2 w 149"/>
                <a:gd name="T25" fmla="*/ 6 h 321"/>
                <a:gd name="T26" fmla="*/ 2 w 149"/>
                <a:gd name="T27" fmla="*/ 4 h 321"/>
                <a:gd name="T28" fmla="*/ 3 w 149"/>
                <a:gd name="T29" fmla="*/ 3 h 321"/>
                <a:gd name="T30" fmla="*/ 3 w 149"/>
                <a:gd name="T31" fmla="*/ 2 h 321"/>
                <a:gd name="T32" fmla="*/ 4 w 149"/>
                <a:gd name="T33" fmla="*/ 0 h 321"/>
                <a:gd name="T34" fmla="*/ 4 w 149"/>
                <a:gd name="T35" fmla="*/ 1 h 321"/>
                <a:gd name="T36" fmla="*/ 4 w 149"/>
                <a:gd name="T37" fmla="*/ 1 h 321"/>
                <a:gd name="T38" fmla="*/ 4 w 149"/>
                <a:gd name="T39" fmla="*/ 2 h 321"/>
                <a:gd name="T40" fmla="*/ 4 w 149"/>
                <a:gd name="T41" fmla="*/ 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6" name="Freeform 41"/>
            <p:cNvSpPr>
              <a:spLocks noChangeAspect="1"/>
            </p:cNvSpPr>
            <p:nvPr/>
          </p:nvSpPr>
          <p:spPr bwMode="auto">
            <a:xfrm>
              <a:off x="1019" y="2389"/>
              <a:ext cx="71" cy="153"/>
            </a:xfrm>
            <a:custGeom>
              <a:avLst/>
              <a:gdLst>
                <a:gd name="T0" fmla="*/ 5 w 140"/>
                <a:gd name="T1" fmla="*/ 2 h 305"/>
                <a:gd name="T2" fmla="*/ 5 w 140"/>
                <a:gd name="T3" fmla="*/ 3 h 305"/>
                <a:gd name="T4" fmla="*/ 5 w 140"/>
                <a:gd name="T5" fmla="*/ 4 h 305"/>
                <a:gd name="T6" fmla="*/ 4 w 140"/>
                <a:gd name="T7" fmla="*/ 5 h 305"/>
                <a:gd name="T8" fmla="*/ 4 w 140"/>
                <a:gd name="T9" fmla="*/ 6 h 305"/>
                <a:gd name="T10" fmla="*/ 3 w 140"/>
                <a:gd name="T11" fmla="*/ 7 h 305"/>
                <a:gd name="T12" fmla="*/ 3 w 140"/>
                <a:gd name="T13" fmla="*/ 8 h 305"/>
                <a:gd name="T14" fmla="*/ 2 w 140"/>
                <a:gd name="T15" fmla="*/ 9 h 305"/>
                <a:gd name="T16" fmla="*/ 0 w 140"/>
                <a:gd name="T17" fmla="*/ 10 h 305"/>
                <a:gd name="T18" fmla="*/ 1 w 140"/>
                <a:gd name="T19" fmla="*/ 9 h 305"/>
                <a:gd name="T20" fmla="*/ 2 w 140"/>
                <a:gd name="T21" fmla="*/ 8 h 305"/>
                <a:gd name="T22" fmla="*/ 2 w 140"/>
                <a:gd name="T23" fmla="*/ 7 h 305"/>
                <a:gd name="T24" fmla="*/ 3 w 140"/>
                <a:gd name="T25" fmla="*/ 5 h 305"/>
                <a:gd name="T26" fmla="*/ 3 w 140"/>
                <a:gd name="T27" fmla="*/ 4 h 305"/>
                <a:gd name="T28" fmla="*/ 4 w 140"/>
                <a:gd name="T29" fmla="*/ 3 h 305"/>
                <a:gd name="T30" fmla="*/ 4 w 140"/>
                <a:gd name="T31" fmla="*/ 2 h 305"/>
                <a:gd name="T32" fmla="*/ 5 w 140"/>
                <a:gd name="T33" fmla="*/ 0 h 305"/>
                <a:gd name="T34" fmla="*/ 5 w 140"/>
                <a:gd name="T35" fmla="*/ 1 h 305"/>
                <a:gd name="T36" fmla="*/ 5 w 140"/>
                <a:gd name="T37" fmla="*/ 1 h 305"/>
                <a:gd name="T38" fmla="*/ 5 w 140"/>
                <a:gd name="T39" fmla="*/ 1 h 305"/>
                <a:gd name="T40" fmla="*/ 5 w 140"/>
                <a:gd name="T41" fmla="*/ 2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7" name="Freeform 42"/>
            <p:cNvSpPr>
              <a:spLocks noChangeAspect="1"/>
            </p:cNvSpPr>
            <p:nvPr/>
          </p:nvSpPr>
          <p:spPr bwMode="auto">
            <a:xfrm>
              <a:off x="1022" y="2393"/>
              <a:ext cx="67" cy="145"/>
            </a:xfrm>
            <a:custGeom>
              <a:avLst/>
              <a:gdLst>
                <a:gd name="T0" fmla="*/ 5 w 133"/>
                <a:gd name="T1" fmla="*/ 1 h 291"/>
                <a:gd name="T2" fmla="*/ 5 w 133"/>
                <a:gd name="T3" fmla="*/ 2 h 291"/>
                <a:gd name="T4" fmla="*/ 4 w 133"/>
                <a:gd name="T5" fmla="*/ 3 h 291"/>
                <a:gd name="T6" fmla="*/ 4 w 133"/>
                <a:gd name="T7" fmla="*/ 4 h 291"/>
                <a:gd name="T8" fmla="*/ 4 w 133"/>
                <a:gd name="T9" fmla="*/ 5 h 291"/>
                <a:gd name="T10" fmla="*/ 3 w 133"/>
                <a:gd name="T11" fmla="*/ 6 h 291"/>
                <a:gd name="T12" fmla="*/ 3 w 133"/>
                <a:gd name="T13" fmla="*/ 7 h 291"/>
                <a:gd name="T14" fmla="*/ 2 w 133"/>
                <a:gd name="T15" fmla="*/ 8 h 291"/>
                <a:gd name="T16" fmla="*/ 0 w 133"/>
                <a:gd name="T17" fmla="*/ 9 h 291"/>
                <a:gd name="T18" fmla="*/ 1 w 133"/>
                <a:gd name="T19" fmla="*/ 8 h 291"/>
                <a:gd name="T20" fmla="*/ 2 w 133"/>
                <a:gd name="T21" fmla="*/ 6 h 291"/>
                <a:gd name="T22" fmla="*/ 2 w 133"/>
                <a:gd name="T23" fmla="*/ 5 h 291"/>
                <a:gd name="T24" fmla="*/ 3 w 133"/>
                <a:gd name="T25" fmla="*/ 4 h 291"/>
                <a:gd name="T26" fmla="*/ 3 w 133"/>
                <a:gd name="T27" fmla="*/ 3 h 291"/>
                <a:gd name="T28" fmla="*/ 4 w 133"/>
                <a:gd name="T29" fmla="*/ 2 h 291"/>
                <a:gd name="T30" fmla="*/ 4 w 133"/>
                <a:gd name="T31" fmla="*/ 1 h 291"/>
                <a:gd name="T32" fmla="*/ 4 w 133"/>
                <a:gd name="T33" fmla="*/ 0 h 291"/>
                <a:gd name="T34" fmla="*/ 4 w 133"/>
                <a:gd name="T35" fmla="*/ 0 h 291"/>
                <a:gd name="T36" fmla="*/ 4 w 133"/>
                <a:gd name="T37" fmla="*/ 0 h 291"/>
                <a:gd name="T38" fmla="*/ 5 w 133"/>
                <a:gd name="T39" fmla="*/ 0 h 291"/>
                <a:gd name="T40" fmla="*/ 5 w 133"/>
                <a:gd name="T41" fmla="*/ 1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8" name="Freeform 43"/>
            <p:cNvSpPr>
              <a:spLocks noChangeAspect="1"/>
            </p:cNvSpPr>
            <p:nvPr/>
          </p:nvSpPr>
          <p:spPr bwMode="auto">
            <a:xfrm>
              <a:off x="1025" y="2398"/>
              <a:ext cx="64" cy="137"/>
            </a:xfrm>
            <a:custGeom>
              <a:avLst/>
              <a:gdLst>
                <a:gd name="T0" fmla="*/ 4 w 127"/>
                <a:gd name="T1" fmla="*/ 1 h 276"/>
                <a:gd name="T2" fmla="*/ 4 w 127"/>
                <a:gd name="T3" fmla="*/ 2 h 276"/>
                <a:gd name="T4" fmla="*/ 4 w 127"/>
                <a:gd name="T5" fmla="*/ 2 h 276"/>
                <a:gd name="T6" fmla="*/ 4 w 127"/>
                <a:gd name="T7" fmla="*/ 3 h 276"/>
                <a:gd name="T8" fmla="*/ 4 w 127"/>
                <a:gd name="T9" fmla="*/ 4 h 276"/>
                <a:gd name="T10" fmla="*/ 3 w 127"/>
                <a:gd name="T11" fmla="*/ 5 h 276"/>
                <a:gd name="T12" fmla="*/ 2 w 127"/>
                <a:gd name="T13" fmla="*/ 6 h 276"/>
                <a:gd name="T14" fmla="*/ 2 w 127"/>
                <a:gd name="T15" fmla="*/ 7 h 276"/>
                <a:gd name="T16" fmla="*/ 0 w 127"/>
                <a:gd name="T17" fmla="*/ 8 h 276"/>
                <a:gd name="T18" fmla="*/ 1 w 127"/>
                <a:gd name="T19" fmla="*/ 7 h 276"/>
                <a:gd name="T20" fmla="*/ 2 w 127"/>
                <a:gd name="T21" fmla="*/ 6 h 276"/>
                <a:gd name="T22" fmla="*/ 2 w 127"/>
                <a:gd name="T23" fmla="*/ 5 h 276"/>
                <a:gd name="T24" fmla="*/ 3 w 127"/>
                <a:gd name="T25" fmla="*/ 4 h 276"/>
                <a:gd name="T26" fmla="*/ 3 w 127"/>
                <a:gd name="T27" fmla="*/ 3 h 276"/>
                <a:gd name="T28" fmla="*/ 3 w 127"/>
                <a:gd name="T29" fmla="*/ 2 h 276"/>
                <a:gd name="T30" fmla="*/ 4 w 127"/>
                <a:gd name="T31" fmla="*/ 1 h 276"/>
                <a:gd name="T32" fmla="*/ 4 w 127"/>
                <a:gd name="T33" fmla="*/ 0 h 276"/>
                <a:gd name="T34" fmla="*/ 4 w 127"/>
                <a:gd name="T35" fmla="*/ 0 h 276"/>
                <a:gd name="T36" fmla="*/ 4 w 127"/>
                <a:gd name="T37" fmla="*/ 0 h 276"/>
                <a:gd name="T38" fmla="*/ 4 w 127"/>
                <a:gd name="T39" fmla="*/ 0 h 276"/>
                <a:gd name="T40" fmla="*/ 4 w 127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" name="Freeform 44"/>
            <p:cNvSpPr>
              <a:spLocks noChangeAspect="1"/>
            </p:cNvSpPr>
            <p:nvPr/>
          </p:nvSpPr>
          <p:spPr bwMode="auto">
            <a:xfrm>
              <a:off x="1028" y="2402"/>
              <a:ext cx="60" cy="130"/>
            </a:xfrm>
            <a:custGeom>
              <a:avLst/>
              <a:gdLst>
                <a:gd name="T0" fmla="*/ 4 w 120"/>
                <a:gd name="T1" fmla="*/ 1 h 261"/>
                <a:gd name="T2" fmla="*/ 4 w 120"/>
                <a:gd name="T3" fmla="*/ 1 h 261"/>
                <a:gd name="T4" fmla="*/ 4 w 120"/>
                <a:gd name="T5" fmla="*/ 2 h 261"/>
                <a:gd name="T6" fmla="*/ 4 w 120"/>
                <a:gd name="T7" fmla="*/ 3 h 261"/>
                <a:gd name="T8" fmla="*/ 3 w 120"/>
                <a:gd name="T9" fmla="*/ 4 h 261"/>
                <a:gd name="T10" fmla="*/ 3 w 120"/>
                <a:gd name="T11" fmla="*/ 5 h 261"/>
                <a:gd name="T12" fmla="*/ 2 w 120"/>
                <a:gd name="T13" fmla="*/ 6 h 261"/>
                <a:gd name="T14" fmla="*/ 1 w 120"/>
                <a:gd name="T15" fmla="*/ 7 h 261"/>
                <a:gd name="T16" fmla="*/ 0 w 120"/>
                <a:gd name="T17" fmla="*/ 8 h 261"/>
                <a:gd name="T18" fmla="*/ 1 w 120"/>
                <a:gd name="T19" fmla="*/ 7 h 261"/>
                <a:gd name="T20" fmla="*/ 1 w 120"/>
                <a:gd name="T21" fmla="*/ 6 h 261"/>
                <a:gd name="T22" fmla="*/ 2 w 120"/>
                <a:gd name="T23" fmla="*/ 5 h 261"/>
                <a:gd name="T24" fmla="*/ 2 w 120"/>
                <a:gd name="T25" fmla="*/ 4 h 261"/>
                <a:gd name="T26" fmla="*/ 3 w 120"/>
                <a:gd name="T27" fmla="*/ 3 h 261"/>
                <a:gd name="T28" fmla="*/ 3 w 120"/>
                <a:gd name="T29" fmla="*/ 2 h 261"/>
                <a:gd name="T30" fmla="*/ 4 w 120"/>
                <a:gd name="T31" fmla="*/ 1 h 261"/>
                <a:gd name="T32" fmla="*/ 4 w 120"/>
                <a:gd name="T33" fmla="*/ 0 h 261"/>
                <a:gd name="T34" fmla="*/ 4 w 120"/>
                <a:gd name="T35" fmla="*/ 0 h 261"/>
                <a:gd name="T36" fmla="*/ 4 w 120"/>
                <a:gd name="T37" fmla="*/ 0 h 261"/>
                <a:gd name="T38" fmla="*/ 4 w 120"/>
                <a:gd name="T39" fmla="*/ 0 h 261"/>
                <a:gd name="T40" fmla="*/ 4 w 120"/>
                <a:gd name="T41" fmla="*/ 1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0" name="Freeform 45"/>
            <p:cNvSpPr>
              <a:spLocks noChangeAspect="1"/>
            </p:cNvSpPr>
            <p:nvPr/>
          </p:nvSpPr>
          <p:spPr bwMode="auto">
            <a:xfrm>
              <a:off x="1031" y="2406"/>
              <a:ext cx="56" cy="122"/>
            </a:xfrm>
            <a:custGeom>
              <a:avLst/>
              <a:gdLst>
                <a:gd name="T0" fmla="*/ 3 w 113"/>
                <a:gd name="T1" fmla="*/ 1 h 244"/>
                <a:gd name="T2" fmla="*/ 3 w 113"/>
                <a:gd name="T3" fmla="*/ 2 h 244"/>
                <a:gd name="T4" fmla="*/ 3 w 113"/>
                <a:gd name="T5" fmla="*/ 3 h 244"/>
                <a:gd name="T6" fmla="*/ 2 w 113"/>
                <a:gd name="T7" fmla="*/ 4 h 244"/>
                <a:gd name="T8" fmla="*/ 2 w 113"/>
                <a:gd name="T9" fmla="*/ 5 h 244"/>
                <a:gd name="T10" fmla="*/ 2 w 113"/>
                <a:gd name="T11" fmla="*/ 6 h 244"/>
                <a:gd name="T12" fmla="*/ 1 w 113"/>
                <a:gd name="T13" fmla="*/ 7 h 244"/>
                <a:gd name="T14" fmla="*/ 0 w 113"/>
                <a:gd name="T15" fmla="*/ 7 h 244"/>
                <a:gd name="T16" fmla="*/ 0 w 113"/>
                <a:gd name="T17" fmla="*/ 8 h 244"/>
                <a:gd name="T18" fmla="*/ 0 w 113"/>
                <a:gd name="T19" fmla="*/ 7 h 244"/>
                <a:gd name="T20" fmla="*/ 0 w 113"/>
                <a:gd name="T21" fmla="*/ 6 h 244"/>
                <a:gd name="T22" fmla="*/ 1 w 113"/>
                <a:gd name="T23" fmla="*/ 5 h 244"/>
                <a:gd name="T24" fmla="*/ 1 w 113"/>
                <a:gd name="T25" fmla="*/ 5 h 244"/>
                <a:gd name="T26" fmla="*/ 2 w 113"/>
                <a:gd name="T27" fmla="*/ 4 h 244"/>
                <a:gd name="T28" fmla="*/ 2 w 113"/>
                <a:gd name="T29" fmla="*/ 3 h 244"/>
                <a:gd name="T30" fmla="*/ 2 w 113"/>
                <a:gd name="T31" fmla="*/ 2 h 244"/>
                <a:gd name="T32" fmla="*/ 3 w 113"/>
                <a:gd name="T33" fmla="*/ 0 h 244"/>
                <a:gd name="T34" fmla="*/ 3 w 113"/>
                <a:gd name="T35" fmla="*/ 1 h 244"/>
                <a:gd name="T36" fmla="*/ 3 w 113"/>
                <a:gd name="T37" fmla="*/ 1 h 244"/>
                <a:gd name="T38" fmla="*/ 3 w 113"/>
                <a:gd name="T39" fmla="*/ 1 h 244"/>
                <a:gd name="T40" fmla="*/ 3 w 113"/>
                <a:gd name="T41" fmla="*/ 1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1" name="Freeform 46"/>
            <p:cNvSpPr>
              <a:spLocks noChangeAspect="1"/>
            </p:cNvSpPr>
            <p:nvPr/>
          </p:nvSpPr>
          <p:spPr bwMode="auto">
            <a:xfrm>
              <a:off x="1034" y="2410"/>
              <a:ext cx="52" cy="115"/>
            </a:xfrm>
            <a:custGeom>
              <a:avLst/>
              <a:gdLst>
                <a:gd name="T0" fmla="*/ 4 w 104"/>
                <a:gd name="T1" fmla="*/ 1 h 229"/>
                <a:gd name="T2" fmla="*/ 4 w 104"/>
                <a:gd name="T3" fmla="*/ 2 h 229"/>
                <a:gd name="T4" fmla="*/ 3 w 104"/>
                <a:gd name="T5" fmla="*/ 3 h 229"/>
                <a:gd name="T6" fmla="*/ 3 w 104"/>
                <a:gd name="T7" fmla="*/ 4 h 229"/>
                <a:gd name="T8" fmla="*/ 3 w 104"/>
                <a:gd name="T9" fmla="*/ 5 h 229"/>
                <a:gd name="T10" fmla="*/ 2 w 104"/>
                <a:gd name="T11" fmla="*/ 5 h 229"/>
                <a:gd name="T12" fmla="*/ 2 w 104"/>
                <a:gd name="T13" fmla="*/ 6 h 229"/>
                <a:gd name="T14" fmla="*/ 1 w 104"/>
                <a:gd name="T15" fmla="*/ 7 h 229"/>
                <a:gd name="T16" fmla="*/ 0 w 104"/>
                <a:gd name="T17" fmla="*/ 8 h 229"/>
                <a:gd name="T18" fmla="*/ 1 w 104"/>
                <a:gd name="T19" fmla="*/ 7 h 229"/>
                <a:gd name="T20" fmla="*/ 1 w 104"/>
                <a:gd name="T21" fmla="*/ 6 h 229"/>
                <a:gd name="T22" fmla="*/ 2 w 104"/>
                <a:gd name="T23" fmla="*/ 5 h 229"/>
                <a:gd name="T24" fmla="*/ 2 w 104"/>
                <a:gd name="T25" fmla="*/ 4 h 229"/>
                <a:gd name="T26" fmla="*/ 3 w 104"/>
                <a:gd name="T27" fmla="*/ 3 h 229"/>
                <a:gd name="T28" fmla="*/ 3 w 104"/>
                <a:gd name="T29" fmla="*/ 3 h 229"/>
                <a:gd name="T30" fmla="*/ 3 w 104"/>
                <a:gd name="T31" fmla="*/ 2 h 229"/>
                <a:gd name="T32" fmla="*/ 3 w 104"/>
                <a:gd name="T33" fmla="*/ 0 h 229"/>
                <a:gd name="T34" fmla="*/ 4 w 104"/>
                <a:gd name="T35" fmla="*/ 1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" name="Freeform 47"/>
            <p:cNvSpPr>
              <a:spLocks noChangeAspect="1"/>
            </p:cNvSpPr>
            <p:nvPr/>
          </p:nvSpPr>
          <p:spPr bwMode="auto">
            <a:xfrm>
              <a:off x="821" y="2419"/>
              <a:ext cx="84" cy="311"/>
            </a:xfrm>
            <a:custGeom>
              <a:avLst/>
              <a:gdLst>
                <a:gd name="T0" fmla="*/ 4 w 168"/>
                <a:gd name="T1" fmla="*/ 4 h 621"/>
                <a:gd name="T2" fmla="*/ 5 w 168"/>
                <a:gd name="T3" fmla="*/ 1 h 621"/>
                <a:gd name="T4" fmla="*/ 6 w 168"/>
                <a:gd name="T5" fmla="*/ 0 h 621"/>
                <a:gd name="T6" fmla="*/ 6 w 168"/>
                <a:gd name="T7" fmla="*/ 2 h 621"/>
                <a:gd name="T8" fmla="*/ 3 w 168"/>
                <a:gd name="T9" fmla="*/ 20 h 621"/>
                <a:gd name="T10" fmla="*/ 0 w 168"/>
                <a:gd name="T11" fmla="*/ 20 h 621"/>
                <a:gd name="T12" fmla="*/ 1 w 168"/>
                <a:gd name="T13" fmla="*/ 20 h 621"/>
                <a:gd name="T14" fmla="*/ 1 w 168"/>
                <a:gd name="T15" fmla="*/ 19 h 621"/>
                <a:gd name="T16" fmla="*/ 1 w 168"/>
                <a:gd name="T17" fmla="*/ 19 h 621"/>
                <a:gd name="T18" fmla="*/ 1 w 168"/>
                <a:gd name="T19" fmla="*/ 18 h 621"/>
                <a:gd name="T20" fmla="*/ 2 w 168"/>
                <a:gd name="T21" fmla="*/ 18 h 621"/>
                <a:gd name="T22" fmla="*/ 2 w 168"/>
                <a:gd name="T23" fmla="*/ 17 h 621"/>
                <a:gd name="T24" fmla="*/ 2 w 168"/>
                <a:gd name="T25" fmla="*/ 17 h 621"/>
                <a:gd name="T26" fmla="*/ 3 w 168"/>
                <a:gd name="T27" fmla="*/ 17 h 621"/>
                <a:gd name="T28" fmla="*/ 3 w 168"/>
                <a:gd name="T29" fmla="*/ 15 h 621"/>
                <a:gd name="T30" fmla="*/ 3 w 168"/>
                <a:gd name="T31" fmla="*/ 13 h 621"/>
                <a:gd name="T32" fmla="*/ 3 w 168"/>
                <a:gd name="T33" fmla="*/ 11 h 621"/>
                <a:gd name="T34" fmla="*/ 3 w 168"/>
                <a:gd name="T35" fmla="*/ 9 h 621"/>
                <a:gd name="T36" fmla="*/ 3 w 168"/>
                <a:gd name="T37" fmla="*/ 7 h 621"/>
                <a:gd name="T38" fmla="*/ 4 w 168"/>
                <a:gd name="T39" fmla="*/ 6 h 621"/>
                <a:gd name="T40" fmla="*/ 4 w 168"/>
                <a:gd name="T41" fmla="*/ 5 h 621"/>
                <a:gd name="T42" fmla="*/ 4 w 168"/>
                <a:gd name="T43" fmla="*/ 4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3" name="Freeform 48"/>
            <p:cNvSpPr>
              <a:spLocks noChangeAspect="1"/>
            </p:cNvSpPr>
            <p:nvPr/>
          </p:nvSpPr>
          <p:spPr bwMode="auto">
            <a:xfrm>
              <a:off x="868" y="2421"/>
              <a:ext cx="51" cy="313"/>
            </a:xfrm>
            <a:custGeom>
              <a:avLst/>
              <a:gdLst>
                <a:gd name="T0" fmla="*/ 3 w 101"/>
                <a:gd name="T1" fmla="*/ 4 h 626"/>
                <a:gd name="T2" fmla="*/ 3 w 101"/>
                <a:gd name="T3" fmla="*/ 1 h 626"/>
                <a:gd name="T4" fmla="*/ 4 w 101"/>
                <a:gd name="T5" fmla="*/ 0 h 626"/>
                <a:gd name="T6" fmla="*/ 3 w 101"/>
                <a:gd name="T7" fmla="*/ 2 h 626"/>
                <a:gd name="T8" fmla="*/ 2 w 101"/>
                <a:gd name="T9" fmla="*/ 18 h 626"/>
                <a:gd name="T10" fmla="*/ 2 w 101"/>
                <a:gd name="T11" fmla="*/ 20 h 626"/>
                <a:gd name="T12" fmla="*/ 0 w 101"/>
                <a:gd name="T13" fmla="*/ 20 h 626"/>
                <a:gd name="T14" fmla="*/ 1 w 101"/>
                <a:gd name="T15" fmla="*/ 19 h 626"/>
                <a:gd name="T16" fmla="*/ 1 w 101"/>
                <a:gd name="T17" fmla="*/ 17 h 626"/>
                <a:gd name="T18" fmla="*/ 1 w 101"/>
                <a:gd name="T19" fmla="*/ 15 h 626"/>
                <a:gd name="T20" fmla="*/ 1 w 101"/>
                <a:gd name="T21" fmla="*/ 12 h 626"/>
                <a:gd name="T22" fmla="*/ 2 w 101"/>
                <a:gd name="T23" fmla="*/ 9 h 626"/>
                <a:gd name="T24" fmla="*/ 2 w 101"/>
                <a:gd name="T25" fmla="*/ 6 h 626"/>
                <a:gd name="T26" fmla="*/ 2 w 101"/>
                <a:gd name="T27" fmla="*/ 5 h 626"/>
                <a:gd name="T28" fmla="*/ 3 w 101"/>
                <a:gd name="T29" fmla="*/ 4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4" name="Freeform 49"/>
            <p:cNvSpPr>
              <a:spLocks noChangeAspect="1"/>
            </p:cNvSpPr>
            <p:nvPr/>
          </p:nvSpPr>
          <p:spPr bwMode="auto">
            <a:xfrm>
              <a:off x="757" y="2721"/>
              <a:ext cx="187" cy="132"/>
            </a:xfrm>
            <a:custGeom>
              <a:avLst/>
              <a:gdLst>
                <a:gd name="T0" fmla="*/ 1 w 374"/>
                <a:gd name="T1" fmla="*/ 0 h 264"/>
                <a:gd name="T2" fmla="*/ 12 w 374"/>
                <a:gd name="T3" fmla="*/ 2 h 264"/>
                <a:gd name="T4" fmla="*/ 12 w 374"/>
                <a:gd name="T5" fmla="*/ 2 h 264"/>
                <a:gd name="T6" fmla="*/ 12 w 374"/>
                <a:gd name="T7" fmla="*/ 3 h 264"/>
                <a:gd name="T8" fmla="*/ 11 w 374"/>
                <a:gd name="T9" fmla="*/ 3 h 264"/>
                <a:gd name="T10" fmla="*/ 11 w 374"/>
                <a:gd name="T11" fmla="*/ 4 h 264"/>
                <a:gd name="T12" fmla="*/ 11 w 374"/>
                <a:gd name="T13" fmla="*/ 4 h 264"/>
                <a:gd name="T14" fmla="*/ 11 w 374"/>
                <a:gd name="T15" fmla="*/ 4 h 264"/>
                <a:gd name="T16" fmla="*/ 11 w 374"/>
                <a:gd name="T17" fmla="*/ 5 h 264"/>
                <a:gd name="T18" fmla="*/ 11 w 374"/>
                <a:gd name="T19" fmla="*/ 5 h 264"/>
                <a:gd name="T20" fmla="*/ 11 w 374"/>
                <a:gd name="T21" fmla="*/ 6 h 264"/>
                <a:gd name="T22" fmla="*/ 11 w 374"/>
                <a:gd name="T23" fmla="*/ 6 h 264"/>
                <a:gd name="T24" fmla="*/ 11 w 374"/>
                <a:gd name="T25" fmla="*/ 6 h 264"/>
                <a:gd name="T26" fmla="*/ 11 w 374"/>
                <a:gd name="T27" fmla="*/ 7 h 264"/>
                <a:gd name="T28" fmla="*/ 11 w 374"/>
                <a:gd name="T29" fmla="*/ 7 h 264"/>
                <a:gd name="T30" fmla="*/ 10 w 374"/>
                <a:gd name="T31" fmla="*/ 8 h 264"/>
                <a:gd name="T32" fmla="*/ 10 w 374"/>
                <a:gd name="T33" fmla="*/ 9 h 264"/>
                <a:gd name="T34" fmla="*/ 10 w 374"/>
                <a:gd name="T35" fmla="*/ 9 h 264"/>
                <a:gd name="T36" fmla="*/ 9 w 374"/>
                <a:gd name="T37" fmla="*/ 9 h 264"/>
                <a:gd name="T38" fmla="*/ 9 w 374"/>
                <a:gd name="T39" fmla="*/ 9 h 264"/>
                <a:gd name="T40" fmla="*/ 8 w 374"/>
                <a:gd name="T41" fmla="*/ 9 h 264"/>
                <a:gd name="T42" fmla="*/ 7 w 374"/>
                <a:gd name="T43" fmla="*/ 9 h 264"/>
                <a:gd name="T44" fmla="*/ 6 w 374"/>
                <a:gd name="T45" fmla="*/ 9 h 264"/>
                <a:gd name="T46" fmla="*/ 6 w 374"/>
                <a:gd name="T47" fmla="*/ 9 h 264"/>
                <a:gd name="T48" fmla="*/ 6 w 374"/>
                <a:gd name="T49" fmla="*/ 9 h 264"/>
                <a:gd name="T50" fmla="*/ 5 w 374"/>
                <a:gd name="T51" fmla="*/ 8 h 264"/>
                <a:gd name="T52" fmla="*/ 4 w 374"/>
                <a:gd name="T53" fmla="*/ 8 h 264"/>
                <a:gd name="T54" fmla="*/ 3 w 374"/>
                <a:gd name="T55" fmla="*/ 8 h 264"/>
                <a:gd name="T56" fmla="*/ 3 w 374"/>
                <a:gd name="T57" fmla="*/ 8 h 264"/>
                <a:gd name="T58" fmla="*/ 3 w 374"/>
                <a:gd name="T59" fmla="*/ 7 h 264"/>
                <a:gd name="T60" fmla="*/ 2 w 374"/>
                <a:gd name="T61" fmla="*/ 7 h 264"/>
                <a:gd name="T62" fmla="*/ 2 w 374"/>
                <a:gd name="T63" fmla="*/ 7 h 264"/>
                <a:gd name="T64" fmla="*/ 1 w 374"/>
                <a:gd name="T65" fmla="*/ 7 h 264"/>
                <a:gd name="T66" fmla="*/ 1 w 374"/>
                <a:gd name="T67" fmla="*/ 7 h 264"/>
                <a:gd name="T68" fmla="*/ 1 w 374"/>
                <a:gd name="T69" fmla="*/ 6 h 264"/>
                <a:gd name="T70" fmla="*/ 1 w 374"/>
                <a:gd name="T71" fmla="*/ 6 h 264"/>
                <a:gd name="T72" fmla="*/ 1 w 374"/>
                <a:gd name="T73" fmla="*/ 6 h 264"/>
                <a:gd name="T74" fmla="*/ 1 w 374"/>
                <a:gd name="T75" fmla="*/ 5 h 264"/>
                <a:gd name="T76" fmla="*/ 1 w 374"/>
                <a:gd name="T77" fmla="*/ 5 h 264"/>
                <a:gd name="T78" fmla="*/ 1 w 374"/>
                <a:gd name="T79" fmla="*/ 5 h 264"/>
                <a:gd name="T80" fmla="*/ 0 w 374"/>
                <a:gd name="T81" fmla="*/ 4 h 264"/>
                <a:gd name="T82" fmla="*/ 1 w 374"/>
                <a:gd name="T83" fmla="*/ 4 h 264"/>
                <a:gd name="T84" fmla="*/ 1 w 374"/>
                <a:gd name="T85" fmla="*/ 4 h 264"/>
                <a:gd name="T86" fmla="*/ 1 w 374"/>
                <a:gd name="T87" fmla="*/ 3 h 264"/>
                <a:gd name="T88" fmla="*/ 1 w 374"/>
                <a:gd name="T89" fmla="*/ 3 h 264"/>
                <a:gd name="T90" fmla="*/ 1 w 374"/>
                <a:gd name="T91" fmla="*/ 2 h 264"/>
                <a:gd name="T92" fmla="*/ 1 w 374"/>
                <a:gd name="T93" fmla="*/ 2 h 264"/>
                <a:gd name="T94" fmla="*/ 1 w 374"/>
                <a:gd name="T95" fmla="*/ 2 h 264"/>
                <a:gd name="T96" fmla="*/ 1 w 374"/>
                <a:gd name="T97" fmla="*/ 1 h 264"/>
                <a:gd name="T98" fmla="*/ 1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5" name="Freeform 50"/>
            <p:cNvSpPr>
              <a:spLocks noChangeAspect="1"/>
            </p:cNvSpPr>
            <p:nvPr/>
          </p:nvSpPr>
          <p:spPr bwMode="auto">
            <a:xfrm>
              <a:off x="762" y="2723"/>
              <a:ext cx="176" cy="129"/>
            </a:xfrm>
            <a:custGeom>
              <a:avLst/>
              <a:gdLst>
                <a:gd name="T0" fmla="*/ 2 w 352"/>
                <a:gd name="T1" fmla="*/ 0 h 259"/>
                <a:gd name="T2" fmla="*/ 4 w 352"/>
                <a:gd name="T3" fmla="*/ 0 h 259"/>
                <a:gd name="T4" fmla="*/ 6 w 352"/>
                <a:gd name="T5" fmla="*/ 0 h 259"/>
                <a:gd name="T6" fmla="*/ 8 w 352"/>
                <a:gd name="T7" fmla="*/ 0 h 259"/>
                <a:gd name="T8" fmla="*/ 10 w 352"/>
                <a:gd name="T9" fmla="*/ 1 h 259"/>
                <a:gd name="T10" fmla="*/ 11 w 352"/>
                <a:gd name="T11" fmla="*/ 1 h 259"/>
                <a:gd name="T12" fmla="*/ 11 w 352"/>
                <a:gd name="T13" fmla="*/ 1 h 259"/>
                <a:gd name="T14" fmla="*/ 11 w 352"/>
                <a:gd name="T15" fmla="*/ 2 h 259"/>
                <a:gd name="T16" fmla="*/ 11 w 352"/>
                <a:gd name="T17" fmla="*/ 2 h 259"/>
                <a:gd name="T18" fmla="*/ 10 w 352"/>
                <a:gd name="T19" fmla="*/ 3 h 259"/>
                <a:gd name="T20" fmla="*/ 10 w 352"/>
                <a:gd name="T21" fmla="*/ 3 h 259"/>
                <a:gd name="T22" fmla="*/ 11 w 352"/>
                <a:gd name="T23" fmla="*/ 3 h 259"/>
                <a:gd name="T24" fmla="*/ 11 w 352"/>
                <a:gd name="T25" fmla="*/ 3 h 259"/>
                <a:gd name="T26" fmla="*/ 11 w 352"/>
                <a:gd name="T27" fmla="*/ 4 h 259"/>
                <a:gd name="T28" fmla="*/ 10 w 352"/>
                <a:gd name="T29" fmla="*/ 4 h 259"/>
                <a:gd name="T30" fmla="*/ 10 w 352"/>
                <a:gd name="T31" fmla="*/ 4 h 259"/>
                <a:gd name="T32" fmla="*/ 11 w 352"/>
                <a:gd name="T33" fmla="*/ 5 h 259"/>
                <a:gd name="T34" fmla="*/ 10 w 352"/>
                <a:gd name="T35" fmla="*/ 5 h 259"/>
                <a:gd name="T36" fmla="*/ 10 w 352"/>
                <a:gd name="T37" fmla="*/ 5 h 259"/>
                <a:gd name="T38" fmla="*/ 10 w 352"/>
                <a:gd name="T39" fmla="*/ 6 h 259"/>
                <a:gd name="T40" fmla="*/ 10 w 352"/>
                <a:gd name="T41" fmla="*/ 6 h 259"/>
                <a:gd name="T42" fmla="*/ 10 w 352"/>
                <a:gd name="T43" fmla="*/ 6 h 259"/>
                <a:gd name="T44" fmla="*/ 10 w 352"/>
                <a:gd name="T45" fmla="*/ 6 h 259"/>
                <a:gd name="T46" fmla="*/ 10 w 352"/>
                <a:gd name="T47" fmla="*/ 7 h 259"/>
                <a:gd name="T48" fmla="*/ 10 w 352"/>
                <a:gd name="T49" fmla="*/ 7 h 259"/>
                <a:gd name="T50" fmla="*/ 9 w 352"/>
                <a:gd name="T51" fmla="*/ 8 h 259"/>
                <a:gd name="T52" fmla="*/ 7 w 352"/>
                <a:gd name="T53" fmla="*/ 8 h 259"/>
                <a:gd name="T54" fmla="*/ 6 w 352"/>
                <a:gd name="T55" fmla="*/ 8 h 259"/>
                <a:gd name="T56" fmla="*/ 4 w 352"/>
                <a:gd name="T57" fmla="*/ 7 h 259"/>
                <a:gd name="T58" fmla="*/ 2 w 352"/>
                <a:gd name="T59" fmla="*/ 7 h 259"/>
                <a:gd name="T60" fmla="*/ 1 w 352"/>
                <a:gd name="T61" fmla="*/ 6 h 259"/>
                <a:gd name="T62" fmla="*/ 1 w 352"/>
                <a:gd name="T63" fmla="*/ 5 h 259"/>
                <a:gd name="T64" fmla="*/ 1 w 352"/>
                <a:gd name="T65" fmla="*/ 5 h 259"/>
                <a:gd name="T66" fmla="*/ 1 w 352"/>
                <a:gd name="T67" fmla="*/ 5 h 259"/>
                <a:gd name="T68" fmla="*/ 1 w 352"/>
                <a:gd name="T69" fmla="*/ 4 h 259"/>
                <a:gd name="T70" fmla="*/ 1 w 352"/>
                <a:gd name="T71" fmla="*/ 4 h 259"/>
                <a:gd name="T72" fmla="*/ 1 w 352"/>
                <a:gd name="T73" fmla="*/ 4 h 259"/>
                <a:gd name="T74" fmla="*/ 1 w 352"/>
                <a:gd name="T75" fmla="*/ 4 h 259"/>
                <a:gd name="T76" fmla="*/ 1 w 352"/>
                <a:gd name="T77" fmla="*/ 3 h 259"/>
                <a:gd name="T78" fmla="*/ 1 w 352"/>
                <a:gd name="T79" fmla="*/ 3 h 259"/>
                <a:gd name="T80" fmla="*/ 1 w 352"/>
                <a:gd name="T81" fmla="*/ 3 h 259"/>
                <a:gd name="T82" fmla="*/ 1 w 352"/>
                <a:gd name="T83" fmla="*/ 2 h 259"/>
                <a:gd name="T84" fmla="*/ 1 w 352"/>
                <a:gd name="T85" fmla="*/ 2 h 259"/>
                <a:gd name="T86" fmla="*/ 1 w 352"/>
                <a:gd name="T87" fmla="*/ 2 h 259"/>
                <a:gd name="T88" fmla="*/ 1 w 352"/>
                <a:gd name="T89" fmla="*/ 2 h 259"/>
                <a:gd name="T90" fmla="*/ 1 w 352"/>
                <a:gd name="T91" fmla="*/ 1 h 259"/>
                <a:gd name="T92" fmla="*/ 1 w 352"/>
                <a:gd name="T93" fmla="*/ 1 h 259"/>
                <a:gd name="T94" fmla="*/ 1 w 352"/>
                <a:gd name="T95" fmla="*/ 0 h 259"/>
                <a:gd name="T96" fmla="*/ 1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6" name="Freeform 51"/>
            <p:cNvSpPr>
              <a:spLocks noChangeAspect="1"/>
            </p:cNvSpPr>
            <p:nvPr/>
          </p:nvSpPr>
          <p:spPr bwMode="auto">
            <a:xfrm>
              <a:off x="768" y="2724"/>
              <a:ext cx="164" cy="128"/>
            </a:xfrm>
            <a:custGeom>
              <a:avLst/>
              <a:gdLst>
                <a:gd name="T0" fmla="*/ 1 w 329"/>
                <a:gd name="T1" fmla="*/ 1 h 256"/>
                <a:gd name="T2" fmla="*/ 3 w 329"/>
                <a:gd name="T3" fmla="*/ 1 h 256"/>
                <a:gd name="T4" fmla="*/ 5 w 329"/>
                <a:gd name="T5" fmla="*/ 1 h 256"/>
                <a:gd name="T6" fmla="*/ 7 w 329"/>
                <a:gd name="T7" fmla="*/ 1 h 256"/>
                <a:gd name="T8" fmla="*/ 9 w 329"/>
                <a:gd name="T9" fmla="*/ 1 h 256"/>
                <a:gd name="T10" fmla="*/ 10 w 329"/>
                <a:gd name="T11" fmla="*/ 1 h 256"/>
                <a:gd name="T12" fmla="*/ 9 w 329"/>
                <a:gd name="T13" fmla="*/ 2 h 256"/>
                <a:gd name="T14" fmla="*/ 9 w 329"/>
                <a:gd name="T15" fmla="*/ 3 h 256"/>
                <a:gd name="T16" fmla="*/ 9 w 329"/>
                <a:gd name="T17" fmla="*/ 3 h 256"/>
                <a:gd name="T18" fmla="*/ 9 w 329"/>
                <a:gd name="T19" fmla="*/ 3 h 256"/>
                <a:gd name="T20" fmla="*/ 9 w 329"/>
                <a:gd name="T21" fmla="*/ 3 h 256"/>
                <a:gd name="T22" fmla="*/ 9 w 329"/>
                <a:gd name="T23" fmla="*/ 3 h 256"/>
                <a:gd name="T24" fmla="*/ 9 w 329"/>
                <a:gd name="T25" fmla="*/ 4 h 256"/>
                <a:gd name="T26" fmla="*/ 9 w 329"/>
                <a:gd name="T27" fmla="*/ 4 h 256"/>
                <a:gd name="T28" fmla="*/ 9 w 329"/>
                <a:gd name="T29" fmla="*/ 4 h 256"/>
                <a:gd name="T30" fmla="*/ 9 w 329"/>
                <a:gd name="T31" fmla="*/ 5 h 256"/>
                <a:gd name="T32" fmla="*/ 9 w 329"/>
                <a:gd name="T33" fmla="*/ 5 h 256"/>
                <a:gd name="T34" fmla="*/ 9 w 329"/>
                <a:gd name="T35" fmla="*/ 5 h 256"/>
                <a:gd name="T36" fmla="*/ 8 w 329"/>
                <a:gd name="T37" fmla="*/ 6 h 256"/>
                <a:gd name="T38" fmla="*/ 9 w 329"/>
                <a:gd name="T39" fmla="*/ 6 h 256"/>
                <a:gd name="T40" fmla="*/ 9 w 329"/>
                <a:gd name="T41" fmla="*/ 6 h 256"/>
                <a:gd name="T42" fmla="*/ 9 w 329"/>
                <a:gd name="T43" fmla="*/ 7 h 256"/>
                <a:gd name="T44" fmla="*/ 8 w 329"/>
                <a:gd name="T45" fmla="*/ 7 h 256"/>
                <a:gd name="T46" fmla="*/ 8 w 329"/>
                <a:gd name="T47" fmla="*/ 7 h 256"/>
                <a:gd name="T48" fmla="*/ 8 w 329"/>
                <a:gd name="T49" fmla="*/ 8 h 256"/>
                <a:gd name="T50" fmla="*/ 7 w 329"/>
                <a:gd name="T51" fmla="*/ 8 h 256"/>
                <a:gd name="T52" fmla="*/ 6 w 329"/>
                <a:gd name="T53" fmla="*/ 8 h 256"/>
                <a:gd name="T54" fmla="*/ 4 w 329"/>
                <a:gd name="T55" fmla="*/ 8 h 256"/>
                <a:gd name="T56" fmla="*/ 3 w 329"/>
                <a:gd name="T57" fmla="*/ 8 h 256"/>
                <a:gd name="T58" fmla="*/ 1 w 329"/>
                <a:gd name="T59" fmla="*/ 7 h 256"/>
                <a:gd name="T60" fmla="*/ 0 w 329"/>
                <a:gd name="T61" fmla="*/ 7 h 256"/>
                <a:gd name="T62" fmla="*/ 0 w 329"/>
                <a:gd name="T63" fmla="*/ 6 h 256"/>
                <a:gd name="T64" fmla="*/ 0 w 329"/>
                <a:gd name="T65" fmla="*/ 5 h 256"/>
                <a:gd name="T66" fmla="*/ 0 w 329"/>
                <a:gd name="T67" fmla="*/ 5 h 256"/>
                <a:gd name="T68" fmla="*/ 0 w 329"/>
                <a:gd name="T69" fmla="*/ 5 h 256"/>
                <a:gd name="T70" fmla="*/ 0 w 329"/>
                <a:gd name="T71" fmla="*/ 5 h 256"/>
                <a:gd name="T72" fmla="*/ 0 w 329"/>
                <a:gd name="T73" fmla="*/ 4 h 256"/>
                <a:gd name="T74" fmla="*/ 0 w 329"/>
                <a:gd name="T75" fmla="*/ 4 h 256"/>
                <a:gd name="T76" fmla="*/ 0 w 329"/>
                <a:gd name="T77" fmla="*/ 4 h 256"/>
                <a:gd name="T78" fmla="*/ 0 w 329"/>
                <a:gd name="T79" fmla="*/ 4 h 256"/>
                <a:gd name="T80" fmla="*/ 0 w 329"/>
                <a:gd name="T81" fmla="*/ 3 h 256"/>
                <a:gd name="T82" fmla="*/ 0 w 329"/>
                <a:gd name="T83" fmla="*/ 3 h 256"/>
                <a:gd name="T84" fmla="*/ 0 w 329"/>
                <a:gd name="T85" fmla="*/ 3 h 256"/>
                <a:gd name="T86" fmla="*/ 0 w 329"/>
                <a:gd name="T87" fmla="*/ 2 h 256"/>
                <a:gd name="T88" fmla="*/ 0 w 329"/>
                <a:gd name="T89" fmla="*/ 2 h 256"/>
                <a:gd name="T90" fmla="*/ 0 w 329"/>
                <a:gd name="T91" fmla="*/ 2 h 256"/>
                <a:gd name="T92" fmla="*/ 0 w 329"/>
                <a:gd name="T93" fmla="*/ 2 h 256"/>
                <a:gd name="T94" fmla="*/ 0 w 329"/>
                <a:gd name="T95" fmla="*/ 1 h 256"/>
                <a:gd name="T96" fmla="*/ 0 w 329"/>
                <a:gd name="T97" fmla="*/ 1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7" name="Freeform 52"/>
            <p:cNvSpPr>
              <a:spLocks noChangeAspect="1"/>
            </p:cNvSpPr>
            <p:nvPr/>
          </p:nvSpPr>
          <p:spPr bwMode="auto">
            <a:xfrm>
              <a:off x="773" y="2726"/>
              <a:ext cx="153" cy="126"/>
            </a:xfrm>
            <a:custGeom>
              <a:avLst/>
              <a:gdLst>
                <a:gd name="T0" fmla="*/ 1 w 306"/>
                <a:gd name="T1" fmla="*/ 1 h 252"/>
                <a:gd name="T2" fmla="*/ 3 w 306"/>
                <a:gd name="T3" fmla="*/ 1 h 252"/>
                <a:gd name="T4" fmla="*/ 5 w 306"/>
                <a:gd name="T5" fmla="*/ 1 h 252"/>
                <a:gd name="T6" fmla="*/ 7 w 306"/>
                <a:gd name="T7" fmla="*/ 1 h 252"/>
                <a:gd name="T8" fmla="*/ 9 w 306"/>
                <a:gd name="T9" fmla="*/ 2 h 252"/>
                <a:gd name="T10" fmla="*/ 10 w 306"/>
                <a:gd name="T11" fmla="*/ 2 h 252"/>
                <a:gd name="T12" fmla="*/ 10 w 306"/>
                <a:gd name="T13" fmla="*/ 2 h 252"/>
                <a:gd name="T14" fmla="*/ 10 w 306"/>
                <a:gd name="T15" fmla="*/ 3 h 252"/>
                <a:gd name="T16" fmla="*/ 9 w 306"/>
                <a:gd name="T17" fmla="*/ 3 h 252"/>
                <a:gd name="T18" fmla="*/ 9 w 306"/>
                <a:gd name="T19" fmla="*/ 3 h 252"/>
                <a:gd name="T20" fmla="*/ 9 w 306"/>
                <a:gd name="T21" fmla="*/ 4 h 252"/>
                <a:gd name="T22" fmla="*/ 9 w 306"/>
                <a:gd name="T23" fmla="*/ 4 h 252"/>
                <a:gd name="T24" fmla="*/ 9 w 306"/>
                <a:gd name="T25" fmla="*/ 4 h 252"/>
                <a:gd name="T26" fmla="*/ 9 w 306"/>
                <a:gd name="T27" fmla="*/ 5 h 252"/>
                <a:gd name="T28" fmla="*/ 9 w 306"/>
                <a:gd name="T29" fmla="*/ 5 h 252"/>
                <a:gd name="T30" fmla="*/ 9 w 306"/>
                <a:gd name="T31" fmla="*/ 5 h 252"/>
                <a:gd name="T32" fmla="*/ 9 w 306"/>
                <a:gd name="T33" fmla="*/ 5 h 252"/>
                <a:gd name="T34" fmla="*/ 9 w 306"/>
                <a:gd name="T35" fmla="*/ 6 h 252"/>
                <a:gd name="T36" fmla="*/ 9 w 306"/>
                <a:gd name="T37" fmla="*/ 6 h 252"/>
                <a:gd name="T38" fmla="*/ 9 w 306"/>
                <a:gd name="T39" fmla="*/ 6 h 252"/>
                <a:gd name="T40" fmla="*/ 9 w 306"/>
                <a:gd name="T41" fmla="*/ 7 h 252"/>
                <a:gd name="T42" fmla="*/ 9 w 306"/>
                <a:gd name="T43" fmla="*/ 7 h 252"/>
                <a:gd name="T44" fmla="*/ 9 w 306"/>
                <a:gd name="T45" fmla="*/ 7 h 252"/>
                <a:gd name="T46" fmla="*/ 9 w 306"/>
                <a:gd name="T47" fmla="*/ 8 h 252"/>
                <a:gd name="T48" fmla="*/ 8 w 306"/>
                <a:gd name="T49" fmla="*/ 8 h 252"/>
                <a:gd name="T50" fmla="*/ 7 w 306"/>
                <a:gd name="T51" fmla="*/ 8 h 252"/>
                <a:gd name="T52" fmla="*/ 6 w 306"/>
                <a:gd name="T53" fmla="*/ 8 h 252"/>
                <a:gd name="T54" fmla="*/ 5 w 306"/>
                <a:gd name="T55" fmla="*/ 8 h 252"/>
                <a:gd name="T56" fmla="*/ 3 w 306"/>
                <a:gd name="T57" fmla="*/ 8 h 252"/>
                <a:gd name="T58" fmla="*/ 2 w 306"/>
                <a:gd name="T59" fmla="*/ 8 h 252"/>
                <a:gd name="T60" fmla="*/ 1 w 306"/>
                <a:gd name="T61" fmla="*/ 7 h 252"/>
                <a:gd name="T62" fmla="*/ 1 w 306"/>
                <a:gd name="T63" fmla="*/ 6 h 252"/>
                <a:gd name="T64" fmla="*/ 1 w 306"/>
                <a:gd name="T65" fmla="*/ 6 h 252"/>
                <a:gd name="T66" fmla="*/ 1 w 306"/>
                <a:gd name="T67" fmla="*/ 6 h 252"/>
                <a:gd name="T68" fmla="*/ 1 w 306"/>
                <a:gd name="T69" fmla="*/ 5 h 252"/>
                <a:gd name="T70" fmla="*/ 1 w 306"/>
                <a:gd name="T71" fmla="*/ 5 h 252"/>
                <a:gd name="T72" fmla="*/ 1 w 306"/>
                <a:gd name="T73" fmla="*/ 5 h 252"/>
                <a:gd name="T74" fmla="*/ 1 w 306"/>
                <a:gd name="T75" fmla="*/ 5 h 252"/>
                <a:gd name="T76" fmla="*/ 1 w 306"/>
                <a:gd name="T77" fmla="*/ 4 h 252"/>
                <a:gd name="T78" fmla="*/ 1 w 306"/>
                <a:gd name="T79" fmla="*/ 4 h 252"/>
                <a:gd name="T80" fmla="*/ 1 w 306"/>
                <a:gd name="T81" fmla="*/ 4 h 252"/>
                <a:gd name="T82" fmla="*/ 1 w 306"/>
                <a:gd name="T83" fmla="*/ 3 h 252"/>
                <a:gd name="T84" fmla="*/ 1 w 306"/>
                <a:gd name="T85" fmla="*/ 3 h 252"/>
                <a:gd name="T86" fmla="*/ 1 w 306"/>
                <a:gd name="T87" fmla="*/ 3 h 252"/>
                <a:gd name="T88" fmla="*/ 1 w 306"/>
                <a:gd name="T89" fmla="*/ 3 h 252"/>
                <a:gd name="T90" fmla="*/ 1 w 306"/>
                <a:gd name="T91" fmla="*/ 2 h 252"/>
                <a:gd name="T92" fmla="*/ 1 w 306"/>
                <a:gd name="T93" fmla="*/ 2 h 252"/>
                <a:gd name="T94" fmla="*/ 1 w 306"/>
                <a:gd name="T95" fmla="*/ 1 h 252"/>
                <a:gd name="T96" fmla="*/ 1 w 306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8" name="Freeform 53"/>
            <p:cNvSpPr>
              <a:spLocks noChangeAspect="1"/>
            </p:cNvSpPr>
            <p:nvPr/>
          </p:nvSpPr>
          <p:spPr bwMode="auto">
            <a:xfrm>
              <a:off x="779" y="2727"/>
              <a:ext cx="141" cy="125"/>
            </a:xfrm>
            <a:custGeom>
              <a:avLst/>
              <a:gdLst>
                <a:gd name="T0" fmla="*/ 1 w 283"/>
                <a:gd name="T1" fmla="*/ 1 h 250"/>
                <a:gd name="T2" fmla="*/ 2 w 283"/>
                <a:gd name="T3" fmla="*/ 1 h 250"/>
                <a:gd name="T4" fmla="*/ 4 w 283"/>
                <a:gd name="T5" fmla="*/ 1 h 250"/>
                <a:gd name="T6" fmla="*/ 6 w 283"/>
                <a:gd name="T7" fmla="*/ 1 h 250"/>
                <a:gd name="T8" fmla="*/ 7 w 283"/>
                <a:gd name="T9" fmla="*/ 1 h 250"/>
                <a:gd name="T10" fmla="*/ 8 w 283"/>
                <a:gd name="T11" fmla="*/ 2 h 250"/>
                <a:gd name="T12" fmla="*/ 8 w 283"/>
                <a:gd name="T13" fmla="*/ 2 h 250"/>
                <a:gd name="T14" fmla="*/ 8 w 283"/>
                <a:gd name="T15" fmla="*/ 3 h 250"/>
                <a:gd name="T16" fmla="*/ 8 w 283"/>
                <a:gd name="T17" fmla="*/ 3 h 250"/>
                <a:gd name="T18" fmla="*/ 7 w 283"/>
                <a:gd name="T19" fmla="*/ 3 h 250"/>
                <a:gd name="T20" fmla="*/ 7 w 283"/>
                <a:gd name="T21" fmla="*/ 4 h 250"/>
                <a:gd name="T22" fmla="*/ 8 w 283"/>
                <a:gd name="T23" fmla="*/ 4 h 250"/>
                <a:gd name="T24" fmla="*/ 8 w 283"/>
                <a:gd name="T25" fmla="*/ 4 h 250"/>
                <a:gd name="T26" fmla="*/ 8 w 283"/>
                <a:gd name="T27" fmla="*/ 5 h 250"/>
                <a:gd name="T28" fmla="*/ 7 w 283"/>
                <a:gd name="T29" fmla="*/ 5 h 250"/>
                <a:gd name="T30" fmla="*/ 7 w 283"/>
                <a:gd name="T31" fmla="*/ 5 h 250"/>
                <a:gd name="T32" fmla="*/ 8 w 283"/>
                <a:gd name="T33" fmla="*/ 5 h 250"/>
                <a:gd name="T34" fmla="*/ 7 w 283"/>
                <a:gd name="T35" fmla="*/ 6 h 250"/>
                <a:gd name="T36" fmla="*/ 7 w 283"/>
                <a:gd name="T37" fmla="*/ 6 h 250"/>
                <a:gd name="T38" fmla="*/ 7 w 283"/>
                <a:gd name="T39" fmla="*/ 6 h 250"/>
                <a:gd name="T40" fmla="*/ 7 w 283"/>
                <a:gd name="T41" fmla="*/ 6 h 250"/>
                <a:gd name="T42" fmla="*/ 7 w 283"/>
                <a:gd name="T43" fmla="*/ 7 h 250"/>
                <a:gd name="T44" fmla="*/ 7 w 283"/>
                <a:gd name="T45" fmla="*/ 7 h 250"/>
                <a:gd name="T46" fmla="*/ 7 w 283"/>
                <a:gd name="T47" fmla="*/ 8 h 250"/>
                <a:gd name="T48" fmla="*/ 7 w 283"/>
                <a:gd name="T49" fmla="*/ 8 h 250"/>
                <a:gd name="T50" fmla="*/ 6 w 283"/>
                <a:gd name="T51" fmla="*/ 8 h 250"/>
                <a:gd name="T52" fmla="*/ 5 w 283"/>
                <a:gd name="T53" fmla="*/ 8 h 250"/>
                <a:gd name="T54" fmla="*/ 4 w 283"/>
                <a:gd name="T55" fmla="*/ 8 h 250"/>
                <a:gd name="T56" fmla="*/ 2 w 283"/>
                <a:gd name="T57" fmla="*/ 8 h 250"/>
                <a:gd name="T58" fmla="*/ 1 w 283"/>
                <a:gd name="T59" fmla="*/ 8 h 250"/>
                <a:gd name="T60" fmla="*/ 0 w 283"/>
                <a:gd name="T61" fmla="*/ 7 h 250"/>
                <a:gd name="T62" fmla="*/ 0 w 283"/>
                <a:gd name="T63" fmla="*/ 6 h 250"/>
                <a:gd name="T64" fmla="*/ 0 w 283"/>
                <a:gd name="T65" fmla="*/ 6 h 250"/>
                <a:gd name="T66" fmla="*/ 0 w 283"/>
                <a:gd name="T67" fmla="*/ 6 h 250"/>
                <a:gd name="T68" fmla="*/ 0 w 283"/>
                <a:gd name="T69" fmla="*/ 5 h 250"/>
                <a:gd name="T70" fmla="*/ 0 w 283"/>
                <a:gd name="T71" fmla="*/ 5 h 250"/>
                <a:gd name="T72" fmla="*/ 0 w 283"/>
                <a:gd name="T73" fmla="*/ 5 h 250"/>
                <a:gd name="T74" fmla="*/ 0 w 283"/>
                <a:gd name="T75" fmla="*/ 5 h 250"/>
                <a:gd name="T76" fmla="*/ 0 w 283"/>
                <a:gd name="T77" fmla="*/ 4 h 250"/>
                <a:gd name="T78" fmla="*/ 0 w 283"/>
                <a:gd name="T79" fmla="*/ 4 h 250"/>
                <a:gd name="T80" fmla="*/ 0 w 283"/>
                <a:gd name="T81" fmla="*/ 4 h 250"/>
                <a:gd name="T82" fmla="*/ 0 w 283"/>
                <a:gd name="T83" fmla="*/ 3 h 250"/>
                <a:gd name="T84" fmla="*/ 0 w 283"/>
                <a:gd name="T85" fmla="*/ 3 h 250"/>
                <a:gd name="T86" fmla="*/ 0 w 283"/>
                <a:gd name="T87" fmla="*/ 3 h 250"/>
                <a:gd name="T88" fmla="*/ 0 w 283"/>
                <a:gd name="T89" fmla="*/ 3 h 250"/>
                <a:gd name="T90" fmla="*/ 0 w 283"/>
                <a:gd name="T91" fmla="*/ 2 h 250"/>
                <a:gd name="T92" fmla="*/ 0 w 283"/>
                <a:gd name="T93" fmla="*/ 2 h 250"/>
                <a:gd name="T94" fmla="*/ 0 w 283"/>
                <a:gd name="T95" fmla="*/ 1 h 250"/>
                <a:gd name="T96" fmla="*/ 0 w 283"/>
                <a:gd name="T97" fmla="*/ 1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9" name="Freeform 54"/>
            <p:cNvSpPr>
              <a:spLocks noChangeAspect="1"/>
            </p:cNvSpPr>
            <p:nvPr/>
          </p:nvSpPr>
          <p:spPr bwMode="auto">
            <a:xfrm>
              <a:off x="784" y="2728"/>
              <a:ext cx="130" cy="124"/>
            </a:xfrm>
            <a:custGeom>
              <a:avLst/>
              <a:gdLst>
                <a:gd name="T0" fmla="*/ 1 w 260"/>
                <a:gd name="T1" fmla="*/ 1 h 246"/>
                <a:gd name="T2" fmla="*/ 3 w 260"/>
                <a:gd name="T3" fmla="*/ 1 h 246"/>
                <a:gd name="T4" fmla="*/ 4 w 260"/>
                <a:gd name="T5" fmla="*/ 1 h 246"/>
                <a:gd name="T6" fmla="*/ 6 w 260"/>
                <a:gd name="T7" fmla="*/ 1 h 246"/>
                <a:gd name="T8" fmla="*/ 7 w 260"/>
                <a:gd name="T9" fmla="*/ 1 h 246"/>
                <a:gd name="T10" fmla="*/ 8 w 260"/>
                <a:gd name="T11" fmla="*/ 2 h 246"/>
                <a:gd name="T12" fmla="*/ 8 w 260"/>
                <a:gd name="T13" fmla="*/ 2 h 246"/>
                <a:gd name="T14" fmla="*/ 8 w 260"/>
                <a:gd name="T15" fmla="*/ 3 h 246"/>
                <a:gd name="T16" fmla="*/ 7 w 260"/>
                <a:gd name="T17" fmla="*/ 3 h 246"/>
                <a:gd name="T18" fmla="*/ 7 w 260"/>
                <a:gd name="T19" fmla="*/ 3 h 246"/>
                <a:gd name="T20" fmla="*/ 7 w 260"/>
                <a:gd name="T21" fmla="*/ 4 h 246"/>
                <a:gd name="T22" fmla="*/ 7 w 260"/>
                <a:gd name="T23" fmla="*/ 4 h 246"/>
                <a:gd name="T24" fmla="*/ 8 w 260"/>
                <a:gd name="T25" fmla="*/ 4 h 246"/>
                <a:gd name="T26" fmla="*/ 7 w 260"/>
                <a:gd name="T27" fmla="*/ 4 h 246"/>
                <a:gd name="T28" fmla="*/ 7 w 260"/>
                <a:gd name="T29" fmla="*/ 4 h 246"/>
                <a:gd name="T30" fmla="*/ 7 w 260"/>
                <a:gd name="T31" fmla="*/ 5 h 246"/>
                <a:gd name="T32" fmla="*/ 7 w 260"/>
                <a:gd name="T33" fmla="*/ 5 h 246"/>
                <a:gd name="T34" fmla="*/ 7 w 260"/>
                <a:gd name="T35" fmla="*/ 6 h 246"/>
                <a:gd name="T36" fmla="*/ 7 w 260"/>
                <a:gd name="T37" fmla="*/ 6 h 246"/>
                <a:gd name="T38" fmla="*/ 7 w 260"/>
                <a:gd name="T39" fmla="*/ 6 h 246"/>
                <a:gd name="T40" fmla="*/ 7 w 260"/>
                <a:gd name="T41" fmla="*/ 6 h 246"/>
                <a:gd name="T42" fmla="*/ 7 w 260"/>
                <a:gd name="T43" fmla="*/ 7 h 246"/>
                <a:gd name="T44" fmla="*/ 7 w 260"/>
                <a:gd name="T45" fmla="*/ 7 h 246"/>
                <a:gd name="T46" fmla="*/ 7 w 260"/>
                <a:gd name="T47" fmla="*/ 7 h 246"/>
                <a:gd name="T48" fmla="*/ 7 w 260"/>
                <a:gd name="T49" fmla="*/ 8 h 246"/>
                <a:gd name="T50" fmla="*/ 6 w 260"/>
                <a:gd name="T51" fmla="*/ 8 h 246"/>
                <a:gd name="T52" fmla="*/ 5 w 260"/>
                <a:gd name="T53" fmla="*/ 8 h 246"/>
                <a:gd name="T54" fmla="*/ 4 w 260"/>
                <a:gd name="T55" fmla="*/ 8 h 246"/>
                <a:gd name="T56" fmla="*/ 2 w 260"/>
                <a:gd name="T57" fmla="*/ 8 h 246"/>
                <a:gd name="T58" fmla="*/ 1 w 260"/>
                <a:gd name="T59" fmla="*/ 8 h 246"/>
                <a:gd name="T60" fmla="*/ 1 w 260"/>
                <a:gd name="T61" fmla="*/ 7 h 246"/>
                <a:gd name="T62" fmla="*/ 1 w 260"/>
                <a:gd name="T63" fmla="*/ 6 h 246"/>
                <a:gd name="T64" fmla="*/ 1 w 260"/>
                <a:gd name="T65" fmla="*/ 6 h 246"/>
                <a:gd name="T66" fmla="*/ 1 w 260"/>
                <a:gd name="T67" fmla="*/ 6 h 246"/>
                <a:gd name="T68" fmla="*/ 1 w 260"/>
                <a:gd name="T69" fmla="*/ 5 h 246"/>
                <a:gd name="T70" fmla="*/ 1 w 260"/>
                <a:gd name="T71" fmla="*/ 5 h 246"/>
                <a:gd name="T72" fmla="*/ 1 w 260"/>
                <a:gd name="T73" fmla="*/ 5 h 246"/>
                <a:gd name="T74" fmla="*/ 1 w 260"/>
                <a:gd name="T75" fmla="*/ 5 h 246"/>
                <a:gd name="T76" fmla="*/ 1 w 260"/>
                <a:gd name="T77" fmla="*/ 4 h 246"/>
                <a:gd name="T78" fmla="*/ 1 w 260"/>
                <a:gd name="T79" fmla="*/ 4 h 246"/>
                <a:gd name="T80" fmla="*/ 1 w 260"/>
                <a:gd name="T81" fmla="*/ 4 h 246"/>
                <a:gd name="T82" fmla="*/ 1 w 260"/>
                <a:gd name="T83" fmla="*/ 3 h 246"/>
                <a:gd name="T84" fmla="*/ 1 w 260"/>
                <a:gd name="T85" fmla="*/ 3 h 246"/>
                <a:gd name="T86" fmla="*/ 1 w 260"/>
                <a:gd name="T87" fmla="*/ 3 h 246"/>
                <a:gd name="T88" fmla="*/ 1 w 260"/>
                <a:gd name="T89" fmla="*/ 3 h 246"/>
                <a:gd name="T90" fmla="*/ 1 w 260"/>
                <a:gd name="T91" fmla="*/ 2 h 246"/>
                <a:gd name="T92" fmla="*/ 1 w 260"/>
                <a:gd name="T93" fmla="*/ 2 h 246"/>
                <a:gd name="T94" fmla="*/ 1 w 260"/>
                <a:gd name="T95" fmla="*/ 1 h 246"/>
                <a:gd name="T96" fmla="*/ 1 w 260"/>
                <a:gd name="T97" fmla="*/ 1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0" name="Freeform 55"/>
            <p:cNvSpPr>
              <a:spLocks noChangeAspect="1"/>
            </p:cNvSpPr>
            <p:nvPr/>
          </p:nvSpPr>
          <p:spPr bwMode="auto">
            <a:xfrm>
              <a:off x="790" y="2730"/>
              <a:ext cx="118" cy="121"/>
            </a:xfrm>
            <a:custGeom>
              <a:avLst/>
              <a:gdLst>
                <a:gd name="T0" fmla="*/ 2 w 236"/>
                <a:gd name="T1" fmla="*/ 0 h 243"/>
                <a:gd name="T2" fmla="*/ 3 w 236"/>
                <a:gd name="T3" fmla="*/ 0 h 243"/>
                <a:gd name="T4" fmla="*/ 4 w 236"/>
                <a:gd name="T5" fmla="*/ 0 h 243"/>
                <a:gd name="T6" fmla="*/ 6 w 236"/>
                <a:gd name="T7" fmla="*/ 0 h 243"/>
                <a:gd name="T8" fmla="*/ 7 w 236"/>
                <a:gd name="T9" fmla="*/ 0 h 243"/>
                <a:gd name="T10" fmla="*/ 8 w 236"/>
                <a:gd name="T11" fmla="*/ 1 h 243"/>
                <a:gd name="T12" fmla="*/ 8 w 236"/>
                <a:gd name="T13" fmla="*/ 1 h 243"/>
                <a:gd name="T14" fmla="*/ 7 w 236"/>
                <a:gd name="T15" fmla="*/ 2 h 243"/>
                <a:gd name="T16" fmla="*/ 7 w 236"/>
                <a:gd name="T17" fmla="*/ 2 h 243"/>
                <a:gd name="T18" fmla="*/ 7 w 236"/>
                <a:gd name="T19" fmla="*/ 2 h 243"/>
                <a:gd name="T20" fmla="*/ 7 w 236"/>
                <a:gd name="T21" fmla="*/ 3 h 243"/>
                <a:gd name="T22" fmla="*/ 7 w 236"/>
                <a:gd name="T23" fmla="*/ 3 h 243"/>
                <a:gd name="T24" fmla="*/ 7 w 236"/>
                <a:gd name="T25" fmla="*/ 3 h 243"/>
                <a:gd name="T26" fmla="*/ 7 w 236"/>
                <a:gd name="T27" fmla="*/ 3 h 243"/>
                <a:gd name="T28" fmla="*/ 7 w 236"/>
                <a:gd name="T29" fmla="*/ 3 h 243"/>
                <a:gd name="T30" fmla="*/ 7 w 236"/>
                <a:gd name="T31" fmla="*/ 4 h 243"/>
                <a:gd name="T32" fmla="*/ 7 w 236"/>
                <a:gd name="T33" fmla="*/ 4 h 243"/>
                <a:gd name="T34" fmla="*/ 7 w 236"/>
                <a:gd name="T35" fmla="*/ 4 h 243"/>
                <a:gd name="T36" fmla="*/ 7 w 236"/>
                <a:gd name="T37" fmla="*/ 5 h 243"/>
                <a:gd name="T38" fmla="*/ 7 w 236"/>
                <a:gd name="T39" fmla="*/ 5 h 243"/>
                <a:gd name="T40" fmla="*/ 7 w 236"/>
                <a:gd name="T41" fmla="*/ 5 h 243"/>
                <a:gd name="T42" fmla="*/ 7 w 236"/>
                <a:gd name="T43" fmla="*/ 6 h 243"/>
                <a:gd name="T44" fmla="*/ 7 w 236"/>
                <a:gd name="T45" fmla="*/ 6 h 243"/>
                <a:gd name="T46" fmla="*/ 7 w 236"/>
                <a:gd name="T47" fmla="*/ 6 h 243"/>
                <a:gd name="T48" fmla="*/ 6 w 236"/>
                <a:gd name="T49" fmla="*/ 7 h 243"/>
                <a:gd name="T50" fmla="*/ 6 w 236"/>
                <a:gd name="T51" fmla="*/ 7 h 243"/>
                <a:gd name="T52" fmla="*/ 3 w 236"/>
                <a:gd name="T53" fmla="*/ 7 h 243"/>
                <a:gd name="T54" fmla="*/ 1 w 236"/>
                <a:gd name="T55" fmla="*/ 7 h 243"/>
                <a:gd name="T56" fmla="*/ 1 w 236"/>
                <a:gd name="T57" fmla="*/ 6 h 243"/>
                <a:gd name="T58" fmla="*/ 1 w 236"/>
                <a:gd name="T59" fmla="*/ 5 h 243"/>
                <a:gd name="T60" fmla="*/ 1 w 236"/>
                <a:gd name="T61" fmla="*/ 5 h 243"/>
                <a:gd name="T62" fmla="*/ 1 w 236"/>
                <a:gd name="T63" fmla="*/ 4 h 243"/>
                <a:gd name="T64" fmla="*/ 1 w 236"/>
                <a:gd name="T65" fmla="*/ 4 h 243"/>
                <a:gd name="T66" fmla="*/ 1 w 236"/>
                <a:gd name="T67" fmla="*/ 4 h 243"/>
                <a:gd name="T68" fmla="*/ 0 w 236"/>
                <a:gd name="T69" fmla="*/ 4 h 243"/>
                <a:gd name="T70" fmla="*/ 1 w 236"/>
                <a:gd name="T71" fmla="*/ 3 h 243"/>
                <a:gd name="T72" fmla="*/ 1 w 236"/>
                <a:gd name="T73" fmla="*/ 3 h 243"/>
                <a:gd name="T74" fmla="*/ 1 w 236"/>
                <a:gd name="T75" fmla="*/ 3 h 243"/>
                <a:gd name="T76" fmla="*/ 1 w 236"/>
                <a:gd name="T77" fmla="*/ 3 h 243"/>
                <a:gd name="T78" fmla="*/ 1 w 236"/>
                <a:gd name="T79" fmla="*/ 2 h 243"/>
                <a:gd name="T80" fmla="*/ 1 w 236"/>
                <a:gd name="T81" fmla="*/ 2 h 243"/>
                <a:gd name="T82" fmla="*/ 1 w 236"/>
                <a:gd name="T83" fmla="*/ 2 h 243"/>
                <a:gd name="T84" fmla="*/ 1 w 236"/>
                <a:gd name="T85" fmla="*/ 1 h 243"/>
                <a:gd name="T86" fmla="*/ 1 w 236"/>
                <a:gd name="T87" fmla="*/ 1 h 243"/>
                <a:gd name="T88" fmla="*/ 1 w 236"/>
                <a:gd name="T89" fmla="*/ 1 h 243"/>
                <a:gd name="T90" fmla="*/ 1 w 236"/>
                <a:gd name="T91" fmla="*/ 0 h 243"/>
                <a:gd name="T92" fmla="*/ 1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1" name="Freeform 56"/>
            <p:cNvSpPr>
              <a:spLocks noChangeAspect="1"/>
            </p:cNvSpPr>
            <p:nvPr/>
          </p:nvSpPr>
          <p:spPr bwMode="auto">
            <a:xfrm>
              <a:off x="795" y="2731"/>
              <a:ext cx="107" cy="120"/>
            </a:xfrm>
            <a:custGeom>
              <a:avLst/>
              <a:gdLst>
                <a:gd name="T0" fmla="*/ 2 w 214"/>
                <a:gd name="T1" fmla="*/ 1 h 239"/>
                <a:gd name="T2" fmla="*/ 3 w 214"/>
                <a:gd name="T3" fmla="*/ 1 h 239"/>
                <a:gd name="T4" fmla="*/ 4 w 214"/>
                <a:gd name="T5" fmla="*/ 1 h 239"/>
                <a:gd name="T6" fmla="*/ 5 w 214"/>
                <a:gd name="T7" fmla="*/ 1 h 239"/>
                <a:gd name="T8" fmla="*/ 6 w 214"/>
                <a:gd name="T9" fmla="*/ 1 h 239"/>
                <a:gd name="T10" fmla="*/ 7 w 214"/>
                <a:gd name="T11" fmla="*/ 1 h 239"/>
                <a:gd name="T12" fmla="*/ 7 w 214"/>
                <a:gd name="T13" fmla="*/ 2 h 239"/>
                <a:gd name="T14" fmla="*/ 7 w 214"/>
                <a:gd name="T15" fmla="*/ 2 h 239"/>
                <a:gd name="T16" fmla="*/ 7 w 214"/>
                <a:gd name="T17" fmla="*/ 3 h 239"/>
                <a:gd name="T18" fmla="*/ 6 w 214"/>
                <a:gd name="T19" fmla="*/ 3 h 239"/>
                <a:gd name="T20" fmla="*/ 6 w 214"/>
                <a:gd name="T21" fmla="*/ 3 h 239"/>
                <a:gd name="T22" fmla="*/ 7 w 214"/>
                <a:gd name="T23" fmla="*/ 3 h 239"/>
                <a:gd name="T24" fmla="*/ 7 w 214"/>
                <a:gd name="T25" fmla="*/ 4 h 239"/>
                <a:gd name="T26" fmla="*/ 6 w 214"/>
                <a:gd name="T27" fmla="*/ 4 h 239"/>
                <a:gd name="T28" fmla="*/ 6 w 214"/>
                <a:gd name="T29" fmla="*/ 4 h 239"/>
                <a:gd name="T30" fmla="*/ 6 w 214"/>
                <a:gd name="T31" fmla="*/ 5 h 239"/>
                <a:gd name="T32" fmla="*/ 6 w 214"/>
                <a:gd name="T33" fmla="*/ 5 h 239"/>
                <a:gd name="T34" fmla="*/ 6 w 214"/>
                <a:gd name="T35" fmla="*/ 5 h 239"/>
                <a:gd name="T36" fmla="*/ 6 w 214"/>
                <a:gd name="T37" fmla="*/ 5 h 239"/>
                <a:gd name="T38" fmla="*/ 6 w 214"/>
                <a:gd name="T39" fmla="*/ 6 h 239"/>
                <a:gd name="T40" fmla="*/ 6 w 214"/>
                <a:gd name="T41" fmla="*/ 6 h 239"/>
                <a:gd name="T42" fmla="*/ 6 w 214"/>
                <a:gd name="T43" fmla="*/ 6 h 239"/>
                <a:gd name="T44" fmla="*/ 6 w 214"/>
                <a:gd name="T45" fmla="*/ 7 h 239"/>
                <a:gd name="T46" fmla="*/ 6 w 214"/>
                <a:gd name="T47" fmla="*/ 7 h 239"/>
                <a:gd name="T48" fmla="*/ 6 w 214"/>
                <a:gd name="T49" fmla="*/ 7 h 239"/>
                <a:gd name="T50" fmla="*/ 5 w 214"/>
                <a:gd name="T51" fmla="*/ 8 h 239"/>
                <a:gd name="T52" fmla="*/ 3 w 214"/>
                <a:gd name="T53" fmla="*/ 8 h 239"/>
                <a:gd name="T54" fmla="*/ 1 w 214"/>
                <a:gd name="T55" fmla="*/ 7 h 239"/>
                <a:gd name="T56" fmla="*/ 1 w 214"/>
                <a:gd name="T57" fmla="*/ 6 h 239"/>
                <a:gd name="T58" fmla="*/ 1 w 214"/>
                <a:gd name="T59" fmla="*/ 6 h 239"/>
                <a:gd name="T60" fmla="*/ 1 w 214"/>
                <a:gd name="T61" fmla="*/ 6 h 239"/>
                <a:gd name="T62" fmla="*/ 1 w 214"/>
                <a:gd name="T63" fmla="*/ 5 h 239"/>
                <a:gd name="T64" fmla="*/ 1 w 214"/>
                <a:gd name="T65" fmla="*/ 5 h 239"/>
                <a:gd name="T66" fmla="*/ 1 w 214"/>
                <a:gd name="T67" fmla="*/ 5 h 239"/>
                <a:gd name="T68" fmla="*/ 0 w 214"/>
                <a:gd name="T69" fmla="*/ 5 h 239"/>
                <a:gd name="T70" fmla="*/ 1 w 214"/>
                <a:gd name="T71" fmla="*/ 4 h 239"/>
                <a:gd name="T72" fmla="*/ 1 w 214"/>
                <a:gd name="T73" fmla="*/ 4 h 239"/>
                <a:gd name="T74" fmla="*/ 1 w 214"/>
                <a:gd name="T75" fmla="*/ 4 h 239"/>
                <a:gd name="T76" fmla="*/ 1 w 214"/>
                <a:gd name="T77" fmla="*/ 3 h 239"/>
                <a:gd name="T78" fmla="*/ 1 w 214"/>
                <a:gd name="T79" fmla="*/ 3 h 239"/>
                <a:gd name="T80" fmla="*/ 1 w 214"/>
                <a:gd name="T81" fmla="*/ 3 h 239"/>
                <a:gd name="T82" fmla="*/ 1 w 214"/>
                <a:gd name="T83" fmla="*/ 3 h 239"/>
                <a:gd name="T84" fmla="*/ 1 w 214"/>
                <a:gd name="T85" fmla="*/ 2 h 239"/>
                <a:gd name="T86" fmla="*/ 1 w 214"/>
                <a:gd name="T87" fmla="*/ 2 h 239"/>
                <a:gd name="T88" fmla="*/ 1 w 214"/>
                <a:gd name="T89" fmla="*/ 2 h 239"/>
                <a:gd name="T90" fmla="*/ 1 w 214"/>
                <a:gd name="T91" fmla="*/ 1 h 239"/>
                <a:gd name="T92" fmla="*/ 1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2" name="Freeform 57"/>
            <p:cNvSpPr>
              <a:spLocks noChangeAspect="1"/>
            </p:cNvSpPr>
            <p:nvPr/>
          </p:nvSpPr>
          <p:spPr bwMode="auto">
            <a:xfrm>
              <a:off x="801" y="2732"/>
              <a:ext cx="95" cy="119"/>
            </a:xfrm>
            <a:custGeom>
              <a:avLst/>
              <a:gdLst>
                <a:gd name="T0" fmla="*/ 2 w 190"/>
                <a:gd name="T1" fmla="*/ 1 h 237"/>
                <a:gd name="T2" fmla="*/ 4 w 190"/>
                <a:gd name="T3" fmla="*/ 1 h 237"/>
                <a:gd name="T4" fmla="*/ 6 w 190"/>
                <a:gd name="T5" fmla="*/ 1 h 237"/>
                <a:gd name="T6" fmla="*/ 6 w 190"/>
                <a:gd name="T7" fmla="*/ 2 h 237"/>
                <a:gd name="T8" fmla="*/ 6 w 190"/>
                <a:gd name="T9" fmla="*/ 2 h 237"/>
                <a:gd name="T10" fmla="*/ 6 w 190"/>
                <a:gd name="T11" fmla="*/ 3 h 237"/>
                <a:gd name="T12" fmla="*/ 6 w 190"/>
                <a:gd name="T13" fmla="*/ 3 h 237"/>
                <a:gd name="T14" fmla="*/ 6 w 190"/>
                <a:gd name="T15" fmla="*/ 3 h 237"/>
                <a:gd name="T16" fmla="*/ 6 w 190"/>
                <a:gd name="T17" fmla="*/ 3 h 237"/>
                <a:gd name="T18" fmla="*/ 6 w 190"/>
                <a:gd name="T19" fmla="*/ 4 h 237"/>
                <a:gd name="T20" fmla="*/ 6 w 190"/>
                <a:gd name="T21" fmla="*/ 4 h 237"/>
                <a:gd name="T22" fmla="*/ 6 w 190"/>
                <a:gd name="T23" fmla="*/ 4 h 237"/>
                <a:gd name="T24" fmla="*/ 6 w 190"/>
                <a:gd name="T25" fmla="*/ 4 h 237"/>
                <a:gd name="T26" fmla="*/ 6 w 190"/>
                <a:gd name="T27" fmla="*/ 5 h 237"/>
                <a:gd name="T28" fmla="*/ 6 w 190"/>
                <a:gd name="T29" fmla="*/ 5 h 237"/>
                <a:gd name="T30" fmla="*/ 6 w 190"/>
                <a:gd name="T31" fmla="*/ 5 h 237"/>
                <a:gd name="T32" fmla="*/ 6 w 190"/>
                <a:gd name="T33" fmla="*/ 6 h 237"/>
                <a:gd name="T34" fmla="*/ 6 w 190"/>
                <a:gd name="T35" fmla="*/ 6 h 237"/>
                <a:gd name="T36" fmla="*/ 6 w 190"/>
                <a:gd name="T37" fmla="*/ 6 h 237"/>
                <a:gd name="T38" fmla="*/ 5 w 190"/>
                <a:gd name="T39" fmla="*/ 6 h 237"/>
                <a:gd name="T40" fmla="*/ 5 w 190"/>
                <a:gd name="T41" fmla="*/ 7 h 237"/>
                <a:gd name="T42" fmla="*/ 5 w 190"/>
                <a:gd name="T43" fmla="*/ 7 h 237"/>
                <a:gd name="T44" fmla="*/ 5 w 190"/>
                <a:gd name="T45" fmla="*/ 8 h 237"/>
                <a:gd name="T46" fmla="*/ 3 w 190"/>
                <a:gd name="T47" fmla="*/ 8 h 237"/>
                <a:gd name="T48" fmla="*/ 2 w 190"/>
                <a:gd name="T49" fmla="*/ 8 h 237"/>
                <a:gd name="T50" fmla="*/ 1 w 190"/>
                <a:gd name="T51" fmla="*/ 7 h 237"/>
                <a:gd name="T52" fmla="*/ 1 w 190"/>
                <a:gd name="T53" fmla="*/ 6 h 237"/>
                <a:gd name="T54" fmla="*/ 1 w 190"/>
                <a:gd name="T55" fmla="*/ 6 h 237"/>
                <a:gd name="T56" fmla="*/ 1 w 190"/>
                <a:gd name="T57" fmla="*/ 5 h 237"/>
                <a:gd name="T58" fmla="*/ 1 w 190"/>
                <a:gd name="T59" fmla="*/ 5 h 237"/>
                <a:gd name="T60" fmla="*/ 1 w 190"/>
                <a:gd name="T61" fmla="*/ 5 h 237"/>
                <a:gd name="T62" fmla="*/ 1 w 190"/>
                <a:gd name="T63" fmla="*/ 5 h 237"/>
                <a:gd name="T64" fmla="*/ 1 w 190"/>
                <a:gd name="T65" fmla="*/ 4 h 237"/>
                <a:gd name="T66" fmla="*/ 1 w 190"/>
                <a:gd name="T67" fmla="*/ 4 h 237"/>
                <a:gd name="T68" fmla="*/ 1 w 190"/>
                <a:gd name="T69" fmla="*/ 4 h 237"/>
                <a:gd name="T70" fmla="*/ 1 w 190"/>
                <a:gd name="T71" fmla="*/ 4 h 237"/>
                <a:gd name="T72" fmla="*/ 1 w 190"/>
                <a:gd name="T73" fmla="*/ 3 h 237"/>
                <a:gd name="T74" fmla="*/ 1 w 190"/>
                <a:gd name="T75" fmla="*/ 3 h 237"/>
                <a:gd name="T76" fmla="*/ 1 w 190"/>
                <a:gd name="T77" fmla="*/ 3 h 237"/>
                <a:gd name="T78" fmla="*/ 1 w 190"/>
                <a:gd name="T79" fmla="*/ 2 h 237"/>
                <a:gd name="T80" fmla="*/ 1 w 190"/>
                <a:gd name="T81" fmla="*/ 2 h 237"/>
                <a:gd name="T82" fmla="*/ 1 w 190"/>
                <a:gd name="T83" fmla="*/ 2 h 237"/>
                <a:gd name="T84" fmla="*/ 1 w 190"/>
                <a:gd name="T85" fmla="*/ 1 h 237"/>
                <a:gd name="T86" fmla="*/ 1 w 190"/>
                <a:gd name="T87" fmla="*/ 1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3" name="Freeform 58"/>
            <p:cNvSpPr>
              <a:spLocks noChangeAspect="1"/>
            </p:cNvSpPr>
            <p:nvPr/>
          </p:nvSpPr>
          <p:spPr bwMode="auto">
            <a:xfrm>
              <a:off x="806" y="2734"/>
              <a:ext cx="84" cy="117"/>
            </a:xfrm>
            <a:custGeom>
              <a:avLst/>
              <a:gdLst>
                <a:gd name="T0" fmla="*/ 2 w 167"/>
                <a:gd name="T1" fmla="*/ 1 h 234"/>
                <a:gd name="T2" fmla="*/ 4 w 167"/>
                <a:gd name="T3" fmla="*/ 1 h 234"/>
                <a:gd name="T4" fmla="*/ 6 w 167"/>
                <a:gd name="T5" fmla="*/ 1 h 234"/>
                <a:gd name="T6" fmla="*/ 6 w 167"/>
                <a:gd name="T7" fmla="*/ 1 h 234"/>
                <a:gd name="T8" fmla="*/ 5 w 167"/>
                <a:gd name="T9" fmla="*/ 2 h 234"/>
                <a:gd name="T10" fmla="*/ 5 w 167"/>
                <a:gd name="T11" fmla="*/ 3 h 234"/>
                <a:gd name="T12" fmla="*/ 5 w 167"/>
                <a:gd name="T13" fmla="*/ 3 h 234"/>
                <a:gd name="T14" fmla="*/ 5 w 167"/>
                <a:gd name="T15" fmla="*/ 3 h 234"/>
                <a:gd name="T16" fmla="*/ 5 w 167"/>
                <a:gd name="T17" fmla="*/ 3 h 234"/>
                <a:gd name="T18" fmla="*/ 5 w 167"/>
                <a:gd name="T19" fmla="*/ 3 h 234"/>
                <a:gd name="T20" fmla="*/ 5 w 167"/>
                <a:gd name="T21" fmla="*/ 4 h 234"/>
                <a:gd name="T22" fmla="*/ 5 w 167"/>
                <a:gd name="T23" fmla="*/ 4 h 234"/>
                <a:gd name="T24" fmla="*/ 5 w 167"/>
                <a:gd name="T25" fmla="*/ 4 h 234"/>
                <a:gd name="T26" fmla="*/ 5 w 167"/>
                <a:gd name="T27" fmla="*/ 5 h 234"/>
                <a:gd name="T28" fmla="*/ 5 w 167"/>
                <a:gd name="T29" fmla="*/ 5 h 234"/>
                <a:gd name="T30" fmla="*/ 5 w 167"/>
                <a:gd name="T31" fmla="*/ 5 h 234"/>
                <a:gd name="T32" fmla="*/ 5 w 167"/>
                <a:gd name="T33" fmla="*/ 5 h 234"/>
                <a:gd name="T34" fmla="*/ 5 w 167"/>
                <a:gd name="T35" fmla="*/ 6 h 234"/>
                <a:gd name="T36" fmla="*/ 5 w 167"/>
                <a:gd name="T37" fmla="*/ 6 h 234"/>
                <a:gd name="T38" fmla="*/ 5 w 167"/>
                <a:gd name="T39" fmla="*/ 6 h 234"/>
                <a:gd name="T40" fmla="*/ 5 w 167"/>
                <a:gd name="T41" fmla="*/ 7 h 234"/>
                <a:gd name="T42" fmla="*/ 5 w 167"/>
                <a:gd name="T43" fmla="*/ 7 h 234"/>
                <a:gd name="T44" fmla="*/ 4 w 167"/>
                <a:gd name="T45" fmla="*/ 8 h 234"/>
                <a:gd name="T46" fmla="*/ 3 w 167"/>
                <a:gd name="T47" fmla="*/ 8 h 234"/>
                <a:gd name="T48" fmla="*/ 1 w 167"/>
                <a:gd name="T49" fmla="*/ 8 h 234"/>
                <a:gd name="T50" fmla="*/ 1 w 167"/>
                <a:gd name="T51" fmla="*/ 7 h 234"/>
                <a:gd name="T52" fmla="*/ 1 w 167"/>
                <a:gd name="T53" fmla="*/ 6 h 234"/>
                <a:gd name="T54" fmla="*/ 1 w 167"/>
                <a:gd name="T55" fmla="*/ 6 h 234"/>
                <a:gd name="T56" fmla="*/ 0 w 167"/>
                <a:gd name="T57" fmla="*/ 5 h 234"/>
                <a:gd name="T58" fmla="*/ 1 w 167"/>
                <a:gd name="T59" fmla="*/ 5 h 234"/>
                <a:gd name="T60" fmla="*/ 1 w 167"/>
                <a:gd name="T61" fmla="*/ 5 h 234"/>
                <a:gd name="T62" fmla="*/ 1 w 167"/>
                <a:gd name="T63" fmla="*/ 5 h 234"/>
                <a:gd name="T64" fmla="*/ 1 w 167"/>
                <a:gd name="T65" fmla="*/ 4 h 234"/>
                <a:gd name="T66" fmla="*/ 1 w 167"/>
                <a:gd name="T67" fmla="*/ 4 h 234"/>
                <a:gd name="T68" fmla="*/ 1 w 167"/>
                <a:gd name="T69" fmla="*/ 4 h 234"/>
                <a:gd name="T70" fmla="*/ 1 w 167"/>
                <a:gd name="T71" fmla="*/ 3 h 234"/>
                <a:gd name="T72" fmla="*/ 1 w 167"/>
                <a:gd name="T73" fmla="*/ 3 h 234"/>
                <a:gd name="T74" fmla="*/ 1 w 167"/>
                <a:gd name="T75" fmla="*/ 3 h 234"/>
                <a:gd name="T76" fmla="*/ 1 w 167"/>
                <a:gd name="T77" fmla="*/ 3 h 234"/>
                <a:gd name="T78" fmla="*/ 1 w 167"/>
                <a:gd name="T79" fmla="*/ 2 h 234"/>
                <a:gd name="T80" fmla="*/ 1 w 167"/>
                <a:gd name="T81" fmla="*/ 2 h 234"/>
                <a:gd name="T82" fmla="*/ 1 w 167"/>
                <a:gd name="T83" fmla="*/ 2 h 234"/>
                <a:gd name="T84" fmla="*/ 1 w 167"/>
                <a:gd name="T85" fmla="*/ 1 h 234"/>
                <a:gd name="T86" fmla="*/ 1 w 167"/>
                <a:gd name="T87" fmla="*/ 1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4" name="Freeform 59"/>
            <p:cNvSpPr>
              <a:spLocks noChangeAspect="1"/>
            </p:cNvSpPr>
            <p:nvPr/>
          </p:nvSpPr>
          <p:spPr bwMode="auto">
            <a:xfrm>
              <a:off x="811" y="2735"/>
              <a:ext cx="72" cy="116"/>
            </a:xfrm>
            <a:custGeom>
              <a:avLst/>
              <a:gdLst>
                <a:gd name="T0" fmla="*/ 1 w 144"/>
                <a:gd name="T1" fmla="*/ 1 h 231"/>
                <a:gd name="T2" fmla="*/ 3 w 144"/>
                <a:gd name="T3" fmla="*/ 1 h 231"/>
                <a:gd name="T4" fmla="*/ 5 w 144"/>
                <a:gd name="T5" fmla="*/ 1 h 231"/>
                <a:gd name="T6" fmla="*/ 5 w 144"/>
                <a:gd name="T7" fmla="*/ 1 h 231"/>
                <a:gd name="T8" fmla="*/ 5 w 144"/>
                <a:gd name="T9" fmla="*/ 2 h 231"/>
                <a:gd name="T10" fmla="*/ 5 w 144"/>
                <a:gd name="T11" fmla="*/ 2 h 231"/>
                <a:gd name="T12" fmla="*/ 4 w 144"/>
                <a:gd name="T13" fmla="*/ 3 h 231"/>
                <a:gd name="T14" fmla="*/ 4 w 144"/>
                <a:gd name="T15" fmla="*/ 3 h 231"/>
                <a:gd name="T16" fmla="*/ 4 w 144"/>
                <a:gd name="T17" fmla="*/ 3 h 231"/>
                <a:gd name="T18" fmla="*/ 5 w 144"/>
                <a:gd name="T19" fmla="*/ 3 h 231"/>
                <a:gd name="T20" fmla="*/ 4 w 144"/>
                <a:gd name="T21" fmla="*/ 4 h 231"/>
                <a:gd name="T22" fmla="*/ 4 w 144"/>
                <a:gd name="T23" fmla="*/ 4 h 231"/>
                <a:gd name="T24" fmla="*/ 4 w 144"/>
                <a:gd name="T25" fmla="*/ 4 h 231"/>
                <a:gd name="T26" fmla="*/ 4 w 144"/>
                <a:gd name="T27" fmla="*/ 4 h 231"/>
                <a:gd name="T28" fmla="*/ 4 w 144"/>
                <a:gd name="T29" fmla="*/ 5 h 231"/>
                <a:gd name="T30" fmla="*/ 4 w 144"/>
                <a:gd name="T31" fmla="*/ 5 h 231"/>
                <a:gd name="T32" fmla="*/ 4 w 144"/>
                <a:gd name="T33" fmla="*/ 5 h 231"/>
                <a:gd name="T34" fmla="*/ 4 w 144"/>
                <a:gd name="T35" fmla="*/ 6 h 231"/>
                <a:gd name="T36" fmla="*/ 4 w 144"/>
                <a:gd name="T37" fmla="*/ 6 h 231"/>
                <a:gd name="T38" fmla="*/ 4 w 144"/>
                <a:gd name="T39" fmla="*/ 6 h 231"/>
                <a:gd name="T40" fmla="*/ 4 w 144"/>
                <a:gd name="T41" fmla="*/ 7 h 231"/>
                <a:gd name="T42" fmla="*/ 3 w 144"/>
                <a:gd name="T43" fmla="*/ 7 h 231"/>
                <a:gd name="T44" fmla="*/ 3 w 144"/>
                <a:gd name="T45" fmla="*/ 7 h 231"/>
                <a:gd name="T46" fmla="*/ 3 w 144"/>
                <a:gd name="T47" fmla="*/ 8 h 231"/>
                <a:gd name="T48" fmla="*/ 1 w 144"/>
                <a:gd name="T49" fmla="*/ 7 h 231"/>
                <a:gd name="T50" fmla="*/ 1 w 144"/>
                <a:gd name="T51" fmla="*/ 7 h 231"/>
                <a:gd name="T52" fmla="*/ 1 w 144"/>
                <a:gd name="T53" fmla="*/ 6 h 231"/>
                <a:gd name="T54" fmla="*/ 1 w 144"/>
                <a:gd name="T55" fmla="*/ 5 h 231"/>
                <a:gd name="T56" fmla="*/ 1 w 144"/>
                <a:gd name="T57" fmla="*/ 5 h 231"/>
                <a:gd name="T58" fmla="*/ 1 w 144"/>
                <a:gd name="T59" fmla="*/ 5 h 231"/>
                <a:gd name="T60" fmla="*/ 1 w 144"/>
                <a:gd name="T61" fmla="*/ 5 h 231"/>
                <a:gd name="T62" fmla="*/ 1 w 144"/>
                <a:gd name="T63" fmla="*/ 5 h 231"/>
                <a:gd name="T64" fmla="*/ 1 w 144"/>
                <a:gd name="T65" fmla="*/ 4 h 231"/>
                <a:gd name="T66" fmla="*/ 1 w 144"/>
                <a:gd name="T67" fmla="*/ 4 h 231"/>
                <a:gd name="T68" fmla="*/ 1 w 144"/>
                <a:gd name="T69" fmla="*/ 4 h 231"/>
                <a:gd name="T70" fmla="*/ 1 w 144"/>
                <a:gd name="T71" fmla="*/ 3 h 231"/>
                <a:gd name="T72" fmla="*/ 1 w 144"/>
                <a:gd name="T73" fmla="*/ 3 h 231"/>
                <a:gd name="T74" fmla="*/ 1 w 144"/>
                <a:gd name="T75" fmla="*/ 3 h 231"/>
                <a:gd name="T76" fmla="*/ 1 w 144"/>
                <a:gd name="T77" fmla="*/ 3 h 231"/>
                <a:gd name="T78" fmla="*/ 1 w 144"/>
                <a:gd name="T79" fmla="*/ 2 h 231"/>
                <a:gd name="T80" fmla="*/ 1 w 144"/>
                <a:gd name="T81" fmla="*/ 2 h 231"/>
                <a:gd name="T82" fmla="*/ 1 w 144"/>
                <a:gd name="T83" fmla="*/ 2 h 231"/>
                <a:gd name="T84" fmla="*/ 1 w 144"/>
                <a:gd name="T85" fmla="*/ 1 h 231"/>
                <a:gd name="T86" fmla="*/ 1 w 144"/>
                <a:gd name="T87" fmla="*/ 1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5" name="Freeform 60"/>
            <p:cNvSpPr>
              <a:spLocks noChangeAspect="1"/>
            </p:cNvSpPr>
            <p:nvPr/>
          </p:nvSpPr>
          <p:spPr bwMode="auto">
            <a:xfrm>
              <a:off x="816" y="2737"/>
              <a:ext cx="62" cy="114"/>
            </a:xfrm>
            <a:custGeom>
              <a:avLst/>
              <a:gdLst>
                <a:gd name="T0" fmla="*/ 2 w 123"/>
                <a:gd name="T1" fmla="*/ 1 h 228"/>
                <a:gd name="T2" fmla="*/ 3 w 123"/>
                <a:gd name="T3" fmla="*/ 1 h 228"/>
                <a:gd name="T4" fmla="*/ 4 w 123"/>
                <a:gd name="T5" fmla="*/ 1 h 228"/>
                <a:gd name="T6" fmla="*/ 4 w 123"/>
                <a:gd name="T7" fmla="*/ 1 h 228"/>
                <a:gd name="T8" fmla="*/ 4 w 123"/>
                <a:gd name="T9" fmla="*/ 2 h 228"/>
                <a:gd name="T10" fmla="*/ 4 w 123"/>
                <a:gd name="T11" fmla="*/ 2 h 228"/>
                <a:gd name="T12" fmla="*/ 4 w 123"/>
                <a:gd name="T13" fmla="*/ 3 h 228"/>
                <a:gd name="T14" fmla="*/ 4 w 123"/>
                <a:gd name="T15" fmla="*/ 3 h 228"/>
                <a:gd name="T16" fmla="*/ 4 w 123"/>
                <a:gd name="T17" fmla="*/ 3 h 228"/>
                <a:gd name="T18" fmla="*/ 4 w 123"/>
                <a:gd name="T19" fmla="*/ 3 h 228"/>
                <a:gd name="T20" fmla="*/ 4 w 123"/>
                <a:gd name="T21" fmla="*/ 4 h 228"/>
                <a:gd name="T22" fmla="*/ 4 w 123"/>
                <a:gd name="T23" fmla="*/ 4 h 228"/>
                <a:gd name="T24" fmla="*/ 4 w 123"/>
                <a:gd name="T25" fmla="*/ 4 h 228"/>
                <a:gd name="T26" fmla="*/ 4 w 123"/>
                <a:gd name="T27" fmla="*/ 4 h 228"/>
                <a:gd name="T28" fmla="*/ 4 w 123"/>
                <a:gd name="T29" fmla="*/ 5 h 228"/>
                <a:gd name="T30" fmla="*/ 4 w 123"/>
                <a:gd name="T31" fmla="*/ 5 h 228"/>
                <a:gd name="T32" fmla="*/ 4 w 123"/>
                <a:gd name="T33" fmla="*/ 5 h 228"/>
                <a:gd name="T34" fmla="*/ 4 w 123"/>
                <a:gd name="T35" fmla="*/ 5 h 228"/>
                <a:gd name="T36" fmla="*/ 4 w 123"/>
                <a:gd name="T37" fmla="*/ 6 h 228"/>
                <a:gd name="T38" fmla="*/ 3 w 123"/>
                <a:gd name="T39" fmla="*/ 6 h 228"/>
                <a:gd name="T40" fmla="*/ 3 w 123"/>
                <a:gd name="T41" fmla="*/ 7 h 228"/>
                <a:gd name="T42" fmla="*/ 3 w 123"/>
                <a:gd name="T43" fmla="*/ 7 h 228"/>
                <a:gd name="T44" fmla="*/ 3 w 123"/>
                <a:gd name="T45" fmla="*/ 7 h 228"/>
                <a:gd name="T46" fmla="*/ 2 w 123"/>
                <a:gd name="T47" fmla="*/ 7 h 228"/>
                <a:gd name="T48" fmla="*/ 1 w 123"/>
                <a:gd name="T49" fmla="*/ 7 h 228"/>
                <a:gd name="T50" fmla="*/ 1 w 123"/>
                <a:gd name="T51" fmla="*/ 7 h 228"/>
                <a:gd name="T52" fmla="*/ 1 w 123"/>
                <a:gd name="T53" fmla="*/ 6 h 228"/>
                <a:gd name="T54" fmla="*/ 1 w 123"/>
                <a:gd name="T55" fmla="*/ 5 h 228"/>
                <a:gd name="T56" fmla="*/ 1 w 123"/>
                <a:gd name="T57" fmla="*/ 5 h 228"/>
                <a:gd name="T58" fmla="*/ 1 w 123"/>
                <a:gd name="T59" fmla="*/ 5 h 228"/>
                <a:gd name="T60" fmla="*/ 1 w 123"/>
                <a:gd name="T61" fmla="*/ 5 h 228"/>
                <a:gd name="T62" fmla="*/ 1 w 123"/>
                <a:gd name="T63" fmla="*/ 5 h 228"/>
                <a:gd name="T64" fmla="*/ 1 w 123"/>
                <a:gd name="T65" fmla="*/ 4 h 228"/>
                <a:gd name="T66" fmla="*/ 1 w 123"/>
                <a:gd name="T67" fmla="*/ 4 h 228"/>
                <a:gd name="T68" fmla="*/ 1 w 123"/>
                <a:gd name="T69" fmla="*/ 4 h 228"/>
                <a:gd name="T70" fmla="*/ 1 w 123"/>
                <a:gd name="T71" fmla="*/ 3 h 228"/>
                <a:gd name="T72" fmla="*/ 1 w 123"/>
                <a:gd name="T73" fmla="*/ 3 h 228"/>
                <a:gd name="T74" fmla="*/ 1 w 123"/>
                <a:gd name="T75" fmla="*/ 3 h 228"/>
                <a:gd name="T76" fmla="*/ 1 w 123"/>
                <a:gd name="T77" fmla="*/ 3 h 228"/>
                <a:gd name="T78" fmla="*/ 1 w 123"/>
                <a:gd name="T79" fmla="*/ 2 h 228"/>
                <a:gd name="T80" fmla="*/ 1 w 123"/>
                <a:gd name="T81" fmla="*/ 2 h 228"/>
                <a:gd name="T82" fmla="*/ 1 w 123"/>
                <a:gd name="T83" fmla="*/ 2 h 228"/>
                <a:gd name="T84" fmla="*/ 1 w 123"/>
                <a:gd name="T85" fmla="*/ 1 h 228"/>
                <a:gd name="T86" fmla="*/ 1 w 123"/>
                <a:gd name="T87" fmla="*/ 1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6" name="Freeform 61"/>
            <p:cNvSpPr>
              <a:spLocks noChangeAspect="1"/>
            </p:cNvSpPr>
            <p:nvPr/>
          </p:nvSpPr>
          <p:spPr bwMode="auto">
            <a:xfrm>
              <a:off x="821" y="2738"/>
              <a:ext cx="50" cy="113"/>
            </a:xfrm>
            <a:custGeom>
              <a:avLst/>
              <a:gdLst>
                <a:gd name="T0" fmla="*/ 0 w 102"/>
                <a:gd name="T1" fmla="*/ 0 h 226"/>
                <a:gd name="T2" fmla="*/ 3 w 102"/>
                <a:gd name="T3" fmla="*/ 1 h 226"/>
                <a:gd name="T4" fmla="*/ 3 w 102"/>
                <a:gd name="T5" fmla="*/ 1 h 226"/>
                <a:gd name="T6" fmla="*/ 2 w 102"/>
                <a:gd name="T7" fmla="*/ 2 h 226"/>
                <a:gd name="T8" fmla="*/ 2 w 102"/>
                <a:gd name="T9" fmla="*/ 3 h 226"/>
                <a:gd name="T10" fmla="*/ 2 w 102"/>
                <a:gd name="T11" fmla="*/ 3 h 226"/>
                <a:gd name="T12" fmla="*/ 2 w 102"/>
                <a:gd name="T13" fmla="*/ 3 h 226"/>
                <a:gd name="T14" fmla="*/ 2 w 102"/>
                <a:gd name="T15" fmla="*/ 4 h 226"/>
                <a:gd name="T16" fmla="*/ 2 w 102"/>
                <a:gd name="T17" fmla="*/ 4 h 226"/>
                <a:gd name="T18" fmla="*/ 2 w 102"/>
                <a:gd name="T19" fmla="*/ 4 h 226"/>
                <a:gd name="T20" fmla="*/ 2 w 102"/>
                <a:gd name="T21" fmla="*/ 5 h 226"/>
                <a:gd name="T22" fmla="*/ 2 w 102"/>
                <a:gd name="T23" fmla="*/ 5 h 226"/>
                <a:gd name="T24" fmla="*/ 2 w 102"/>
                <a:gd name="T25" fmla="*/ 5 h 226"/>
                <a:gd name="T26" fmla="*/ 2 w 102"/>
                <a:gd name="T27" fmla="*/ 6 h 226"/>
                <a:gd name="T28" fmla="*/ 2 w 102"/>
                <a:gd name="T29" fmla="*/ 6 h 226"/>
                <a:gd name="T30" fmla="*/ 2 w 102"/>
                <a:gd name="T31" fmla="*/ 7 h 226"/>
                <a:gd name="T32" fmla="*/ 2 w 102"/>
                <a:gd name="T33" fmla="*/ 7 h 226"/>
                <a:gd name="T34" fmla="*/ 1 w 102"/>
                <a:gd name="T35" fmla="*/ 7 h 226"/>
                <a:gd name="T36" fmla="*/ 1 w 102"/>
                <a:gd name="T37" fmla="*/ 7 h 226"/>
                <a:gd name="T38" fmla="*/ 1 w 102"/>
                <a:gd name="T39" fmla="*/ 7 h 226"/>
                <a:gd name="T40" fmla="*/ 1 w 102"/>
                <a:gd name="T41" fmla="*/ 7 h 226"/>
                <a:gd name="T42" fmla="*/ 0 w 102"/>
                <a:gd name="T43" fmla="*/ 7 h 226"/>
                <a:gd name="T44" fmla="*/ 0 w 102"/>
                <a:gd name="T45" fmla="*/ 7 h 226"/>
                <a:gd name="T46" fmla="*/ 0 w 102"/>
                <a:gd name="T47" fmla="*/ 7 h 226"/>
                <a:gd name="T48" fmla="*/ 0 w 102"/>
                <a:gd name="T49" fmla="*/ 7 h 226"/>
                <a:gd name="T50" fmla="*/ 0 w 102"/>
                <a:gd name="T51" fmla="*/ 6 h 226"/>
                <a:gd name="T52" fmla="*/ 0 w 102"/>
                <a:gd name="T53" fmla="*/ 5 h 226"/>
                <a:gd name="T54" fmla="*/ 0 w 102"/>
                <a:gd name="T55" fmla="*/ 5 h 226"/>
                <a:gd name="T56" fmla="*/ 0 w 102"/>
                <a:gd name="T57" fmla="*/ 5 h 226"/>
                <a:gd name="T58" fmla="*/ 0 w 102"/>
                <a:gd name="T59" fmla="*/ 5 h 226"/>
                <a:gd name="T60" fmla="*/ 0 w 102"/>
                <a:gd name="T61" fmla="*/ 4 h 226"/>
                <a:gd name="T62" fmla="*/ 0 w 102"/>
                <a:gd name="T63" fmla="*/ 4 h 226"/>
                <a:gd name="T64" fmla="*/ 0 w 102"/>
                <a:gd name="T65" fmla="*/ 3 h 226"/>
                <a:gd name="T66" fmla="*/ 0 w 102"/>
                <a:gd name="T67" fmla="*/ 3 h 226"/>
                <a:gd name="T68" fmla="*/ 0 w 102"/>
                <a:gd name="T69" fmla="*/ 3 h 226"/>
                <a:gd name="T70" fmla="*/ 0 w 102"/>
                <a:gd name="T71" fmla="*/ 2 h 226"/>
                <a:gd name="T72" fmla="*/ 0 w 102"/>
                <a:gd name="T73" fmla="*/ 2 h 226"/>
                <a:gd name="T74" fmla="*/ 0 w 102"/>
                <a:gd name="T75" fmla="*/ 1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7" name="Freeform 62"/>
            <p:cNvSpPr>
              <a:spLocks noChangeAspect="1"/>
            </p:cNvSpPr>
            <p:nvPr/>
          </p:nvSpPr>
          <p:spPr bwMode="auto">
            <a:xfrm>
              <a:off x="766" y="2771"/>
              <a:ext cx="157" cy="22"/>
            </a:xfrm>
            <a:custGeom>
              <a:avLst/>
              <a:gdLst>
                <a:gd name="T0" fmla="*/ 0 w 313"/>
                <a:gd name="T1" fmla="*/ 0 h 44"/>
                <a:gd name="T2" fmla="*/ 1 w 313"/>
                <a:gd name="T3" fmla="*/ 1 h 44"/>
                <a:gd name="T4" fmla="*/ 2 w 313"/>
                <a:gd name="T5" fmla="*/ 1 h 44"/>
                <a:gd name="T6" fmla="*/ 2 w 313"/>
                <a:gd name="T7" fmla="*/ 1 h 44"/>
                <a:gd name="T8" fmla="*/ 3 w 313"/>
                <a:gd name="T9" fmla="*/ 1 h 44"/>
                <a:gd name="T10" fmla="*/ 4 w 313"/>
                <a:gd name="T11" fmla="*/ 1 h 44"/>
                <a:gd name="T12" fmla="*/ 4 w 313"/>
                <a:gd name="T13" fmla="*/ 1 h 44"/>
                <a:gd name="T14" fmla="*/ 5 w 313"/>
                <a:gd name="T15" fmla="*/ 1 h 44"/>
                <a:gd name="T16" fmla="*/ 5 w 313"/>
                <a:gd name="T17" fmla="*/ 1 h 44"/>
                <a:gd name="T18" fmla="*/ 6 w 313"/>
                <a:gd name="T19" fmla="*/ 1 h 44"/>
                <a:gd name="T20" fmla="*/ 7 w 313"/>
                <a:gd name="T21" fmla="*/ 1 h 44"/>
                <a:gd name="T22" fmla="*/ 7 w 313"/>
                <a:gd name="T23" fmla="*/ 1 h 44"/>
                <a:gd name="T24" fmla="*/ 8 w 313"/>
                <a:gd name="T25" fmla="*/ 1 h 44"/>
                <a:gd name="T26" fmla="*/ 8 w 313"/>
                <a:gd name="T27" fmla="*/ 2 h 44"/>
                <a:gd name="T28" fmla="*/ 9 w 313"/>
                <a:gd name="T29" fmla="*/ 2 h 44"/>
                <a:gd name="T30" fmla="*/ 10 w 313"/>
                <a:gd name="T31" fmla="*/ 2 h 44"/>
                <a:gd name="T32" fmla="*/ 10 w 313"/>
                <a:gd name="T33" fmla="*/ 2 h 44"/>
                <a:gd name="T34" fmla="*/ 10 w 313"/>
                <a:gd name="T35" fmla="*/ 2 h 44"/>
                <a:gd name="T36" fmla="*/ 9 w 313"/>
                <a:gd name="T37" fmla="*/ 2 h 44"/>
                <a:gd name="T38" fmla="*/ 9 w 313"/>
                <a:gd name="T39" fmla="*/ 2 h 44"/>
                <a:gd name="T40" fmla="*/ 8 w 313"/>
                <a:gd name="T41" fmla="*/ 2 h 44"/>
                <a:gd name="T42" fmla="*/ 8 w 313"/>
                <a:gd name="T43" fmla="*/ 2 h 44"/>
                <a:gd name="T44" fmla="*/ 7 w 313"/>
                <a:gd name="T45" fmla="*/ 2 h 44"/>
                <a:gd name="T46" fmla="*/ 6 w 313"/>
                <a:gd name="T47" fmla="*/ 2 h 44"/>
                <a:gd name="T48" fmla="*/ 6 w 313"/>
                <a:gd name="T49" fmla="*/ 2 h 44"/>
                <a:gd name="T50" fmla="*/ 5 w 313"/>
                <a:gd name="T51" fmla="*/ 2 h 44"/>
                <a:gd name="T52" fmla="*/ 4 w 313"/>
                <a:gd name="T53" fmla="*/ 2 h 44"/>
                <a:gd name="T54" fmla="*/ 4 w 313"/>
                <a:gd name="T55" fmla="*/ 1 h 44"/>
                <a:gd name="T56" fmla="*/ 3 w 313"/>
                <a:gd name="T57" fmla="*/ 1 h 44"/>
                <a:gd name="T58" fmla="*/ 3 w 313"/>
                <a:gd name="T59" fmla="*/ 1 h 44"/>
                <a:gd name="T60" fmla="*/ 2 w 313"/>
                <a:gd name="T61" fmla="*/ 1 h 44"/>
                <a:gd name="T62" fmla="*/ 1 w 313"/>
                <a:gd name="T63" fmla="*/ 1 h 44"/>
                <a:gd name="T64" fmla="*/ 1 w 313"/>
                <a:gd name="T65" fmla="*/ 1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8" name="Freeform 63"/>
            <p:cNvSpPr>
              <a:spLocks noChangeAspect="1"/>
            </p:cNvSpPr>
            <p:nvPr/>
          </p:nvSpPr>
          <p:spPr bwMode="auto">
            <a:xfrm>
              <a:off x="768" y="2795"/>
              <a:ext cx="152" cy="17"/>
            </a:xfrm>
            <a:custGeom>
              <a:avLst/>
              <a:gdLst>
                <a:gd name="T0" fmla="*/ 0 w 304"/>
                <a:gd name="T1" fmla="*/ 0 h 36"/>
                <a:gd name="T2" fmla="*/ 1 w 304"/>
                <a:gd name="T3" fmla="*/ 0 h 36"/>
                <a:gd name="T4" fmla="*/ 1 w 304"/>
                <a:gd name="T5" fmla="*/ 0 h 36"/>
                <a:gd name="T6" fmla="*/ 2 w 304"/>
                <a:gd name="T7" fmla="*/ 0 h 36"/>
                <a:gd name="T8" fmla="*/ 3 w 304"/>
                <a:gd name="T9" fmla="*/ 0 h 36"/>
                <a:gd name="T10" fmla="*/ 3 w 304"/>
                <a:gd name="T11" fmla="*/ 0 h 36"/>
                <a:gd name="T12" fmla="*/ 4 w 304"/>
                <a:gd name="T13" fmla="*/ 0 h 36"/>
                <a:gd name="T14" fmla="*/ 5 w 304"/>
                <a:gd name="T15" fmla="*/ 0 h 36"/>
                <a:gd name="T16" fmla="*/ 5 w 304"/>
                <a:gd name="T17" fmla="*/ 0 h 36"/>
                <a:gd name="T18" fmla="*/ 5 w 304"/>
                <a:gd name="T19" fmla="*/ 0 h 36"/>
                <a:gd name="T20" fmla="*/ 6 w 304"/>
                <a:gd name="T21" fmla="*/ 0 h 36"/>
                <a:gd name="T22" fmla="*/ 7 w 304"/>
                <a:gd name="T23" fmla="*/ 0 h 36"/>
                <a:gd name="T24" fmla="*/ 7 w 304"/>
                <a:gd name="T25" fmla="*/ 0 h 36"/>
                <a:gd name="T26" fmla="*/ 8 w 304"/>
                <a:gd name="T27" fmla="*/ 0 h 36"/>
                <a:gd name="T28" fmla="*/ 9 w 304"/>
                <a:gd name="T29" fmla="*/ 0 h 36"/>
                <a:gd name="T30" fmla="*/ 9 w 304"/>
                <a:gd name="T31" fmla="*/ 0 h 36"/>
                <a:gd name="T32" fmla="*/ 10 w 304"/>
                <a:gd name="T33" fmla="*/ 0 h 36"/>
                <a:gd name="T34" fmla="*/ 9 w 304"/>
                <a:gd name="T35" fmla="*/ 0 h 36"/>
                <a:gd name="T36" fmla="*/ 9 w 304"/>
                <a:gd name="T37" fmla="*/ 1 h 36"/>
                <a:gd name="T38" fmla="*/ 8 w 304"/>
                <a:gd name="T39" fmla="*/ 1 h 36"/>
                <a:gd name="T40" fmla="*/ 7 w 304"/>
                <a:gd name="T41" fmla="*/ 1 h 36"/>
                <a:gd name="T42" fmla="*/ 7 w 304"/>
                <a:gd name="T43" fmla="*/ 1 h 36"/>
                <a:gd name="T44" fmla="*/ 6 w 304"/>
                <a:gd name="T45" fmla="*/ 1 h 36"/>
                <a:gd name="T46" fmla="*/ 6 w 304"/>
                <a:gd name="T47" fmla="*/ 1 h 36"/>
                <a:gd name="T48" fmla="*/ 5 w 304"/>
                <a:gd name="T49" fmla="*/ 1 h 36"/>
                <a:gd name="T50" fmla="*/ 5 w 304"/>
                <a:gd name="T51" fmla="*/ 0 h 36"/>
                <a:gd name="T52" fmla="*/ 4 w 304"/>
                <a:gd name="T53" fmla="*/ 0 h 36"/>
                <a:gd name="T54" fmla="*/ 3 w 304"/>
                <a:gd name="T55" fmla="*/ 0 h 36"/>
                <a:gd name="T56" fmla="*/ 3 w 304"/>
                <a:gd name="T57" fmla="*/ 0 h 36"/>
                <a:gd name="T58" fmla="*/ 2 w 304"/>
                <a:gd name="T59" fmla="*/ 0 h 36"/>
                <a:gd name="T60" fmla="*/ 1 w 304"/>
                <a:gd name="T61" fmla="*/ 0 h 36"/>
                <a:gd name="T62" fmla="*/ 1 w 304"/>
                <a:gd name="T63" fmla="*/ 0 h 36"/>
                <a:gd name="T64" fmla="*/ 1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9" name="Freeform 64"/>
            <p:cNvSpPr>
              <a:spLocks noChangeAspect="1"/>
            </p:cNvSpPr>
            <p:nvPr/>
          </p:nvSpPr>
          <p:spPr bwMode="auto">
            <a:xfrm>
              <a:off x="767" y="2814"/>
              <a:ext cx="152" cy="19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1 h 38"/>
                <a:gd name="T4" fmla="*/ 1 w 305"/>
                <a:gd name="T5" fmla="*/ 1 h 38"/>
                <a:gd name="T6" fmla="*/ 2 w 305"/>
                <a:gd name="T7" fmla="*/ 1 h 38"/>
                <a:gd name="T8" fmla="*/ 2 w 305"/>
                <a:gd name="T9" fmla="*/ 1 h 38"/>
                <a:gd name="T10" fmla="*/ 3 w 305"/>
                <a:gd name="T11" fmla="*/ 1 h 38"/>
                <a:gd name="T12" fmla="*/ 3 w 305"/>
                <a:gd name="T13" fmla="*/ 1 h 38"/>
                <a:gd name="T14" fmla="*/ 4 w 305"/>
                <a:gd name="T15" fmla="*/ 1 h 38"/>
                <a:gd name="T16" fmla="*/ 4 w 305"/>
                <a:gd name="T17" fmla="*/ 1 h 38"/>
                <a:gd name="T18" fmla="*/ 5 w 305"/>
                <a:gd name="T19" fmla="*/ 1 h 38"/>
                <a:gd name="T20" fmla="*/ 6 w 305"/>
                <a:gd name="T21" fmla="*/ 1 h 38"/>
                <a:gd name="T22" fmla="*/ 6 w 305"/>
                <a:gd name="T23" fmla="*/ 1 h 38"/>
                <a:gd name="T24" fmla="*/ 7 w 305"/>
                <a:gd name="T25" fmla="*/ 1 h 38"/>
                <a:gd name="T26" fmla="*/ 7 w 305"/>
                <a:gd name="T27" fmla="*/ 1 h 38"/>
                <a:gd name="T28" fmla="*/ 8 w 305"/>
                <a:gd name="T29" fmla="*/ 1 h 38"/>
                <a:gd name="T30" fmla="*/ 8 w 305"/>
                <a:gd name="T31" fmla="*/ 1 h 38"/>
                <a:gd name="T32" fmla="*/ 9 w 305"/>
                <a:gd name="T33" fmla="*/ 1 h 38"/>
                <a:gd name="T34" fmla="*/ 8 w 305"/>
                <a:gd name="T35" fmla="*/ 1 h 38"/>
                <a:gd name="T36" fmla="*/ 8 w 305"/>
                <a:gd name="T37" fmla="*/ 1 h 38"/>
                <a:gd name="T38" fmla="*/ 7 w 305"/>
                <a:gd name="T39" fmla="*/ 1 h 38"/>
                <a:gd name="T40" fmla="*/ 7 w 305"/>
                <a:gd name="T41" fmla="*/ 1 h 38"/>
                <a:gd name="T42" fmla="*/ 6 w 305"/>
                <a:gd name="T43" fmla="*/ 1 h 38"/>
                <a:gd name="T44" fmla="*/ 6 w 305"/>
                <a:gd name="T45" fmla="*/ 1 h 38"/>
                <a:gd name="T46" fmla="*/ 5 w 305"/>
                <a:gd name="T47" fmla="*/ 1 h 38"/>
                <a:gd name="T48" fmla="*/ 5 w 305"/>
                <a:gd name="T49" fmla="*/ 1 h 38"/>
                <a:gd name="T50" fmla="*/ 4 w 305"/>
                <a:gd name="T51" fmla="*/ 1 h 38"/>
                <a:gd name="T52" fmla="*/ 3 w 305"/>
                <a:gd name="T53" fmla="*/ 1 h 38"/>
                <a:gd name="T54" fmla="*/ 3 w 305"/>
                <a:gd name="T55" fmla="*/ 1 h 38"/>
                <a:gd name="T56" fmla="*/ 2 w 305"/>
                <a:gd name="T57" fmla="*/ 1 h 38"/>
                <a:gd name="T58" fmla="*/ 2 w 305"/>
                <a:gd name="T59" fmla="*/ 1 h 38"/>
                <a:gd name="T60" fmla="*/ 1 w 305"/>
                <a:gd name="T61" fmla="*/ 1 h 38"/>
                <a:gd name="T62" fmla="*/ 1 w 305"/>
                <a:gd name="T63" fmla="*/ 1 h 38"/>
                <a:gd name="T64" fmla="*/ 0 w 305"/>
                <a:gd name="T65" fmla="*/ 1 h 38"/>
                <a:gd name="T66" fmla="*/ 0 w 305"/>
                <a:gd name="T67" fmla="*/ 1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0" name="Freeform 65"/>
            <p:cNvSpPr>
              <a:spLocks noChangeAspect="1"/>
            </p:cNvSpPr>
            <p:nvPr/>
          </p:nvSpPr>
          <p:spPr bwMode="auto">
            <a:xfrm>
              <a:off x="771" y="2731"/>
              <a:ext cx="165" cy="20"/>
            </a:xfrm>
            <a:custGeom>
              <a:avLst/>
              <a:gdLst>
                <a:gd name="T0" fmla="*/ 0 w 330"/>
                <a:gd name="T1" fmla="*/ 0 h 41"/>
                <a:gd name="T2" fmla="*/ 5 w 330"/>
                <a:gd name="T3" fmla="*/ 0 h 41"/>
                <a:gd name="T4" fmla="*/ 9 w 330"/>
                <a:gd name="T5" fmla="*/ 0 h 41"/>
                <a:gd name="T6" fmla="*/ 11 w 330"/>
                <a:gd name="T7" fmla="*/ 1 h 41"/>
                <a:gd name="T8" fmla="*/ 10 w 330"/>
                <a:gd name="T9" fmla="*/ 1 h 41"/>
                <a:gd name="T10" fmla="*/ 7 w 330"/>
                <a:gd name="T11" fmla="*/ 0 h 41"/>
                <a:gd name="T12" fmla="*/ 3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1" name="Freeform 66"/>
            <p:cNvSpPr>
              <a:spLocks noChangeAspect="1"/>
            </p:cNvSpPr>
            <p:nvPr/>
          </p:nvSpPr>
          <p:spPr bwMode="auto">
            <a:xfrm>
              <a:off x="772" y="2754"/>
              <a:ext cx="152" cy="19"/>
            </a:xfrm>
            <a:custGeom>
              <a:avLst/>
              <a:gdLst>
                <a:gd name="T0" fmla="*/ 1 w 304"/>
                <a:gd name="T1" fmla="*/ 0 h 38"/>
                <a:gd name="T2" fmla="*/ 5 w 304"/>
                <a:gd name="T3" fmla="*/ 1 h 38"/>
                <a:gd name="T4" fmla="*/ 10 w 304"/>
                <a:gd name="T5" fmla="*/ 1 h 38"/>
                <a:gd name="T6" fmla="*/ 9 w 304"/>
                <a:gd name="T7" fmla="*/ 1 h 38"/>
                <a:gd name="T8" fmla="*/ 4 w 304"/>
                <a:gd name="T9" fmla="*/ 1 h 38"/>
                <a:gd name="T10" fmla="*/ 0 w 304"/>
                <a:gd name="T11" fmla="*/ 1 h 38"/>
                <a:gd name="T12" fmla="*/ 1 w 304"/>
                <a:gd name="T13" fmla="*/ 0 h 38"/>
                <a:gd name="T14" fmla="*/ 1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2" name="Freeform 67"/>
            <p:cNvSpPr>
              <a:spLocks noChangeAspect="1"/>
            </p:cNvSpPr>
            <p:nvPr/>
          </p:nvSpPr>
          <p:spPr bwMode="auto">
            <a:xfrm>
              <a:off x="808" y="2770"/>
              <a:ext cx="55" cy="9"/>
            </a:xfrm>
            <a:custGeom>
              <a:avLst/>
              <a:gdLst>
                <a:gd name="T0" fmla="*/ 0 w 111"/>
                <a:gd name="T1" fmla="*/ 0 h 16"/>
                <a:gd name="T2" fmla="*/ 2 w 111"/>
                <a:gd name="T3" fmla="*/ 1 h 16"/>
                <a:gd name="T4" fmla="*/ 3 w 111"/>
                <a:gd name="T5" fmla="*/ 1 h 16"/>
                <a:gd name="T6" fmla="*/ 3 w 111"/>
                <a:gd name="T7" fmla="*/ 1 h 16"/>
                <a:gd name="T8" fmla="*/ 1 w 111"/>
                <a:gd name="T9" fmla="*/ 1 h 16"/>
                <a:gd name="T10" fmla="*/ 0 w 111"/>
                <a:gd name="T11" fmla="*/ 1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3" name="Freeform 68"/>
            <p:cNvSpPr>
              <a:spLocks noChangeAspect="1"/>
            </p:cNvSpPr>
            <p:nvPr/>
          </p:nvSpPr>
          <p:spPr bwMode="auto">
            <a:xfrm>
              <a:off x="815" y="2791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2 w 81"/>
                <a:gd name="T3" fmla="*/ 0 h 15"/>
                <a:gd name="T4" fmla="*/ 2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4" name="Freeform 69"/>
            <p:cNvSpPr>
              <a:spLocks noChangeAspect="1"/>
            </p:cNvSpPr>
            <p:nvPr/>
          </p:nvSpPr>
          <p:spPr bwMode="auto">
            <a:xfrm>
              <a:off x="817" y="2812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1 w 81"/>
                <a:gd name="T3" fmla="*/ 0 h 15"/>
                <a:gd name="T4" fmla="*/ 2 w 81"/>
                <a:gd name="T5" fmla="*/ 0 h 15"/>
                <a:gd name="T6" fmla="*/ 1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5" name="Freeform 70"/>
            <p:cNvSpPr>
              <a:spLocks noChangeAspect="1"/>
            </p:cNvSpPr>
            <p:nvPr/>
          </p:nvSpPr>
          <p:spPr bwMode="auto">
            <a:xfrm>
              <a:off x="798" y="2842"/>
              <a:ext cx="79" cy="21"/>
            </a:xfrm>
            <a:custGeom>
              <a:avLst/>
              <a:gdLst>
                <a:gd name="T0" fmla="*/ 0 w 157"/>
                <a:gd name="T1" fmla="*/ 0 h 41"/>
                <a:gd name="T2" fmla="*/ 2 w 157"/>
                <a:gd name="T3" fmla="*/ 1 h 41"/>
                <a:gd name="T4" fmla="*/ 4 w 157"/>
                <a:gd name="T5" fmla="*/ 1 h 41"/>
                <a:gd name="T6" fmla="*/ 5 w 157"/>
                <a:gd name="T7" fmla="*/ 1 h 41"/>
                <a:gd name="T8" fmla="*/ 4 w 157"/>
                <a:gd name="T9" fmla="*/ 2 h 41"/>
                <a:gd name="T10" fmla="*/ 4 w 157"/>
                <a:gd name="T11" fmla="*/ 2 h 41"/>
                <a:gd name="T12" fmla="*/ 2 w 157"/>
                <a:gd name="T13" fmla="*/ 2 h 41"/>
                <a:gd name="T14" fmla="*/ 1 w 157"/>
                <a:gd name="T15" fmla="*/ 1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2" name="Group 71"/>
          <p:cNvGrpSpPr>
            <a:grpSpLocks noChangeAspect="1"/>
          </p:cNvGrpSpPr>
          <p:nvPr/>
        </p:nvGrpSpPr>
        <p:grpSpPr bwMode="auto">
          <a:xfrm>
            <a:off x="2145706" y="1773774"/>
            <a:ext cx="466725" cy="728662"/>
            <a:chOff x="1968" y="2160"/>
            <a:chExt cx="438" cy="684"/>
          </a:xfrm>
        </p:grpSpPr>
        <p:sp>
          <p:nvSpPr>
            <p:cNvPr id="14746" name="Freeform 72"/>
            <p:cNvSpPr>
              <a:spLocks noChangeAspect="1"/>
            </p:cNvSpPr>
            <p:nvPr/>
          </p:nvSpPr>
          <p:spPr bwMode="auto">
            <a:xfrm>
              <a:off x="1968" y="2160"/>
              <a:ext cx="434" cy="576"/>
            </a:xfrm>
            <a:custGeom>
              <a:avLst/>
              <a:gdLst>
                <a:gd name="T0" fmla="*/ 8 w 866"/>
                <a:gd name="T1" fmla="*/ 0 h 1153"/>
                <a:gd name="T2" fmla="*/ 7 w 866"/>
                <a:gd name="T3" fmla="*/ 1 h 1153"/>
                <a:gd name="T4" fmla="*/ 6 w 866"/>
                <a:gd name="T5" fmla="*/ 1 h 1153"/>
                <a:gd name="T6" fmla="*/ 4 w 866"/>
                <a:gd name="T7" fmla="*/ 2 h 1153"/>
                <a:gd name="T8" fmla="*/ 3 w 866"/>
                <a:gd name="T9" fmla="*/ 3 h 1153"/>
                <a:gd name="T10" fmla="*/ 2 w 866"/>
                <a:gd name="T11" fmla="*/ 4 h 1153"/>
                <a:gd name="T12" fmla="*/ 2 w 866"/>
                <a:gd name="T13" fmla="*/ 6 h 1153"/>
                <a:gd name="T14" fmla="*/ 1 w 866"/>
                <a:gd name="T15" fmla="*/ 7 h 1153"/>
                <a:gd name="T16" fmla="*/ 1 w 866"/>
                <a:gd name="T17" fmla="*/ 9 h 1153"/>
                <a:gd name="T18" fmla="*/ 0 w 866"/>
                <a:gd name="T19" fmla="*/ 12 h 1153"/>
                <a:gd name="T20" fmla="*/ 1 w 866"/>
                <a:gd name="T21" fmla="*/ 15 h 1153"/>
                <a:gd name="T22" fmla="*/ 2 w 866"/>
                <a:gd name="T23" fmla="*/ 19 h 1153"/>
                <a:gd name="T24" fmla="*/ 3 w 866"/>
                <a:gd name="T25" fmla="*/ 21 h 1153"/>
                <a:gd name="T26" fmla="*/ 4 w 866"/>
                <a:gd name="T27" fmla="*/ 22 h 1153"/>
                <a:gd name="T28" fmla="*/ 4 w 866"/>
                <a:gd name="T29" fmla="*/ 23 h 1153"/>
                <a:gd name="T30" fmla="*/ 5 w 866"/>
                <a:gd name="T31" fmla="*/ 24 h 1153"/>
                <a:gd name="T32" fmla="*/ 5 w 866"/>
                <a:gd name="T33" fmla="*/ 26 h 1153"/>
                <a:gd name="T34" fmla="*/ 6 w 866"/>
                <a:gd name="T35" fmla="*/ 27 h 1153"/>
                <a:gd name="T36" fmla="*/ 6 w 866"/>
                <a:gd name="T37" fmla="*/ 29 h 1153"/>
                <a:gd name="T38" fmla="*/ 6 w 866"/>
                <a:gd name="T39" fmla="*/ 31 h 1153"/>
                <a:gd name="T40" fmla="*/ 6 w 866"/>
                <a:gd name="T41" fmla="*/ 33 h 1153"/>
                <a:gd name="T42" fmla="*/ 6 w 866"/>
                <a:gd name="T43" fmla="*/ 34 h 1153"/>
                <a:gd name="T44" fmla="*/ 7 w 866"/>
                <a:gd name="T45" fmla="*/ 34 h 1153"/>
                <a:gd name="T46" fmla="*/ 8 w 866"/>
                <a:gd name="T47" fmla="*/ 35 h 1153"/>
                <a:gd name="T48" fmla="*/ 10 w 866"/>
                <a:gd name="T49" fmla="*/ 35 h 1153"/>
                <a:gd name="T50" fmla="*/ 11 w 866"/>
                <a:gd name="T51" fmla="*/ 35 h 1153"/>
                <a:gd name="T52" fmla="*/ 12 w 866"/>
                <a:gd name="T53" fmla="*/ 35 h 1153"/>
                <a:gd name="T54" fmla="*/ 13 w 866"/>
                <a:gd name="T55" fmla="*/ 35 h 1153"/>
                <a:gd name="T56" fmla="*/ 14 w 866"/>
                <a:gd name="T57" fmla="*/ 35 h 1153"/>
                <a:gd name="T58" fmla="*/ 16 w 866"/>
                <a:gd name="T59" fmla="*/ 35 h 1153"/>
                <a:gd name="T60" fmla="*/ 16 w 866"/>
                <a:gd name="T61" fmla="*/ 35 h 1153"/>
                <a:gd name="T62" fmla="*/ 17 w 866"/>
                <a:gd name="T63" fmla="*/ 34 h 1153"/>
                <a:gd name="T64" fmla="*/ 17 w 866"/>
                <a:gd name="T65" fmla="*/ 33 h 1153"/>
                <a:gd name="T66" fmla="*/ 18 w 866"/>
                <a:gd name="T67" fmla="*/ 31 h 1153"/>
                <a:gd name="T68" fmla="*/ 18 w 866"/>
                <a:gd name="T69" fmla="*/ 29 h 1153"/>
                <a:gd name="T70" fmla="*/ 19 w 866"/>
                <a:gd name="T71" fmla="*/ 29 h 1153"/>
                <a:gd name="T72" fmla="*/ 19 w 866"/>
                <a:gd name="T73" fmla="*/ 28 h 1153"/>
                <a:gd name="T74" fmla="*/ 19 w 866"/>
                <a:gd name="T75" fmla="*/ 27 h 1153"/>
                <a:gd name="T76" fmla="*/ 20 w 866"/>
                <a:gd name="T77" fmla="*/ 27 h 1153"/>
                <a:gd name="T78" fmla="*/ 20 w 866"/>
                <a:gd name="T79" fmla="*/ 26 h 1153"/>
                <a:gd name="T80" fmla="*/ 21 w 866"/>
                <a:gd name="T81" fmla="*/ 25 h 1153"/>
                <a:gd name="T82" fmla="*/ 21 w 866"/>
                <a:gd name="T83" fmla="*/ 25 h 1153"/>
                <a:gd name="T84" fmla="*/ 22 w 866"/>
                <a:gd name="T85" fmla="*/ 24 h 1153"/>
                <a:gd name="T86" fmla="*/ 23 w 866"/>
                <a:gd name="T87" fmla="*/ 23 h 1153"/>
                <a:gd name="T88" fmla="*/ 24 w 866"/>
                <a:gd name="T89" fmla="*/ 21 h 1153"/>
                <a:gd name="T90" fmla="*/ 25 w 866"/>
                <a:gd name="T91" fmla="*/ 20 h 1153"/>
                <a:gd name="T92" fmla="*/ 26 w 866"/>
                <a:gd name="T93" fmla="*/ 18 h 1153"/>
                <a:gd name="T94" fmla="*/ 27 w 866"/>
                <a:gd name="T95" fmla="*/ 16 h 1153"/>
                <a:gd name="T96" fmla="*/ 27 w 866"/>
                <a:gd name="T97" fmla="*/ 13 h 1153"/>
                <a:gd name="T98" fmla="*/ 28 w 866"/>
                <a:gd name="T99" fmla="*/ 11 h 1153"/>
                <a:gd name="T100" fmla="*/ 27 w 866"/>
                <a:gd name="T101" fmla="*/ 8 h 1153"/>
                <a:gd name="T102" fmla="*/ 26 w 866"/>
                <a:gd name="T103" fmla="*/ 5 h 1153"/>
                <a:gd name="T104" fmla="*/ 24 w 866"/>
                <a:gd name="T105" fmla="*/ 3 h 1153"/>
                <a:gd name="T106" fmla="*/ 22 w 866"/>
                <a:gd name="T107" fmla="*/ 2 h 1153"/>
                <a:gd name="T108" fmla="*/ 19 w 866"/>
                <a:gd name="T109" fmla="*/ 0 h 1153"/>
                <a:gd name="T110" fmla="*/ 16 w 866"/>
                <a:gd name="T111" fmla="*/ 0 h 1153"/>
                <a:gd name="T112" fmla="*/ 13 w 866"/>
                <a:gd name="T113" fmla="*/ 0 h 1153"/>
                <a:gd name="T114" fmla="*/ 10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" name="Freeform 73"/>
            <p:cNvSpPr>
              <a:spLocks noChangeAspect="1"/>
            </p:cNvSpPr>
            <p:nvPr/>
          </p:nvSpPr>
          <p:spPr bwMode="auto">
            <a:xfrm>
              <a:off x="1970" y="2162"/>
              <a:ext cx="436" cy="565"/>
            </a:xfrm>
            <a:custGeom>
              <a:avLst/>
              <a:gdLst>
                <a:gd name="T0" fmla="*/ 10 w 872"/>
                <a:gd name="T1" fmla="*/ 1 h 1129"/>
                <a:gd name="T2" fmla="*/ 8 w 872"/>
                <a:gd name="T3" fmla="*/ 1 h 1129"/>
                <a:gd name="T4" fmla="*/ 7 w 872"/>
                <a:gd name="T5" fmla="*/ 2 h 1129"/>
                <a:gd name="T6" fmla="*/ 6 w 872"/>
                <a:gd name="T7" fmla="*/ 3 h 1129"/>
                <a:gd name="T8" fmla="*/ 5 w 872"/>
                <a:gd name="T9" fmla="*/ 3 h 1129"/>
                <a:gd name="T10" fmla="*/ 4 w 872"/>
                <a:gd name="T11" fmla="*/ 4 h 1129"/>
                <a:gd name="T12" fmla="*/ 3 w 872"/>
                <a:gd name="T13" fmla="*/ 5 h 1129"/>
                <a:gd name="T14" fmla="*/ 2 w 872"/>
                <a:gd name="T15" fmla="*/ 6 h 1129"/>
                <a:gd name="T16" fmla="*/ 1 w 872"/>
                <a:gd name="T17" fmla="*/ 8 h 1129"/>
                <a:gd name="T18" fmla="*/ 1 w 872"/>
                <a:gd name="T19" fmla="*/ 9 h 1129"/>
                <a:gd name="T20" fmla="*/ 1 w 872"/>
                <a:gd name="T21" fmla="*/ 10 h 1129"/>
                <a:gd name="T22" fmla="*/ 0 w 872"/>
                <a:gd name="T23" fmla="*/ 12 h 1129"/>
                <a:gd name="T24" fmla="*/ 1 w 872"/>
                <a:gd name="T25" fmla="*/ 13 h 1129"/>
                <a:gd name="T26" fmla="*/ 1 w 872"/>
                <a:gd name="T27" fmla="*/ 15 h 1129"/>
                <a:gd name="T28" fmla="*/ 1 w 872"/>
                <a:gd name="T29" fmla="*/ 17 h 1129"/>
                <a:gd name="T30" fmla="*/ 2 w 872"/>
                <a:gd name="T31" fmla="*/ 19 h 1129"/>
                <a:gd name="T32" fmla="*/ 3 w 872"/>
                <a:gd name="T33" fmla="*/ 21 h 1129"/>
                <a:gd name="T34" fmla="*/ 5 w 872"/>
                <a:gd name="T35" fmla="*/ 25 h 1129"/>
                <a:gd name="T36" fmla="*/ 6 w 872"/>
                <a:gd name="T37" fmla="*/ 28 h 1129"/>
                <a:gd name="T38" fmla="*/ 6 w 872"/>
                <a:gd name="T39" fmla="*/ 33 h 1129"/>
                <a:gd name="T40" fmla="*/ 7 w 872"/>
                <a:gd name="T41" fmla="*/ 35 h 1129"/>
                <a:gd name="T42" fmla="*/ 16 w 872"/>
                <a:gd name="T43" fmla="*/ 36 h 1129"/>
                <a:gd name="T44" fmla="*/ 17 w 872"/>
                <a:gd name="T45" fmla="*/ 35 h 1129"/>
                <a:gd name="T46" fmla="*/ 18 w 872"/>
                <a:gd name="T47" fmla="*/ 30 h 1129"/>
                <a:gd name="T48" fmla="*/ 19 w 872"/>
                <a:gd name="T49" fmla="*/ 28 h 1129"/>
                <a:gd name="T50" fmla="*/ 22 w 872"/>
                <a:gd name="T51" fmla="*/ 25 h 1129"/>
                <a:gd name="T52" fmla="*/ 22 w 872"/>
                <a:gd name="T53" fmla="*/ 25 h 1129"/>
                <a:gd name="T54" fmla="*/ 23 w 872"/>
                <a:gd name="T55" fmla="*/ 24 h 1129"/>
                <a:gd name="T56" fmla="*/ 23 w 872"/>
                <a:gd name="T57" fmla="*/ 24 h 1129"/>
                <a:gd name="T58" fmla="*/ 24 w 872"/>
                <a:gd name="T59" fmla="*/ 23 h 1129"/>
                <a:gd name="T60" fmla="*/ 24 w 872"/>
                <a:gd name="T61" fmla="*/ 22 h 1129"/>
                <a:gd name="T62" fmla="*/ 25 w 872"/>
                <a:gd name="T63" fmla="*/ 22 h 1129"/>
                <a:gd name="T64" fmla="*/ 25 w 872"/>
                <a:gd name="T65" fmla="*/ 21 h 1129"/>
                <a:gd name="T66" fmla="*/ 26 w 872"/>
                <a:gd name="T67" fmla="*/ 20 h 1129"/>
                <a:gd name="T68" fmla="*/ 26 w 872"/>
                <a:gd name="T69" fmla="*/ 19 h 1129"/>
                <a:gd name="T70" fmla="*/ 27 w 872"/>
                <a:gd name="T71" fmla="*/ 18 h 1129"/>
                <a:gd name="T72" fmla="*/ 27 w 872"/>
                <a:gd name="T73" fmla="*/ 17 h 1129"/>
                <a:gd name="T74" fmla="*/ 27 w 872"/>
                <a:gd name="T75" fmla="*/ 16 h 1129"/>
                <a:gd name="T76" fmla="*/ 28 w 872"/>
                <a:gd name="T77" fmla="*/ 15 h 1129"/>
                <a:gd name="T78" fmla="*/ 28 w 872"/>
                <a:gd name="T79" fmla="*/ 13 h 1129"/>
                <a:gd name="T80" fmla="*/ 28 w 872"/>
                <a:gd name="T81" fmla="*/ 12 h 1129"/>
                <a:gd name="T82" fmla="*/ 28 w 872"/>
                <a:gd name="T83" fmla="*/ 11 h 1129"/>
                <a:gd name="T84" fmla="*/ 27 w 872"/>
                <a:gd name="T85" fmla="*/ 9 h 1129"/>
                <a:gd name="T86" fmla="*/ 27 w 872"/>
                <a:gd name="T87" fmla="*/ 8 h 1129"/>
                <a:gd name="T88" fmla="*/ 26 w 872"/>
                <a:gd name="T89" fmla="*/ 7 h 1129"/>
                <a:gd name="T90" fmla="*/ 25 w 872"/>
                <a:gd name="T91" fmla="*/ 5 h 1129"/>
                <a:gd name="T92" fmla="*/ 24 w 872"/>
                <a:gd name="T93" fmla="*/ 4 h 1129"/>
                <a:gd name="T94" fmla="*/ 23 w 872"/>
                <a:gd name="T95" fmla="*/ 4 h 1129"/>
                <a:gd name="T96" fmla="*/ 22 w 872"/>
                <a:gd name="T97" fmla="*/ 3 h 1129"/>
                <a:gd name="T98" fmla="*/ 21 w 872"/>
                <a:gd name="T99" fmla="*/ 2 h 1129"/>
                <a:gd name="T100" fmla="*/ 19 w 872"/>
                <a:gd name="T101" fmla="*/ 2 h 1129"/>
                <a:gd name="T102" fmla="*/ 18 w 872"/>
                <a:gd name="T103" fmla="*/ 1 h 1129"/>
                <a:gd name="T104" fmla="*/ 17 w 872"/>
                <a:gd name="T105" fmla="*/ 1 h 1129"/>
                <a:gd name="T106" fmla="*/ 15 w 872"/>
                <a:gd name="T107" fmla="*/ 1 h 1129"/>
                <a:gd name="T108" fmla="*/ 14 w 872"/>
                <a:gd name="T109" fmla="*/ 0 h 1129"/>
                <a:gd name="T110" fmla="*/ 12 w 872"/>
                <a:gd name="T111" fmla="*/ 0 h 1129"/>
                <a:gd name="T112" fmla="*/ 11 w 872"/>
                <a:gd name="T113" fmla="*/ 1 h 1129"/>
                <a:gd name="T114" fmla="*/ 10 w 872"/>
                <a:gd name="T115" fmla="*/ 1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8" name="Freeform 74"/>
            <p:cNvSpPr>
              <a:spLocks noChangeAspect="1"/>
            </p:cNvSpPr>
            <p:nvPr/>
          </p:nvSpPr>
          <p:spPr bwMode="auto">
            <a:xfrm>
              <a:off x="1990" y="2186"/>
              <a:ext cx="395" cy="531"/>
            </a:xfrm>
            <a:custGeom>
              <a:avLst/>
              <a:gdLst>
                <a:gd name="T0" fmla="*/ 9 w 790"/>
                <a:gd name="T1" fmla="*/ 0 h 1063"/>
                <a:gd name="T2" fmla="*/ 7 w 790"/>
                <a:gd name="T3" fmla="*/ 0 h 1063"/>
                <a:gd name="T4" fmla="*/ 6 w 790"/>
                <a:gd name="T5" fmla="*/ 1 h 1063"/>
                <a:gd name="T6" fmla="*/ 6 w 790"/>
                <a:gd name="T7" fmla="*/ 1 h 1063"/>
                <a:gd name="T8" fmla="*/ 4 w 790"/>
                <a:gd name="T9" fmla="*/ 2 h 1063"/>
                <a:gd name="T10" fmla="*/ 3 w 790"/>
                <a:gd name="T11" fmla="*/ 3 h 1063"/>
                <a:gd name="T12" fmla="*/ 3 w 790"/>
                <a:gd name="T13" fmla="*/ 4 h 1063"/>
                <a:gd name="T14" fmla="*/ 2 w 790"/>
                <a:gd name="T15" fmla="*/ 5 h 1063"/>
                <a:gd name="T16" fmla="*/ 1 w 790"/>
                <a:gd name="T17" fmla="*/ 6 h 1063"/>
                <a:gd name="T18" fmla="*/ 1 w 790"/>
                <a:gd name="T19" fmla="*/ 7 h 1063"/>
                <a:gd name="T20" fmla="*/ 1 w 790"/>
                <a:gd name="T21" fmla="*/ 8 h 1063"/>
                <a:gd name="T22" fmla="*/ 0 w 790"/>
                <a:gd name="T23" fmla="*/ 9 h 1063"/>
                <a:gd name="T24" fmla="*/ 1 w 790"/>
                <a:gd name="T25" fmla="*/ 11 h 1063"/>
                <a:gd name="T26" fmla="*/ 1 w 790"/>
                <a:gd name="T27" fmla="*/ 12 h 1063"/>
                <a:gd name="T28" fmla="*/ 1 w 790"/>
                <a:gd name="T29" fmla="*/ 14 h 1063"/>
                <a:gd name="T30" fmla="*/ 2 w 790"/>
                <a:gd name="T31" fmla="*/ 16 h 1063"/>
                <a:gd name="T32" fmla="*/ 3 w 790"/>
                <a:gd name="T33" fmla="*/ 18 h 1063"/>
                <a:gd name="T34" fmla="*/ 6 w 790"/>
                <a:gd name="T35" fmla="*/ 22 h 1063"/>
                <a:gd name="T36" fmla="*/ 6 w 790"/>
                <a:gd name="T37" fmla="*/ 24 h 1063"/>
                <a:gd name="T38" fmla="*/ 6 w 790"/>
                <a:gd name="T39" fmla="*/ 30 h 1063"/>
                <a:gd name="T40" fmla="*/ 7 w 790"/>
                <a:gd name="T41" fmla="*/ 32 h 1063"/>
                <a:gd name="T42" fmla="*/ 14 w 790"/>
                <a:gd name="T43" fmla="*/ 33 h 1063"/>
                <a:gd name="T44" fmla="*/ 15 w 790"/>
                <a:gd name="T45" fmla="*/ 32 h 1063"/>
                <a:gd name="T46" fmla="*/ 16 w 790"/>
                <a:gd name="T47" fmla="*/ 26 h 1063"/>
                <a:gd name="T48" fmla="*/ 17 w 790"/>
                <a:gd name="T49" fmla="*/ 24 h 1063"/>
                <a:gd name="T50" fmla="*/ 19 w 790"/>
                <a:gd name="T51" fmla="*/ 22 h 1063"/>
                <a:gd name="T52" fmla="*/ 20 w 790"/>
                <a:gd name="T53" fmla="*/ 21 h 1063"/>
                <a:gd name="T54" fmla="*/ 20 w 790"/>
                <a:gd name="T55" fmla="*/ 21 h 1063"/>
                <a:gd name="T56" fmla="*/ 21 w 790"/>
                <a:gd name="T57" fmla="*/ 20 h 1063"/>
                <a:gd name="T58" fmla="*/ 21 w 790"/>
                <a:gd name="T59" fmla="*/ 20 h 1063"/>
                <a:gd name="T60" fmla="*/ 22 w 790"/>
                <a:gd name="T61" fmla="*/ 19 h 1063"/>
                <a:gd name="T62" fmla="*/ 22 w 790"/>
                <a:gd name="T63" fmla="*/ 18 h 1063"/>
                <a:gd name="T64" fmla="*/ 23 w 790"/>
                <a:gd name="T65" fmla="*/ 18 h 1063"/>
                <a:gd name="T66" fmla="*/ 23 w 790"/>
                <a:gd name="T67" fmla="*/ 17 h 1063"/>
                <a:gd name="T68" fmla="*/ 24 w 790"/>
                <a:gd name="T69" fmla="*/ 16 h 1063"/>
                <a:gd name="T70" fmla="*/ 24 w 790"/>
                <a:gd name="T71" fmla="*/ 15 h 1063"/>
                <a:gd name="T72" fmla="*/ 24 w 790"/>
                <a:gd name="T73" fmla="*/ 14 h 1063"/>
                <a:gd name="T74" fmla="*/ 25 w 790"/>
                <a:gd name="T75" fmla="*/ 13 h 1063"/>
                <a:gd name="T76" fmla="*/ 25 w 790"/>
                <a:gd name="T77" fmla="*/ 12 h 1063"/>
                <a:gd name="T78" fmla="*/ 25 w 790"/>
                <a:gd name="T79" fmla="*/ 11 h 1063"/>
                <a:gd name="T80" fmla="*/ 25 w 790"/>
                <a:gd name="T81" fmla="*/ 10 h 1063"/>
                <a:gd name="T82" fmla="*/ 25 w 790"/>
                <a:gd name="T83" fmla="*/ 8 h 1063"/>
                <a:gd name="T84" fmla="*/ 25 w 790"/>
                <a:gd name="T85" fmla="*/ 7 h 1063"/>
                <a:gd name="T86" fmla="*/ 24 w 790"/>
                <a:gd name="T87" fmla="*/ 6 h 1063"/>
                <a:gd name="T88" fmla="*/ 24 w 790"/>
                <a:gd name="T89" fmla="*/ 5 h 1063"/>
                <a:gd name="T90" fmla="*/ 23 w 790"/>
                <a:gd name="T91" fmla="*/ 4 h 1063"/>
                <a:gd name="T92" fmla="*/ 22 w 790"/>
                <a:gd name="T93" fmla="*/ 3 h 1063"/>
                <a:gd name="T94" fmla="*/ 21 w 790"/>
                <a:gd name="T95" fmla="*/ 2 h 1063"/>
                <a:gd name="T96" fmla="*/ 20 w 790"/>
                <a:gd name="T97" fmla="*/ 2 h 1063"/>
                <a:gd name="T98" fmla="*/ 19 w 790"/>
                <a:gd name="T99" fmla="*/ 1 h 1063"/>
                <a:gd name="T100" fmla="*/ 18 w 790"/>
                <a:gd name="T101" fmla="*/ 1 h 1063"/>
                <a:gd name="T102" fmla="*/ 17 w 790"/>
                <a:gd name="T103" fmla="*/ 0 h 1063"/>
                <a:gd name="T104" fmla="*/ 15 w 790"/>
                <a:gd name="T105" fmla="*/ 0 h 1063"/>
                <a:gd name="T106" fmla="*/ 14 w 790"/>
                <a:gd name="T107" fmla="*/ 0 h 1063"/>
                <a:gd name="T108" fmla="*/ 13 w 790"/>
                <a:gd name="T109" fmla="*/ 0 h 1063"/>
                <a:gd name="T110" fmla="*/ 12 w 790"/>
                <a:gd name="T111" fmla="*/ 0 h 1063"/>
                <a:gd name="T112" fmla="*/ 10 w 790"/>
                <a:gd name="T113" fmla="*/ 0 h 1063"/>
                <a:gd name="T114" fmla="*/ 9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9" name="Freeform 75"/>
            <p:cNvSpPr>
              <a:spLocks noChangeAspect="1"/>
            </p:cNvSpPr>
            <p:nvPr/>
          </p:nvSpPr>
          <p:spPr bwMode="auto">
            <a:xfrm>
              <a:off x="2001" y="2192"/>
              <a:ext cx="372" cy="524"/>
            </a:xfrm>
            <a:custGeom>
              <a:avLst/>
              <a:gdLst>
                <a:gd name="T0" fmla="*/ 7 w 744"/>
                <a:gd name="T1" fmla="*/ 0 h 1049"/>
                <a:gd name="T2" fmla="*/ 5 w 744"/>
                <a:gd name="T3" fmla="*/ 1 h 1049"/>
                <a:gd name="T4" fmla="*/ 3 w 744"/>
                <a:gd name="T5" fmla="*/ 3 h 1049"/>
                <a:gd name="T6" fmla="*/ 2 w 744"/>
                <a:gd name="T7" fmla="*/ 4 h 1049"/>
                <a:gd name="T8" fmla="*/ 1 w 744"/>
                <a:gd name="T9" fmla="*/ 7 h 1049"/>
                <a:gd name="T10" fmla="*/ 0 w 744"/>
                <a:gd name="T11" fmla="*/ 9 h 1049"/>
                <a:gd name="T12" fmla="*/ 1 w 744"/>
                <a:gd name="T13" fmla="*/ 12 h 1049"/>
                <a:gd name="T14" fmla="*/ 2 w 744"/>
                <a:gd name="T15" fmla="*/ 15 h 1049"/>
                <a:gd name="T16" fmla="*/ 3 w 744"/>
                <a:gd name="T17" fmla="*/ 17 h 1049"/>
                <a:gd name="T18" fmla="*/ 3 w 744"/>
                <a:gd name="T19" fmla="*/ 18 h 1049"/>
                <a:gd name="T20" fmla="*/ 5 w 744"/>
                <a:gd name="T21" fmla="*/ 20 h 1049"/>
                <a:gd name="T22" fmla="*/ 5 w 744"/>
                <a:gd name="T23" fmla="*/ 21 h 1049"/>
                <a:gd name="T24" fmla="*/ 6 w 744"/>
                <a:gd name="T25" fmla="*/ 22 h 1049"/>
                <a:gd name="T26" fmla="*/ 6 w 744"/>
                <a:gd name="T27" fmla="*/ 23 h 1049"/>
                <a:gd name="T28" fmla="*/ 6 w 744"/>
                <a:gd name="T29" fmla="*/ 25 h 1049"/>
                <a:gd name="T30" fmla="*/ 6 w 744"/>
                <a:gd name="T31" fmla="*/ 28 h 1049"/>
                <a:gd name="T32" fmla="*/ 6 w 744"/>
                <a:gd name="T33" fmla="*/ 30 h 1049"/>
                <a:gd name="T34" fmla="*/ 6 w 744"/>
                <a:gd name="T35" fmla="*/ 30 h 1049"/>
                <a:gd name="T36" fmla="*/ 6 w 744"/>
                <a:gd name="T37" fmla="*/ 31 h 1049"/>
                <a:gd name="T38" fmla="*/ 6 w 744"/>
                <a:gd name="T39" fmla="*/ 31 h 1049"/>
                <a:gd name="T40" fmla="*/ 7 w 744"/>
                <a:gd name="T41" fmla="*/ 32 h 1049"/>
                <a:gd name="T42" fmla="*/ 8 w 744"/>
                <a:gd name="T43" fmla="*/ 32 h 1049"/>
                <a:gd name="T44" fmla="*/ 9 w 744"/>
                <a:gd name="T45" fmla="*/ 32 h 1049"/>
                <a:gd name="T46" fmla="*/ 10 w 744"/>
                <a:gd name="T47" fmla="*/ 32 h 1049"/>
                <a:gd name="T48" fmla="*/ 10 w 744"/>
                <a:gd name="T49" fmla="*/ 32 h 1049"/>
                <a:gd name="T50" fmla="*/ 11 w 744"/>
                <a:gd name="T51" fmla="*/ 32 h 1049"/>
                <a:gd name="T52" fmla="*/ 12 w 744"/>
                <a:gd name="T53" fmla="*/ 32 h 1049"/>
                <a:gd name="T54" fmla="*/ 12 w 744"/>
                <a:gd name="T55" fmla="*/ 32 h 1049"/>
                <a:gd name="T56" fmla="*/ 13 w 744"/>
                <a:gd name="T57" fmla="*/ 32 h 1049"/>
                <a:gd name="T58" fmla="*/ 13 w 744"/>
                <a:gd name="T59" fmla="*/ 32 h 1049"/>
                <a:gd name="T60" fmla="*/ 14 w 744"/>
                <a:gd name="T61" fmla="*/ 32 h 1049"/>
                <a:gd name="T62" fmla="*/ 14 w 744"/>
                <a:gd name="T63" fmla="*/ 31 h 1049"/>
                <a:gd name="T64" fmla="*/ 14 w 744"/>
                <a:gd name="T65" fmla="*/ 30 h 1049"/>
                <a:gd name="T66" fmla="*/ 15 w 744"/>
                <a:gd name="T67" fmla="*/ 27 h 1049"/>
                <a:gd name="T68" fmla="*/ 15 w 744"/>
                <a:gd name="T69" fmla="*/ 25 h 1049"/>
                <a:gd name="T70" fmla="*/ 16 w 744"/>
                <a:gd name="T71" fmla="*/ 24 h 1049"/>
                <a:gd name="T72" fmla="*/ 17 w 744"/>
                <a:gd name="T73" fmla="*/ 23 h 1049"/>
                <a:gd name="T74" fmla="*/ 17 w 744"/>
                <a:gd name="T75" fmla="*/ 23 h 1049"/>
                <a:gd name="T76" fmla="*/ 18 w 744"/>
                <a:gd name="T77" fmla="*/ 22 h 1049"/>
                <a:gd name="T78" fmla="*/ 18 w 744"/>
                <a:gd name="T79" fmla="*/ 22 h 1049"/>
                <a:gd name="T80" fmla="*/ 19 w 744"/>
                <a:gd name="T81" fmla="*/ 21 h 1049"/>
                <a:gd name="T82" fmla="*/ 20 w 744"/>
                <a:gd name="T83" fmla="*/ 20 h 1049"/>
                <a:gd name="T84" fmla="*/ 21 w 744"/>
                <a:gd name="T85" fmla="*/ 19 h 1049"/>
                <a:gd name="T86" fmla="*/ 21 w 744"/>
                <a:gd name="T87" fmla="*/ 17 h 1049"/>
                <a:gd name="T88" fmla="*/ 22 w 744"/>
                <a:gd name="T89" fmla="*/ 16 h 1049"/>
                <a:gd name="T90" fmla="*/ 23 w 744"/>
                <a:gd name="T91" fmla="*/ 14 h 1049"/>
                <a:gd name="T92" fmla="*/ 24 w 744"/>
                <a:gd name="T93" fmla="*/ 12 h 1049"/>
                <a:gd name="T94" fmla="*/ 24 w 744"/>
                <a:gd name="T95" fmla="*/ 9 h 1049"/>
                <a:gd name="T96" fmla="*/ 23 w 744"/>
                <a:gd name="T97" fmla="*/ 7 h 1049"/>
                <a:gd name="T98" fmla="*/ 22 w 744"/>
                <a:gd name="T99" fmla="*/ 5 h 1049"/>
                <a:gd name="T100" fmla="*/ 21 w 744"/>
                <a:gd name="T101" fmla="*/ 3 h 1049"/>
                <a:gd name="T102" fmla="*/ 19 w 744"/>
                <a:gd name="T103" fmla="*/ 2 h 1049"/>
                <a:gd name="T104" fmla="*/ 17 w 744"/>
                <a:gd name="T105" fmla="*/ 1 h 1049"/>
                <a:gd name="T106" fmla="*/ 14 w 744"/>
                <a:gd name="T107" fmla="*/ 0 h 1049"/>
                <a:gd name="T108" fmla="*/ 12 w 744"/>
                <a:gd name="T109" fmla="*/ 0 h 1049"/>
                <a:gd name="T110" fmla="*/ 10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0" name="Freeform 76"/>
            <p:cNvSpPr>
              <a:spLocks noChangeAspect="1"/>
            </p:cNvSpPr>
            <p:nvPr/>
          </p:nvSpPr>
          <p:spPr bwMode="auto">
            <a:xfrm>
              <a:off x="2013" y="2199"/>
              <a:ext cx="347" cy="517"/>
            </a:xfrm>
            <a:custGeom>
              <a:avLst/>
              <a:gdLst>
                <a:gd name="T0" fmla="*/ 6 w 695"/>
                <a:gd name="T1" fmla="*/ 1 h 1033"/>
                <a:gd name="T2" fmla="*/ 4 w 695"/>
                <a:gd name="T3" fmla="*/ 2 h 1033"/>
                <a:gd name="T4" fmla="*/ 2 w 695"/>
                <a:gd name="T5" fmla="*/ 3 h 1033"/>
                <a:gd name="T6" fmla="*/ 1 w 695"/>
                <a:gd name="T7" fmla="*/ 5 h 1033"/>
                <a:gd name="T8" fmla="*/ 0 w 695"/>
                <a:gd name="T9" fmla="*/ 7 h 1033"/>
                <a:gd name="T10" fmla="*/ 0 w 695"/>
                <a:gd name="T11" fmla="*/ 9 h 1033"/>
                <a:gd name="T12" fmla="*/ 0 w 695"/>
                <a:gd name="T13" fmla="*/ 12 h 1033"/>
                <a:gd name="T14" fmla="*/ 1 w 695"/>
                <a:gd name="T15" fmla="*/ 15 h 1033"/>
                <a:gd name="T16" fmla="*/ 2 w 695"/>
                <a:gd name="T17" fmla="*/ 17 h 1033"/>
                <a:gd name="T18" fmla="*/ 3 w 695"/>
                <a:gd name="T19" fmla="*/ 19 h 1033"/>
                <a:gd name="T20" fmla="*/ 3 w 695"/>
                <a:gd name="T21" fmla="*/ 20 h 1033"/>
                <a:gd name="T22" fmla="*/ 4 w 695"/>
                <a:gd name="T23" fmla="*/ 21 h 1033"/>
                <a:gd name="T24" fmla="*/ 4 w 695"/>
                <a:gd name="T25" fmla="*/ 23 h 1033"/>
                <a:gd name="T26" fmla="*/ 5 w 695"/>
                <a:gd name="T27" fmla="*/ 24 h 1033"/>
                <a:gd name="T28" fmla="*/ 5 w 695"/>
                <a:gd name="T29" fmla="*/ 26 h 1033"/>
                <a:gd name="T30" fmla="*/ 4 w 695"/>
                <a:gd name="T31" fmla="*/ 29 h 1033"/>
                <a:gd name="T32" fmla="*/ 4 w 695"/>
                <a:gd name="T33" fmla="*/ 31 h 1033"/>
                <a:gd name="T34" fmla="*/ 5 w 695"/>
                <a:gd name="T35" fmla="*/ 31 h 1033"/>
                <a:gd name="T36" fmla="*/ 5 w 695"/>
                <a:gd name="T37" fmla="*/ 31 h 1033"/>
                <a:gd name="T38" fmla="*/ 5 w 695"/>
                <a:gd name="T39" fmla="*/ 32 h 1033"/>
                <a:gd name="T40" fmla="*/ 6 w 695"/>
                <a:gd name="T41" fmla="*/ 32 h 1033"/>
                <a:gd name="T42" fmla="*/ 7 w 695"/>
                <a:gd name="T43" fmla="*/ 32 h 1033"/>
                <a:gd name="T44" fmla="*/ 7 w 695"/>
                <a:gd name="T45" fmla="*/ 32 h 1033"/>
                <a:gd name="T46" fmla="*/ 8 w 695"/>
                <a:gd name="T47" fmla="*/ 32 h 1033"/>
                <a:gd name="T48" fmla="*/ 9 w 695"/>
                <a:gd name="T49" fmla="*/ 32 h 1033"/>
                <a:gd name="T50" fmla="*/ 9 w 695"/>
                <a:gd name="T51" fmla="*/ 33 h 1033"/>
                <a:gd name="T52" fmla="*/ 10 w 695"/>
                <a:gd name="T53" fmla="*/ 33 h 1033"/>
                <a:gd name="T54" fmla="*/ 11 w 695"/>
                <a:gd name="T55" fmla="*/ 33 h 1033"/>
                <a:gd name="T56" fmla="*/ 11 w 695"/>
                <a:gd name="T57" fmla="*/ 33 h 1033"/>
                <a:gd name="T58" fmla="*/ 12 w 695"/>
                <a:gd name="T59" fmla="*/ 32 h 1033"/>
                <a:gd name="T60" fmla="*/ 12 w 695"/>
                <a:gd name="T61" fmla="*/ 32 h 1033"/>
                <a:gd name="T62" fmla="*/ 12 w 695"/>
                <a:gd name="T63" fmla="*/ 32 h 1033"/>
                <a:gd name="T64" fmla="*/ 13 w 695"/>
                <a:gd name="T65" fmla="*/ 30 h 1033"/>
                <a:gd name="T66" fmla="*/ 13 w 695"/>
                <a:gd name="T67" fmla="*/ 28 h 1033"/>
                <a:gd name="T68" fmla="*/ 14 w 695"/>
                <a:gd name="T69" fmla="*/ 26 h 1033"/>
                <a:gd name="T70" fmla="*/ 14 w 695"/>
                <a:gd name="T71" fmla="*/ 25 h 1033"/>
                <a:gd name="T72" fmla="*/ 15 w 695"/>
                <a:gd name="T73" fmla="*/ 24 h 1033"/>
                <a:gd name="T74" fmla="*/ 15 w 695"/>
                <a:gd name="T75" fmla="*/ 23 h 1033"/>
                <a:gd name="T76" fmla="*/ 15 w 695"/>
                <a:gd name="T77" fmla="*/ 23 h 1033"/>
                <a:gd name="T78" fmla="*/ 16 w 695"/>
                <a:gd name="T79" fmla="*/ 22 h 1033"/>
                <a:gd name="T80" fmla="*/ 17 w 695"/>
                <a:gd name="T81" fmla="*/ 21 h 1033"/>
                <a:gd name="T82" fmla="*/ 19 w 695"/>
                <a:gd name="T83" fmla="*/ 18 h 1033"/>
                <a:gd name="T84" fmla="*/ 20 w 695"/>
                <a:gd name="T85" fmla="*/ 15 h 1033"/>
                <a:gd name="T86" fmla="*/ 21 w 695"/>
                <a:gd name="T87" fmla="*/ 11 h 1033"/>
                <a:gd name="T88" fmla="*/ 21 w 695"/>
                <a:gd name="T89" fmla="*/ 8 h 1033"/>
                <a:gd name="T90" fmla="*/ 20 w 695"/>
                <a:gd name="T91" fmla="*/ 6 h 1033"/>
                <a:gd name="T92" fmla="*/ 19 w 695"/>
                <a:gd name="T93" fmla="*/ 4 h 1033"/>
                <a:gd name="T94" fmla="*/ 17 w 695"/>
                <a:gd name="T95" fmla="*/ 3 h 1033"/>
                <a:gd name="T96" fmla="*/ 15 w 695"/>
                <a:gd name="T97" fmla="*/ 2 h 1033"/>
                <a:gd name="T98" fmla="*/ 13 w 695"/>
                <a:gd name="T99" fmla="*/ 1 h 1033"/>
                <a:gd name="T100" fmla="*/ 11 w 695"/>
                <a:gd name="T101" fmla="*/ 1 h 1033"/>
                <a:gd name="T102" fmla="*/ 9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" name="Freeform 77"/>
            <p:cNvSpPr>
              <a:spLocks noChangeAspect="1"/>
            </p:cNvSpPr>
            <p:nvPr/>
          </p:nvSpPr>
          <p:spPr bwMode="auto">
            <a:xfrm>
              <a:off x="2024" y="2205"/>
              <a:ext cx="324" cy="510"/>
            </a:xfrm>
            <a:custGeom>
              <a:avLst/>
              <a:gdLst>
                <a:gd name="T0" fmla="*/ 7 w 647"/>
                <a:gd name="T1" fmla="*/ 1 h 1019"/>
                <a:gd name="T2" fmla="*/ 5 w 647"/>
                <a:gd name="T3" fmla="*/ 2 h 1019"/>
                <a:gd name="T4" fmla="*/ 3 w 647"/>
                <a:gd name="T5" fmla="*/ 3 h 1019"/>
                <a:gd name="T6" fmla="*/ 2 w 647"/>
                <a:gd name="T7" fmla="*/ 5 h 1019"/>
                <a:gd name="T8" fmla="*/ 1 w 647"/>
                <a:gd name="T9" fmla="*/ 7 h 1019"/>
                <a:gd name="T10" fmla="*/ 0 w 647"/>
                <a:gd name="T11" fmla="*/ 9 h 1019"/>
                <a:gd name="T12" fmla="*/ 1 w 647"/>
                <a:gd name="T13" fmla="*/ 11 h 1019"/>
                <a:gd name="T14" fmla="*/ 2 w 647"/>
                <a:gd name="T15" fmla="*/ 14 h 1019"/>
                <a:gd name="T16" fmla="*/ 3 w 647"/>
                <a:gd name="T17" fmla="*/ 16 h 1019"/>
                <a:gd name="T18" fmla="*/ 4 w 647"/>
                <a:gd name="T19" fmla="*/ 18 h 1019"/>
                <a:gd name="T20" fmla="*/ 4 w 647"/>
                <a:gd name="T21" fmla="*/ 19 h 1019"/>
                <a:gd name="T22" fmla="*/ 5 w 647"/>
                <a:gd name="T23" fmla="*/ 21 h 1019"/>
                <a:gd name="T24" fmla="*/ 5 w 647"/>
                <a:gd name="T25" fmla="*/ 22 h 1019"/>
                <a:gd name="T26" fmla="*/ 5 w 647"/>
                <a:gd name="T27" fmla="*/ 23 h 1019"/>
                <a:gd name="T28" fmla="*/ 5 w 647"/>
                <a:gd name="T29" fmla="*/ 25 h 1019"/>
                <a:gd name="T30" fmla="*/ 5 w 647"/>
                <a:gd name="T31" fmla="*/ 28 h 1019"/>
                <a:gd name="T32" fmla="*/ 5 w 647"/>
                <a:gd name="T33" fmla="*/ 30 h 1019"/>
                <a:gd name="T34" fmla="*/ 6 w 647"/>
                <a:gd name="T35" fmla="*/ 31 h 1019"/>
                <a:gd name="T36" fmla="*/ 7 w 647"/>
                <a:gd name="T37" fmla="*/ 32 h 1019"/>
                <a:gd name="T38" fmla="*/ 8 w 647"/>
                <a:gd name="T39" fmla="*/ 32 h 1019"/>
                <a:gd name="T40" fmla="*/ 9 w 647"/>
                <a:gd name="T41" fmla="*/ 32 h 1019"/>
                <a:gd name="T42" fmla="*/ 11 w 647"/>
                <a:gd name="T43" fmla="*/ 32 h 1019"/>
                <a:gd name="T44" fmla="*/ 11 w 647"/>
                <a:gd name="T45" fmla="*/ 32 h 1019"/>
                <a:gd name="T46" fmla="*/ 12 w 647"/>
                <a:gd name="T47" fmla="*/ 32 h 1019"/>
                <a:gd name="T48" fmla="*/ 12 w 647"/>
                <a:gd name="T49" fmla="*/ 32 h 1019"/>
                <a:gd name="T50" fmla="*/ 12 w 647"/>
                <a:gd name="T51" fmla="*/ 31 h 1019"/>
                <a:gd name="T52" fmla="*/ 13 w 647"/>
                <a:gd name="T53" fmla="*/ 30 h 1019"/>
                <a:gd name="T54" fmla="*/ 13 w 647"/>
                <a:gd name="T55" fmla="*/ 27 h 1019"/>
                <a:gd name="T56" fmla="*/ 14 w 647"/>
                <a:gd name="T57" fmla="*/ 25 h 1019"/>
                <a:gd name="T58" fmla="*/ 14 w 647"/>
                <a:gd name="T59" fmla="*/ 24 h 1019"/>
                <a:gd name="T60" fmla="*/ 14 w 647"/>
                <a:gd name="T61" fmla="*/ 23 h 1019"/>
                <a:gd name="T62" fmla="*/ 15 w 647"/>
                <a:gd name="T63" fmla="*/ 23 h 1019"/>
                <a:gd name="T64" fmla="*/ 15 w 647"/>
                <a:gd name="T65" fmla="*/ 22 h 1019"/>
                <a:gd name="T66" fmla="*/ 16 w 647"/>
                <a:gd name="T67" fmla="*/ 22 h 1019"/>
                <a:gd name="T68" fmla="*/ 16 w 647"/>
                <a:gd name="T69" fmla="*/ 21 h 1019"/>
                <a:gd name="T70" fmla="*/ 18 w 647"/>
                <a:gd name="T71" fmla="*/ 18 h 1019"/>
                <a:gd name="T72" fmla="*/ 20 w 647"/>
                <a:gd name="T73" fmla="*/ 15 h 1019"/>
                <a:gd name="T74" fmla="*/ 21 w 647"/>
                <a:gd name="T75" fmla="*/ 11 h 1019"/>
                <a:gd name="T76" fmla="*/ 21 w 647"/>
                <a:gd name="T77" fmla="*/ 7 h 1019"/>
                <a:gd name="T78" fmla="*/ 20 w 647"/>
                <a:gd name="T79" fmla="*/ 6 h 1019"/>
                <a:gd name="T80" fmla="*/ 19 w 647"/>
                <a:gd name="T81" fmla="*/ 4 h 1019"/>
                <a:gd name="T82" fmla="*/ 17 w 647"/>
                <a:gd name="T83" fmla="*/ 3 h 1019"/>
                <a:gd name="T84" fmla="*/ 15 w 647"/>
                <a:gd name="T85" fmla="*/ 2 h 1019"/>
                <a:gd name="T86" fmla="*/ 13 w 647"/>
                <a:gd name="T87" fmla="*/ 1 h 1019"/>
                <a:gd name="T88" fmla="*/ 11 w 647"/>
                <a:gd name="T89" fmla="*/ 1 h 1019"/>
                <a:gd name="T90" fmla="*/ 9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" name="Freeform 78"/>
            <p:cNvSpPr>
              <a:spLocks noChangeAspect="1"/>
            </p:cNvSpPr>
            <p:nvPr/>
          </p:nvSpPr>
          <p:spPr bwMode="auto">
            <a:xfrm>
              <a:off x="2035" y="2212"/>
              <a:ext cx="300" cy="503"/>
            </a:xfrm>
            <a:custGeom>
              <a:avLst/>
              <a:gdLst>
                <a:gd name="T0" fmla="*/ 6 w 601"/>
                <a:gd name="T1" fmla="*/ 1 h 1006"/>
                <a:gd name="T2" fmla="*/ 3 w 601"/>
                <a:gd name="T3" fmla="*/ 2 h 1006"/>
                <a:gd name="T4" fmla="*/ 2 w 601"/>
                <a:gd name="T5" fmla="*/ 3 h 1006"/>
                <a:gd name="T6" fmla="*/ 0 w 601"/>
                <a:gd name="T7" fmla="*/ 5 h 1006"/>
                <a:gd name="T8" fmla="*/ 0 w 601"/>
                <a:gd name="T9" fmla="*/ 6 h 1006"/>
                <a:gd name="T10" fmla="*/ 0 w 601"/>
                <a:gd name="T11" fmla="*/ 9 h 1006"/>
                <a:gd name="T12" fmla="*/ 0 w 601"/>
                <a:gd name="T13" fmla="*/ 11 h 1006"/>
                <a:gd name="T14" fmla="*/ 1 w 601"/>
                <a:gd name="T15" fmla="*/ 13 h 1006"/>
                <a:gd name="T16" fmla="*/ 2 w 601"/>
                <a:gd name="T17" fmla="*/ 15 h 1006"/>
                <a:gd name="T18" fmla="*/ 3 w 601"/>
                <a:gd name="T19" fmla="*/ 17 h 1006"/>
                <a:gd name="T20" fmla="*/ 3 w 601"/>
                <a:gd name="T21" fmla="*/ 19 h 1006"/>
                <a:gd name="T22" fmla="*/ 3 w 601"/>
                <a:gd name="T23" fmla="*/ 21 h 1006"/>
                <a:gd name="T24" fmla="*/ 4 w 601"/>
                <a:gd name="T25" fmla="*/ 22 h 1006"/>
                <a:gd name="T26" fmla="*/ 4 w 601"/>
                <a:gd name="T27" fmla="*/ 23 h 1006"/>
                <a:gd name="T28" fmla="*/ 4 w 601"/>
                <a:gd name="T29" fmla="*/ 25 h 1006"/>
                <a:gd name="T30" fmla="*/ 4 w 601"/>
                <a:gd name="T31" fmla="*/ 28 h 1006"/>
                <a:gd name="T32" fmla="*/ 4 w 601"/>
                <a:gd name="T33" fmla="*/ 30 h 1006"/>
                <a:gd name="T34" fmla="*/ 4 w 601"/>
                <a:gd name="T35" fmla="*/ 31 h 1006"/>
                <a:gd name="T36" fmla="*/ 5 w 601"/>
                <a:gd name="T37" fmla="*/ 31 h 1006"/>
                <a:gd name="T38" fmla="*/ 6 w 601"/>
                <a:gd name="T39" fmla="*/ 32 h 1006"/>
                <a:gd name="T40" fmla="*/ 8 w 601"/>
                <a:gd name="T41" fmla="*/ 32 h 1006"/>
                <a:gd name="T42" fmla="*/ 9 w 601"/>
                <a:gd name="T43" fmla="*/ 32 h 1006"/>
                <a:gd name="T44" fmla="*/ 10 w 601"/>
                <a:gd name="T45" fmla="*/ 32 h 1006"/>
                <a:gd name="T46" fmla="*/ 10 w 601"/>
                <a:gd name="T47" fmla="*/ 31 h 1006"/>
                <a:gd name="T48" fmla="*/ 10 w 601"/>
                <a:gd name="T49" fmla="*/ 31 h 1006"/>
                <a:gd name="T50" fmla="*/ 10 w 601"/>
                <a:gd name="T51" fmla="*/ 31 h 1006"/>
                <a:gd name="T52" fmla="*/ 11 w 601"/>
                <a:gd name="T53" fmla="*/ 30 h 1006"/>
                <a:gd name="T54" fmla="*/ 11 w 601"/>
                <a:gd name="T55" fmla="*/ 27 h 1006"/>
                <a:gd name="T56" fmla="*/ 12 w 601"/>
                <a:gd name="T57" fmla="*/ 25 h 1006"/>
                <a:gd name="T58" fmla="*/ 12 w 601"/>
                <a:gd name="T59" fmla="*/ 24 h 1006"/>
                <a:gd name="T60" fmla="*/ 12 w 601"/>
                <a:gd name="T61" fmla="*/ 23 h 1006"/>
                <a:gd name="T62" fmla="*/ 13 w 601"/>
                <a:gd name="T63" fmla="*/ 23 h 1006"/>
                <a:gd name="T64" fmla="*/ 13 w 601"/>
                <a:gd name="T65" fmla="*/ 22 h 1006"/>
                <a:gd name="T66" fmla="*/ 13 w 601"/>
                <a:gd name="T67" fmla="*/ 21 h 1006"/>
                <a:gd name="T68" fmla="*/ 14 w 601"/>
                <a:gd name="T69" fmla="*/ 20 h 1006"/>
                <a:gd name="T70" fmla="*/ 16 w 601"/>
                <a:gd name="T71" fmla="*/ 18 h 1006"/>
                <a:gd name="T72" fmla="*/ 17 w 601"/>
                <a:gd name="T73" fmla="*/ 15 h 1006"/>
                <a:gd name="T74" fmla="*/ 18 w 601"/>
                <a:gd name="T75" fmla="*/ 11 h 1006"/>
                <a:gd name="T76" fmla="*/ 18 w 601"/>
                <a:gd name="T77" fmla="*/ 7 h 1006"/>
                <a:gd name="T78" fmla="*/ 18 w 601"/>
                <a:gd name="T79" fmla="*/ 5 h 1006"/>
                <a:gd name="T80" fmla="*/ 17 w 601"/>
                <a:gd name="T81" fmla="*/ 4 h 1006"/>
                <a:gd name="T82" fmla="*/ 15 w 601"/>
                <a:gd name="T83" fmla="*/ 3 h 1006"/>
                <a:gd name="T84" fmla="*/ 14 w 601"/>
                <a:gd name="T85" fmla="*/ 2 h 1006"/>
                <a:gd name="T86" fmla="*/ 12 w 601"/>
                <a:gd name="T87" fmla="*/ 1 h 1006"/>
                <a:gd name="T88" fmla="*/ 10 w 601"/>
                <a:gd name="T89" fmla="*/ 1 h 1006"/>
                <a:gd name="T90" fmla="*/ 8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3" name="Freeform 79"/>
            <p:cNvSpPr>
              <a:spLocks noChangeAspect="1"/>
            </p:cNvSpPr>
            <p:nvPr/>
          </p:nvSpPr>
          <p:spPr bwMode="auto">
            <a:xfrm>
              <a:off x="2046" y="2218"/>
              <a:ext cx="278" cy="496"/>
            </a:xfrm>
            <a:custGeom>
              <a:avLst/>
              <a:gdLst>
                <a:gd name="T0" fmla="*/ 6 w 556"/>
                <a:gd name="T1" fmla="*/ 1 h 992"/>
                <a:gd name="T2" fmla="*/ 4 w 556"/>
                <a:gd name="T3" fmla="*/ 2 h 992"/>
                <a:gd name="T4" fmla="*/ 2 w 556"/>
                <a:gd name="T5" fmla="*/ 3 h 992"/>
                <a:gd name="T6" fmla="*/ 1 w 556"/>
                <a:gd name="T7" fmla="*/ 4 h 992"/>
                <a:gd name="T8" fmla="*/ 1 w 556"/>
                <a:gd name="T9" fmla="*/ 6 h 992"/>
                <a:gd name="T10" fmla="*/ 1 w 556"/>
                <a:gd name="T11" fmla="*/ 8 h 992"/>
                <a:gd name="T12" fmla="*/ 1 w 556"/>
                <a:gd name="T13" fmla="*/ 10 h 992"/>
                <a:gd name="T14" fmla="*/ 2 w 556"/>
                <a:gd name="T15" fmla="*/ 12 h 992"/>
                <a:gd name="T16" fmla="*/ 3 w 556"/>
                <a:gd name="T17" fmla="*/ 14 h 992"/>
                <a:gd name="T18" fmla="*/ 3 w 556"/>
                <a:gd name="T19" fmla="*/ 16 h 992"/>
                <a:gd name="T20" fmla="*/ 3 w 556"/>
                <a:gd name="T21" fmla="*/ 18 h 992"/>
                <a:gd name="T22" fmla="*/ 4 w 556"/>
                <a:gd name="T23" fmla="*/ 20 h 992"/>
                <a:gd name="T24" fmla="*/ 4 w 556"/>
                <a:gd name="T25" fmla="*/ 22 h 992"/>
                <a:gd name="T26" fmla="*/ 4 w 556"/>
                <a:gd name="T27" fmla="*/ 23 h 992"/>
                <a:gd name="T28" fmla="*/ 4 w 556"/>
                <a:gd name="T29" fmla="*/ 25 h 992"/>
                <a:gd name="T30" fmla="*/ 4 w 556"/>
                <a:gd name="T31" fmla="*/ 28 h 992"/>
                <a:gd name="T32" fmla="*/ 4 w 556"/>
                <a:gd name="T33" fmla="*/ 30 h 992"/>
                <a:gd name="T34" fmla="*/ 5 w 556"/>
                <a:gd name="T35" fmla="*/ 31 h 992"/>
                <a:gd name="T36" fmla="*/ 5 w 556"/>
                <a:gd name="T37" fmla="*/ 31 h 992"/>
                <a:gd name="T38" fmla="*/ 6 w 556"/>
                <a:gd name="T39" fmla="*/ 31 h 992"/>
                <a:gd name="T40" fmla="*/ 7 w 556"/>
                <a:gd name="T41" fmla="*/ 31 h 992"/>
                <a:gd name="T42" fmla="*/ 9 w 556"/>
                <a:gd name="T43" fmla="*/ 31 h 992"/>
                <a:gd name="T44" fmla="*/ 9 w 556"/>
                <a:gd name="T45" fmla="*/ 31 h 992"/>
                <a:gd name="T46" fmla="*/ 10 w 556"/>
                <a:gd name="T47" fmla="*/ 31 h 992"/>
                <a:gd name="T48" fmla="*/ 10 w 556"/>
                <a:gd name="T49" fmla="*/ 29 h 992"/>
                <a:gd name="T50" fmla="*/ 11 w 556"/>
                <a:gd name="T51" fmla="*/ 27 h 992"/>
                <a:gd name="T52" fmla="*/ 11 w 556"/>
                <a:gd name="T53" fmla="*/ 25 h 992"/>
                <a:gd name="T54" fmla="*/ 11 w 556"/>
                <a:gd name="T55" fmla="*/ 24 h 992"/>
                <a:gd name="T56" fmla="*/ 12 w 556"/>
                <a:gd name="T57" fmla="*/ 23 h 992"/>
                <a:gd name="T58" fmla="*/ 12 w 556"/>
                <a:gd name="T59" fmla="*/ 22 h 992"/>
                <a:gd name="T60" fmla="*/ 12 w 556"/>
                <a:gd name="T61" fmla="*/ 22 h 992"/>
                <a:gd name="T62" fmla="*/ 13 w 556"/>
                <a:gd name="T63" fmla="*/ 21 h 992"/>
                <a:gd name="T64" fmla="*/ 14 w 556"/>
                <a:gd name="T65" fmla="*/ 20 h 992"/>
                <a:gd name="T66" fmla="*/ 15 w 556"/>
                <a:gd name="T67" fmla="*/ 17 h 992"/>
                <a:gd name="T68" fmla="*/ 17 w 556"/>
                <a:gd name="T69" fmla="*/ 14 h 992"/>
                <a:gd name="T70" fmla="*/ 18 w 556"/>
                <a:gd name="T71" fmla="*/ 10 h 992"/>
                <a:gd name="T72" fmla="*/ 18 w 556"/>
                <a:gd name="T73" fmla="*/ 7 h 992"/>
                <a:gd name="T74" fmla="*/ 18 w 556"/>
                <a:gd name="T75" fmla="*/ 5 h 992"/>
                <a:gd name="T76" fmla="*/ 17 w 556"/>
                <a:gd name="T77" fmla="*/ 4 h 992"/>
                <a:gd name="T78" fmla="*/ 15 w 556"/>
                <a:gd name="T79" fmla="*/ 3 h 992"/>
                <a:gd name="T80" fmla="*/ 13 w 556"/>
                <a:gd name="T81" fmla="*/ 2 h 992"/>
                <a:gd name="T82" fmla="*/ 12 w 556"/>
                <a:gd name="T83" fmla="*/ 1 h 992"/>
                <a:gd name="T84" fmla="*/ 10 w 556"/>
                <a:gd name="T85" fmla="*/ 1 h 992"/>
                <a:gd name="T86" fmla="*/ 9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4" name="Freeform 80"/>
            <p:cNvSpPr>
              <a:spLocks noChangeAspect="1"/>
            </p:cNvSpPr>
            <p:nvPr/>
          </p:nvSpPr>
          <p:spPr bwMode="auto">
            <a:xfrm>
              <a:off x="2057" y="2225"/>
              <a:ext cx="256" cy="488"/>
            </a:xfrm>
            <a:custGeom>
              <a:avLst/>
              <a:gdLst>
                <a:gd name="T0" fmla="*/ 6 w 512"/>
                <a:gd name="T1" fmla="*/ 0 h 977"/>
                <a:gd name="T2" fmla="*/ 3 w 512"/>
                <a:gd name="T3" fmla="*/ 1 h 977"/>
                <a:gd name="T4" fmla="*/ 2 w 512"/>
                <a:gd name="T5" fmla="*/ 2 h 977"/>
                <a:gd name="T6" fmla="*/ 1 w 512"/>
                <a:gd name="T7" fmla="*/ 3 h 977"/>
                <a:gd name="T8" fmla="*/ 1 w 512"/>
                <a:gd name="T9" fmla="*/ 5 h 977"/>
                <a:gd name="T10" fmla="*/ 1 w 512"/>
                <a:gd name="T11" fmla="*/ 7 h 977"/>
                <a:gd name="T12" fmla="*/ 1 w 512"/>
                <a:gd name="T13" fmla="*/ 8 h 977"/>
                <a:gd name="T14" fmla="*/ 2 w 512"/>
                <a:gd name="T15" fmla="*/ 10 h 977"/>
                <a:gd name="T16" fmla="*/ 3 w 512"/>
                <a:gd name="T17" fmla="*/ 13 h 977"/>
                <a:gd name="T18" fmla="*/ 3 w 512"/>
                <a:gd name="T19" fmla="*/ 18 h 977"/>
                <a:gd name="T20" fmla="*/ 4 w 512"/>
                <a:gd name="T21" fmla="*/ 20 h 977"/>
                <a:gd name="T22" fmla="*/ 4 w 512"/>
                <a:gd name="T23" fmla="*/ 21 h 977"/>
                <a:gd name="T24" fmla="*/ 4 w 512"/>
                <a:gd name="T25" fmla="*/ 23 h 977"/>
                <a:gd name="T26" fmla="*/ 3 w 512"/>
                <a:gd name="T27" fmla="*/ 26 h 977"/>
                <a:gd name="T28" fmla="*/ 3 w 512"/>
                <a:gd name="T29" fmla="*/ 28 h 977"/>
                <a:gd name="T30" fmla="*/ 4 w 512"/>
                <a:gd name="T31" fmla="*/ 29 h 977"/>
                <a:gd name="T32" fmla="*/ 5 w 512"/>
                <a:gd name="T33" fmla="*/ 30 h 977"/>
                <a:gd name="T34" fmla="*/ 6 w 512"/>
                <a:gd name="T35" fmla="*/ 30 h 977"/>
                <a:gd name="T36" fmla="*/ 7 w 512"/>
                <a:gd name="T37" fmla="*/ 30 h 977"/>
                <a:gd name="T38" fmla="*/ 8 w 512"/>
                <a:gd name="T39" fmla="*/ 30 h 977"/>
                <a:gd name="T40" fmla="*/ 8 w 512"/>
                <a:gd name="T41" fmla="*/ 30 h 977"/>
                <a:gd name="T42" fmla="*/ 9 w 512"/>
                <a:gd name="T43" fmla="*/ 29 h 977"/>
                <a:gd name="T44" fmla="*/ 9 w 512"/>
                <a:gd name="T45" fmla="*/ 28 h 977"/>
                <a:gd name="T46" fmla="*/ 10 w 512"/>
                <a:gd name="T47" fmla="*/ 25 h 977"/>
                <a:gd name="T48" fmla="*/ 10 w 512"/>
                <a:gd name="T49" fmla="*/ 23 h 977"/>
                <a:gd name="T50" fmla="*/ 10 w 512"/>
                <a:gd name="T51" fmla="*/ 22 h 977"/>
                <a:gd name="T52" fmla="*/ 11 w 512"/>
                <a:gd name="T53" fmla="*/ 21 h 977"/>
                <a:gd name="T54" fmla="*/ 11 w 512"/>
                <a:gd name="T55" fmla="*/ 21 h 977"/>
                <a:gd name="T56" fmla="*/ 11 w 512"/>
                <a:gd name="T57" fmla="*/ 20 h 977"/>
                <a:gd name="T58" fmla="*/ 12 w 512"/>
                <a:gd name="T59" fmla="*/ 20 h 977"/>
                <a:gd name="T60" fmla="*/ 12 w 512"/>
                <a:gd name="T61" fmla="*/ 18 h 977"/>
                <a:gd name="T62" fmla="*/ 14 w 512"/>
                <a:gd name="T63" fmla="*/ 16 h 977"/>
                <a:gd name="T64" fmla="*/ 15 w 512"/>
                <a:gd name="T65" fmla="*/ 13 h 977"/>
                <a:gd name="T66" fmla="*/ 16 w 512"/>
                <a:gd name="T67" fmla="*/ 9 h 977"/>
                <a:gd name="T68" fmla="*/ 16 w 512"/>
                <a:gd name="T69" fmla="*/ 6 h 977"/>
                <a:gd name="T70" fmla="*/ 16 w 512"/>
                <a:gd name="T71" fmla="*/ 4 h 977"/>
                <a:gd name="T72" fmla="*/ 15 w 512"/>
                <a:gd name="T73" fmla="*/ 3 h 977"/>
                <a:gd name="T74" fmla="*/ 14 w 512"/>
                <a:gd name="T75" fmla="*/ 2 h 977"/>
                <a:gd name="T76" fmla="*/ 13 w 512"/>
                <a:gd name="T77" fmla="*/ 1 h 977"/>
                <a:gd name="T78" fmla="*/ 11 w 512"/>
                <a:gd name="T79" fmla="*/ 0 h 977"/>
                <a:gd name="T80" fmla="*/ 9 w 512"/>
                <a:gd name="T81" fmla="*/ 0 h 977"/>
                <a:gd name="T82" fmla="*/ 8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" name="Freeform 81"/>
            <p:cNvSpPr>
              <a:spLocks noChangeAspect="1"/>
            </p:cNvSpPr>
            <p:nvPr/>
          </p:nvSpPr>
          <p:spPr bwMode="auto">
            <a:xfrm>
              <a:off x="2068" y="2231"/>
              <a:ext cx="234" cy="482"/>
            </a:xfrm>
            <a:custGeom>
              <a:avLst/>
              <a:gdLst>
                <a:gd name="T0" fmla="*/ 5 w 469"/>
                <a:gd name="T1" fmla="*/ 1 h 964"/>
                <a:gd name="T2" fmla="*/ 3 w 469"/>
                <a:gd name="T3" fmla="*/ 2 h 964"/>
                <a:gd name="T4" fmla="*/ 1 w 469"/>
                <a:gd name="T5" fmla="*/ 3 h 964"/>
                <a:gd name="T6" fmla="*/ 0 w 469"/>
                <a:gd name="T7" fmla="*/ 4 h 964"/>
                <a:gd name="T8" fmla="*/ 0 w 469"/>
                <a:gd name="T9" fmla="*/ 6 h 964"/>
                <a:gd name="T10" fmla="*/ 0 w 469"/>
                <a:gd name="T11" fmla="*/ 7 h 964"/>
                <a:gd name="T12" fmla="*/ 0 w 469"/>
                <a:gd name="T13" fmla="*/ 9 h 964"/>
                <a:gd name="T14" fmla="*/ 1 w 469"/>
                <a:gd name="T15" fmla="*/ 10 h 964"/>
                <a:gd name="T16" fmla="*/ 2 w 469"/>
                <a:gd name="T17" fmla="*/ 14 h 964"/>
                <a:gd name="T18" fmla="*/ 3 w 469"/>
                <a:gd name="T19" fmla="*/ 18 h 964"/>
                <a:gd name="T20" fmla="*/ 3 w 469"/>
                <a:gd name="T21" fmla="*/ 21 h 964"/>
                <a:gd name="T22" fmla="*/ 3 w 469"/>
                <a:gd name="T23" fmla="*/ 22 h 964"/>
                <a:gd name="T24" fmla="*/ 3 w 469"/>
                <a:gd name="T25" fmla="*/ 24 h 964"/>
                <a:gd name="T26" fmla="*/ 3 w 469"/>
                <a:gd name="T27" fmla="*/ 27 h 964"/>
                <a:gd name="T28" fmla="*/ 3 w 469"/>
                <a:gd name="T29" fmla="*/ 29 h 964"/>
                <a:gd name="T30" fmla="*/ 3 w 469"/>
                <a:gd name="T31" fmla="*/ 30 h 964"/>
                <a:gd name="T32" fmla="*/ 4 w 469"/>
                <a:gd name="T33" fmla="*/ 30 h 964"/>
                <a:gd name="T34" fmla="*/ 4 w 469"/>
                <a:gd name="T35" fmla="*/ 30 h 964"/>
                <a:gd name="T36" fmla="*/ 5 w 469"/>
                <a:gd name="T37" fmla="*/ 30 h 964"/>
                <a:gd name="T38" fmla="*/ 6 w 469"/>
                <a:gd name="T39" fmla="*/ 30 h 964"/>
                <a:gd name="T40" fmla="*/ 7 w 469"/>
                <a:gd name="T41" fmla="*/ 30 h 964"/>
                <a:gd name="T42" fmla="*/ 7 w 469"/>
                <a:gd name="T43" fmla="*/ 30 h 964"/>
                <a:gd name="T44" fmla="*/ 8 w 469"/>
                <a:gd name="T45" fmla="*/ 28 h 964"/>
                <a:gd name="T46" fmla="*/ 8 w 469"/>
                <a:gd name="T47" fmla="*/ 26 h 964"/>
                <a:gd name="T48" fmla="*/ 8 w 469"/>
                <a:gd name="T49" fmla="*/ 24 h 964"/>
                <a:gd name="T50" fmla="*/ 9 w 469"/>
                <a:gd name="T51" fmla="*/ 23 h 964"/>
                <a:gd name="T52" fmla="*/ 9 w 469"/>
                <a:gd name="T53" fmla="*/ 22 h 964"/>
                <a:gd name="T54" fmla="*/ 9 w 469"/>
                <a:gd name="T55" fmla="*/ 21 h 964"/>
                <a:gd name="T56" fmla="*/ 10 w 469"/>
                <a:gd name="T57" fmla="*/ 21 h 964"/>
                <a:gd name="T58" fmla="*/ 10 w 469"/>
                <a:gd name="T59" fmla="*/ 20 h 964"/>
                <a:gd name="T60" fmla="*/ 11 w 469"/>
                <a:gd name="T61" fmla="*/ 19 h 964"/>
                <a:gd name="T62" fmla="*/ 12 w 469"/>
                <a:gd name="T63" fmla="*/ 17 h 964"/>
                <a:gd name="T64" fmla="*/ 13 w 469"/>
                <a:gd name="T65" fmla="*/ 14 h 964"/>
                <a:gd name="T66" fmla="*/ 14 w 469"/>
                <a:gd name="T67" fmla="*/ 10 h 964"/>
                <a:gd name="T68" fmla="*/ 14 w 469"/>
                <a:gd name="T69" fmla="*/ 7 h 964"/>
                <a:gd name="T70" fmla="*/ 14 w 469"/>
                <a:gd name="T71" fmla="*/ 5 h 964"/>
                <a:gd name="T72" fmla="*/ 14 w 469"/>
                <a:gd name="T73" fmla="*/ 4 h 964"/>
                <a:gd name="T74" fmla="*/ 13 w 469"/>
                <a:gd name="T75" fmla="*/ 3 h 964"/>
                <a:gd name="T76" fmla="*/ 12 w 469"/>
                <a:gd name="T77" fmla="*/ 2 h 964"/>
                <a:gd name="T78" fmla="*/ 10 w 469"/>
                <a:gd name="T79" fmla="*/ 1 h 964"/>
                <a:gd name="T80" fmla="*/ 8 w 469"/>
                <a:gd name="T81" fmla="*/ 1 h 964"/>
                <a:gd name="T82" fmla="*/ 7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6" name="Freeform 82"/>
            <p:cNvSpPr>
              <a:spLocks noChangeAspect="1"/>
            </p:cNvSpPr>
            <p:nvPr/>
          </p:nvSpPr>
          <p:spPr bwMode="auto">
            <a:xfrm>
              <a:off x="2079" y="2237"/>
              <a:ext cx="214" cy="475"/>
            </a:xfrm>
            <a:custGeom>
              <a:avLst/>
              <a:gdLst>
                <a:gd name="T0" fmla="*/ 5 w 429"/>
                <a:gd name="T1" fmla="*/ 0 h 951"/>
                <a:gd name="T2" fmla="*/ 2 w 429"/>
                <a:gd name="T3" fmla="*/ 1 h 951"/>
                <a:gd name="T4" fmla="*/ 1 w 429"/>
                <a:gd name="T5" fmla="*/ 2 h 951"/>
                <a:gd name="T6" fmla="*/ 0 w 429"/>
                <a:gd name="T7" fmla="*/ 3 h 951"/>
                <a:gd name="T8" fmla="*/ 0 w 429"/>
                <a:gd name="T9" fmla="*/ 4 h 951"/>
                <a:gd name="T10" fmla="*/ 0 w 429"/>
                <a:gd name="T11" fmla="*/ 6 h 951"/>
                <a:gd name="T12" fmla="*/ 0 w 429"/>
                <a:gd name="T13" fmla="*/ 7 h 951"/>
                <a:gd name="T14" fmla="*/ 1 w 429"/>
                <a:gd name="T15" fmla="*/ 9 h 951"/>
                <a:gd name="T16" fmla="*/ 2 w 429"/>
                <a:gd name="T17" fmla="*/ 12 h 951"/>
                <a:gd name="T18" fmla="*/ 2 w 429"/>
                <a:gd name="T19" fmla="*/ 17 h 951"/>
                <a:gd name="T20" fmla="*/ 2 w 429"/>
                <a:gd name="T21" fmla="*/ 20 h 951"/>
                <a:gd name="T22" fmla="*/ 3 w 429"/>
                <a:gd name="T23" fmla="*/ 21 h 951"/>
                <a:gd name="T24" fmla="*/ 2 w 429"/>
                <a:gd name="T25" fmla="*/ 23 h 951"/>
                <a:gd name="T26" fmla="*/ 2 w 429"/>
                <a:gd name="T27" fmla="*/ 26 h 951"/>
                <a:gd name="T28" fmla="*/ 2 w 429"/>
                <a:gd name="T29" fmla="*/ 28 h 951"/>
                <a:gd name="T30" fmla="*/ 2 w 429"/>
                <a:gd name="T31" fmla="*/ 28 h 951"/>
                <a:gd name="T32" fmla="*/ 3 w 429"/>
                <a:gd name="T33" fmla="*/ 29 h 951"/>
                <a:gd name="T34" fmla="*/ 4 w 429"/>
                <a:gd name="T35" fmla="*/ 29 h 951"/>
                <a:gd name="T36" fmla="*/ 5 w 429"/>
                <a:gd name="T37" fmla="*/ 29 h 951"/>
                <a:gd name="T38" fmla="*/ 5 w 429"/>
                <a:gd name="T39" fmla="*/ 29 h 951"/>
                <a:gd name="T40" fmla="*/ 6 w 429"/>
                <a:gd name="T41" fmla="*/ 29 h 951"/>
                <a:gd name="T42" fmla="*/ 6 w 429"/>
                <a:gd name="T43" fmla="*/ 28 h 951"/>
                <a:gd name="T44" fmla="*/ 7 w 429"/>
                <a:gd name="T45" fmla="*/ 27 h 951"/>
                <a:gd name="T46" fmla="*/ 7 w 429"/>
                <a:gd name="T47" fmla="*/ 24 h 951"/>
                <a:gd name="T48" fmla="*/ 7 w 429"/>
                <a:gd name="T49" fmla="*/ 23 h 951"/>
                <a:gd name="T50" fmla="*/ 8 w 429"/>
                <a:gd name="T51" fmla="*/ 21 h 951"/>
                <a:gd name="T52" fmla="*/ 8 w 429"/>
                <a:gd name="T53" fmla="*/ 20 h 951"/>
                <a:gd name="T54" fmla="*/ 9 w 429"/>
                <a:gd name="T55" fmla="*/ 19 h 951"/>
                <a:gd name="T56" fmla="*/ 9 w 429"/>
                <a:gd name="T57" fmla="*/ 18 h 951"/>
                <a:gd name="T58" fmla="*/ 10 w 429"/>
                <a:gd name="T59" fmla="*/ 15 h 951"/>
                <a:gd name="T60" fmla="*/ 11 w 429"/>
                <a:gd name="T61" fmla="*/ 12 h 951"/>
                <a:gd name="T62" fmla="*/ 12 w 429"/>
                <a:gd name="T63" fmla="*/ 8 h 951"/>
                <a:gd name="T64" fmla="*/ 13 w 429"/>
                <a:gd name="T65" fmla="*/ 5 h 951"/>
                <a:gd name="T66" fmla="*/ 13 w 429"/>
                <a:gd name="T67" fmla="*/ 4 h 951"/>
                <a:gd name="T68" fmla="*/ 13 w 429"/>
                <a:gd name="T69" fmla="*/ 3 h 951"/>
                <a:gd name="T70" fmla="*/ 12 w 429"/>
                <a:gd name="T71" fmla="*/ 2 h 951"/>
                <a:gd name="T72" fmla="*/ 11 w 429"/>
                <a:gd name="T73" fmla="*/ 1 h 951"/>
                <a:gd name="T74" fmla="*/ 9 w 429"/>
                <a:gd name="T75" fmla="*/ 0 h 951"/>
                <a:gd name="T76" fmla="*/ 8 w 429"/>
                <a:gd name="T77" fmla="*/ 0 h 951"/>
                <a:gd name="T78" fmla="*/ 6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7" name="Freeform 83"/>
            <p:cNvSpPr>
              <a:spLocks noChangeAspect="1"/>
            </p:cNvSpPr>
            <p:nvPr/>
          </p:nvSpPr>
          <p:spPr bwMode="auto">
            <a:xfrm>
              <a:off x="2090" y="2243"/>
              <a:ext cx="195" cy="469"/>
            </a:xfrm>
            <a:custGeom>
              <a:avLst/>
              <a:gdLst>
                <a:gd name="T0" fmla="*/ 5 w 389"/>
                <a:gd name="T1" fmla="*/ 1 h 936"/>
                <a:gd name="T2" fmla="*/ 3 w 389"/>
                <a:gd name="T3" fmla="*/ 1 h 936"/>
                <a:gd name="T4" fmla="*/ 2 w 389"/>
                <a:gd name="T5" fmla="*/ 2 h 936"/>
                <a:gd name="T6" fmla="*/ 1 w 389"/>
                <a:gd name="T7" fmla="*/ 4 h 936"/>
                <a:gd name="T8" fmla="*/ 0 w 389"/>
                <a:gd name="T9" fmla="*/ 5 h 936"/>
                <a:gd name="T10" fmla="*/ 1 w 389"/>
                <a:gd name="T11" fmla="*/ 6 h 936"/>
                <a:gd name="T12" fmla="*/ 1 w 389"/>
                <a:gd name="T13" fmla="*/ 7 h 936"/>
                <a:gd name="T14" fmla="*/ 2 w 389"/>
                <a:gd name="T15" fmla="*/ 9 h 936"/>
                <a:gd name="T16" fmla="*/ 3 w 389"/>
                <a:gd name="T17" fmla="*/ 12 h 936"/>
                <a:gd name="T18" fmla="*/ 3 w 389"/>
                <a:gd name="T19" fmla="*/ 17 h 936"/>
                <a:gd name="T20" fmla="*/ 3 w 389"/>
                <a:gd name="T21" fmla="*/ 21 h 936"/>
                <a:gd name="T22" fmla="*/ 3 w 389"/>
                <a:gd name="T23" fmla="*/ 22 h 936"/>
                <a:gd name="T24" fmla="*/ 3 w 389"/>
                <a:gd name="T25" fmla="*/ 24 h 936"/>
                <a:gd name="T26" fmla="*/ 3 w 389"/>
                <a:gd name="T27" fmla="*/ 26 h 936"/>
                <a:gd name="T28" fmla="*/ 3 w 389"/>
                <a:gd name="T29" fmla="*/ 28 h 936"/>
                <a:gd name="T30" fmla="*/ 3 w 389"/>
                <a:gd name="T31" fmla="*/ 29 h 936"/>
                <a:gd name="T32" fmla="*/ 3 w 389"/>
                <a:gd name="T33" fmla="*/ 29 h 936"/>
                <a:gd name="T34" fmla="*/ 4 w 389"/>
                <a:gd name="T35" fmla="*/ 30 h 936"/>
                <a:gd name="T36" fmla="*/ 5 w 389"/>
                <a:gd name="T37" fmla="*/ 30 h 936"/>
                <a:gd name="T38" fmla="*/ 5 w 389"/>
                <a:gd name="T39" fmla="*/ 30 h 936"/>
                <a:gd name="T40" fmla="*/ 6 w 389"/>
                <a:gd name="T41" fmla="*/ 29 h 936"/>
                <a:gd name="T42" fmla="*/ 6 w 389"/>
                <a:gd name="T43" fmla="*/ 29 h 936"/>
                <a:gd name="T44" fmla="*/ 7 w 389"/>
                <a:gd name="T45" fmla="*/ 27 h 936"/>
                <a:gd name="T46" fmla="*/ 7 w 389"/>
                <a:gd name="T47" fmla="*/ 25 h 936"/>
                <a:gd name="T48" fmla="*/ 7 w 389"/>
                <a:gd name="T49" fmla="*/ 23 h 936"/>
                <a:gd name="T50" fmla="*/ 8 w 389"/>
                <a:gd name="T51" fmla="*/ 22 h 936"/>
                <a:gd name="T52" fmla="*/ 8 w 389"/>
                <a:gd name="T53" fmla="*/ 21 h 936"/>
                <a:gd name="T54" fmla="*/ 9 w 389"/>
                <a:gd name="T55" fmla="*/ 20 h 936"/>
                <a:gd name="T56" fmla="*/ 9 w 389"/>
                <a:gd name="T57" fmla="*/ 18 h 936"/>
                <a:gd name="T58" fmla="*/ 10 w 389"/>
                <a:gd name="T59" fmla="*/ 16 h 936"/>
                <a:gd name="T60" fmla="*/ 11 w 389"/>
                <a:gd name="T61" fmla="*/ 13 h 936"/>
                <a:gd name="T62" fmla="*/ 12 w 389"/>
                <a:gd name="T63" fmla="*/ 9 h 936"/>
                <a:gd name="T64" fmla="*/ 12 w 389"/>
                <a:gd name="T65" fmla="*/ 6 h 936"/>
                <a:gd name="T66" fmla="*/ 13 w 389"/>
                <a:gd name="T67" fmla="*/ 5 h 936"/>
                <a:gd name="T68" fmla="*/ 12 w 389"/>
                <a:gd name="T69" fmla="*/ 4 h 936"/>
                <a:gd name="T70" fmla="*/ 12 w 389"/>
                <a:gd name="T71" fmla="*/ 3 h 936"/>
                <a:gd name="T72" fmla="*/ 11 w 389"/>
                <a:gd name="T73" fmla="*/ 2 h 936"/>
                <a:gd name="T74" fmla="*/ 10 w 389"/>
                <a:gd name="T75" fmla="*/ 1 h 936"/>
                <a:gd name="T76" fmla="*/ 9 w 389"/>
                <a:gd name="T77" fmla="*/ 1 h 936"/>
                <a:gd name="T78" fmla="*/ 7 w 389"/>
                <a:gd name="T79" fmla="*/ 1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8" name="Freeform 84"/>
            <p:cNvSpPr>
              <a:spLocks noChangeAspect="1"/>
            </p:cNvSpPr>
            <p:nvPr/>
          </p:nvSpPr>
          <p:spPr bwMode="auto">
            <a:xfrm>
              <a:off x="2100" y="2250"/>
              <a:ext cx="177" cy="461"/>
            </a:xfrm>
            <a:custGeom>
              <a:avLst/>
              <a:gdLst>
                <a:gd name="T0" fmla="*/ 5 w 352"/>
                <a:gd name="T1" fmla="*/ 0 h 923"/>
                <a:gd name="T2" fmla="*/ 3 w 352"/>
                <a:gd name="T3" fmla="*/ 0 h 923"/>
                <a:gd name="T4" fmla="*/ 2 w 352"/>
                <a:gd name="T5" fmla="*/ 1 h 923"/>
                <a:gd name="T6" fmla="*/ 1 w 352"/>
                <a:gd name="T7" fmla="*/ 2 h 923"/>
                <a:gd name="T8" fmla="*/ 0 w 352"/>
                <a:gd name="T9" fmla="*/ 4 h 923"/>
                <a:gd name="T10" fmla="*/ 1 w 352"/>
                <a:gd name="T11" fmla="*/ 5 h 923"/>
                <a:gd name="T12" fmla="*/ 1 w 352"/>
                <a:gd name="T13" fmla="*/ 6 h 923"/>
                <a:gd name="T14" fmla="*/ 3 w 352"/>
                <a:gd name="T15" fmla="*/ 7 h 923"/>
                <a:gd name="T16" fmla="*/ 3 w 352"/>
                <a:gd name="T17" fmla="*/ 10 h 923"/>
                <a:gd name="T18" fmla="*/ 3 w 352"/>
                <a:gd name="T19" fmla="*/ 16 h 923"/>
                <a:gd name="T20" fmla="*/ 3 w 352"/>
                <a:gd name="T21" fmla="*/ 19 h 923"/>
                <a:gd name="T22" fmla="*/ 3 w 352"/>
                <a:gd name="T23" fmla="*/ 20 h 923"/>
                <a:gd name="T24" fmla="*/ 3 w 352"/>
                <a:gd name="T25" fmla="*/ 22 h 923"/>
                <a:gd name="T26" fmla="*/ 2 w 352"/>
                <a:gd name="T27" fmla="*/ 25 h 923"/>
                <a:gd name="T28" fmla="*/ 2 w 352"/>
                <a:gd name="T29" fmla="*/ 27 h 923"/>
                <a:gd name="T30" fmla="*/ 3 w 352"/>
                <a:gd name="T31" fmla="*/ 28 h 923"/>
                <a:gd name="T32" fmla="*/ 3 w 352"/>
                <a:gd name="T33" fmla="*/ 28 h 923"/>
                <a:gd name="T34" fmla="*/ 3 w 352"/>
                <a:gd name="T35" fmla="*/ 28 h 923"/>
                <a:gd name="T36" fmla="*/ 4 w 352"/>
                <a:gd name="T37" fmla="*/ 28 h 923"/>
                <a:gd name="T38" fmla="*/ 5 w 352"/>
                <a:gd name="T39" fmla="*/ 28 h 923"/>
                <a:gd name="T40" fmla="*/ 5 w 352"/>
                <a:gd name="T41" fmla="*/ 28 h 923"/>
                <a:gd name="T42" fmla="*/ 5 w 352"/>
                <a:gd name="T43" fmla="*/ 28 h 923"/>
                <a:gd name="T44" fmla="*/ 6 w 352"/>
                <a:gd name="T45" fmla="*/ 26 h 923"/>
                <a:gd name="T46" fmla="*/ 6 w 352"/>
                <a:gd name="T47" fmla="*/ 24 h 923"/>
                <a:gd name="T48" fmla="*/ 6 w 352"/>
                <a:gd name="T49" fmla="*/ 22 h 923"/>
                <a:gd name="T50" fmla="*/ 7 w 352"/>
                <a:gd name="T51" fmla="*/ 21 h 923"/>
                <a:gd name="T52" fmla="*/ 7 w 352"/>
                <a:gd name="T53" fmla="*/ 20 h 923"/>
                <a:gd name="T54" fmla="*/ 7 w 352"/>
                <a:gd name="T55" fmla="*/ 19 h 923"/>
                <a:gd name="T56" fmla="*/ 8 w 352"/>
                <a:gd name="T57" fmla="*/ 17 h 923"/>
                <a:gd name="T58" fmla="*/ 9 w 352"/>
                <a:gd name="T59" fmla="*/ 15 h 923"/>
                <a:gd name="T60" fmla="*/ 9 w 352"/>
                <a:gd name="T61" fmla="*/ 12 h 923"/>
                <a:gd name="T62" fmla="*/ 10 w 352"/>
                <a:gd name="T63" fmla="*/ 8 h 923"/>
                <a:gd name="T64" fmla="*/ 11 w 352"/>
                <a:gd name="T65" fmla="*/ 5 h 923"/>
                <a:gd name="T66" fmla="*/ 12 w 352"/>
                <a:gd name="T67" fmla="*/ 4 h 923"/>
                <a:gd name="T68" fmla="*/ 12 w 352"/>
                <a:gd name="T69" fmla="*/ 3 h 923"/>
                <a:gd name="T70" fmla="*/ 11 w 352"/>
                <a:gd name="T71" fmla="*/ 2 h 923"/>
                <a:gd name="T72" fmla="*/ 10 w 352"/>
                <a:gd name="T73" fmla="*/ 1 h 923"/>
                <a:gd name="T74" fmla="*/ 9 w 352"/>
                <a:gd name="T75" fmla="*/ 0 h 923"/>
                <a:gd name="T76" fmla="*/ 8 w 352"/>
                <a:gd name="T77" fmla="*/ 0 h 923"/>
                <a:gd name="T78" fmla="*/ 7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9" name="Freeform 85"/>
            <p:cNvSpPr>
              <a:spLocks noChangeAspect="1"/>
            </p:cNvSpPr>
            <p:nvPr/>
          </p:nvSpPr>
          <p:spPr bwMode="auto">
            <a:xfrm>
              <a:off x="2111" y="2255"/>
              <a:ext cx="159" cy="456"/>
            </a:xfrm>
            <a:custGeom>
              <a:avLst/>
              <a:gdLst>
                <a:gd name="T0" fmla="*/ 4 w 319"/>
                <a:gd name="T1" fmla="*/ 1 h 910"/>
                <a:gd name="T2" fmla="*/ 2 w 319"/>
                <a:gd name="T3" fmla="*/ 1 h 910"/>
                <a:gd name="T4" fmla="*/ 0 w 319"/>
                <a:gd name="T5" fmla="*/ 2 h 910"/>
                <a:gd name="T6" fmla="*/ 0 w 319"/>
                <a:gd name="T7" fmla="*/ 3 h 910"/>
                <a:gd name="T8" fmla="*/ 0 w 319"/>
                <a:gd name="T9" fmla="*/ 4 h 910"/>
                <a:gd name="T10" fmla="*/ 0 w 319"/>
                <a:gd name="T11" fmla="*/ 5 h 910"/>
                <a:gd name="T12" fmla="*/ 1 w 319"/>
                <a:gd name="T13" fmla="*/ 6 h 910"/>
                <a:gd name="T14" fmla="*/ 2 w 319"/>
                <a:gd name="T15" fmla="*/ 7 h 910"/>
                <a:gd name="T16" fmla="*/ 2 w 319"/>
                <a:gd name="T17" fmla="*/ 10 h 910"/>
                <a:gd name="T18" fmla="*/ 2 w 319"/>
                <a:gd name="T19" fmla="*/ 16 h 910"/>
                <a:gd name="T20" fmla="*/ 2 w 319"/>
                <a:gd name="T21" fmla="*/ 20 h 910"/>
                <a:gd name="T22" fmla="*/ 2 w 319"/>
                <a:gd name="T23" fmla="*/ 21 h 910"/>
                <a:gd name="T24" fmla="*/ 1 w 319"/>
                <a:gd name="T25" fmla="*/ 23 h 910"/>
                <a:gd name="T26" fmla="*/ 1 w 319"/>
                <a:gd name="T27" fmla="*/ 26 h 910"/>
                <a:gd name="T28" fmla="*/ 1 w 319"/>
                <a:gd name="T29" fmla="*/ 28 h 910"/>
                <a:gd name="T30" fmla="*/ 1 w 319"/>
                <a:gd name="T31" fmla="*/ 28 h 910"/>
                <a:gd name="T32" fmla="*/ 1 w 319"/>
                <a:gd name="T33" fmla="*/ 29 h 910"/>
                <a:gd name="T34" fmla="*/ 2 w 319"/>
                <a:gd name="T35" fmla="*/ 29 h 910"/>
                <a:gd name="T36" fmla="*/ 2 w 319"/>
                <a:gd name="T37" fmla="*/ 29 h 910"/>
                <a:gd name="T38" fmla="*/ 3 w 319"/>
                <a:gd name="T39" fmla="*/ 29 h 910"/>
                <a:gd name="T40" fmla="*/ 3 w 319"/>
                <a:gd name="T41" fmla="*/ 29 h 910"/>
                <a:gd name="T42" fmla="*/ 3 w 319"/>
                <a:gd name="T43" fmla="*/ 28 h 910"/>
                <a:gd name="T44" fmla="*/ 4 w 319"/>
                <a:gd name="T45" fmla="*/ 27 h 910"/>
                <a:gd name="T46" fmla="*/ 4 w 319"/>
                <a:gd name="T47" fmla="*/ 24 h 910"/>
                <a:gd name="T48" fmla="*/ 4 w 319"/>
                <a:gd name="T49" fmla="*/ 22 h 910"/>
                <a:gd name="T50" fmla="*/ 5 w 319"/>
                <a:gd name="T51" fmla="*/ 21 h 910"/>
                <a:gd name="T52" fmla="*/ 5 w 319"/>
                <a:gd name="T53" fmla="*/ 20 h 910"/>
                <a:gd name="T54" fmla="*/ 5 w 319"/>
                <a:gd name="T55" fmla="*/ 19 h 910"/>
                <a:gd name="T56" fmla="*/ 6 w 319"/>
                <a:gd name="T57" fmla="*/ 18 h 910"/>
                <a:gd name="T58" fmla="*/ 6 w 319"/>
                <a:gd name="T59" fmla="*/ 15 h 910"/>
                <a:gd name="T60" fmla="*/ 7 w 319"/>
                <a:gd name="T61" fmla="*/ 12 h 910"/>
                <a:gd name="T62" fmla="*/ 8 w 319"/>
                <a:gd name="T63" fmla="*/ 9 h 910"/>
                <a:gd name="T64" fmla="*/ 9 w 319"/>
                <a:gd name="T65" fmla="*/ 6 h 910"/>
                <a:gd name="T66" fmla="*/ 9 w 319"/>
                <a:gd name="T67" fmla="*/ 5 h 910"/>
                <a:gd name="T68" fmla="*/ 9 w 319"/>
                <a:gd name="T69" fmla="*/ 4 h 910"/>
                <a:gd name="T70" fmla="*/ 9 w 319"/>
                <a:gd name="T71" fmla="*/ 3 h 910"/>
                <a:gd name="T72" fmla="*/ 9 w 319"/>
                <a:gd name="T73" fmla="*/ 2 h 910"/>
                <a:gd name="T74" fmla="*/ 8 w 319"/>
                <a:gd name="T75" fmla="*/ 1 h 910"/>
                <a:gd name="T76" fmla="*/ 7 w 319"/>
                <a:gd name="T77" fmla="*/ 1 h 910"/>
                <a:gd name="T78" fmla="*/ 6 w 319"/>
                <a:gd name="T79" fmla="*/ 1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0" name="Freeform 86"/>
            <p:cNvSpPr>
              <a:spLocks noChangeAspect="1"/>
            </p:cNvSpPr>
            <p:nvPr/>
          </p:nvSpPr>
          <p:spPr bwMode="auto">
            <a:xfrm>
              <a:off x="2121" y="2262"/>
              <a:ext cx="143" cy="448"/>
            </a:xfrm>
            <a:custGeom>
              <a:avLst/>
              <a:gdLst>
                <a:gd name="T0" fmla="*/ 5 w 286"/>
                <a:gd name="T1" fmla="*/ 0 h 896"/>
                <a:gd name="T2" fmla="*/ 4 w 286"/>
                <a:gd name="T3" fmla="*/ 1 h 896"/>
                <a:gd name="T4" fmla="*/ 3 w 286"/>
                <a:gd name="T5" fmla="*/ 1 h 896"/>
                <a:gd name="T6" fmla="*/ 2 w 286"/>
                <a:gd name="T7" fmla="*/ 1 h 896"/>
                <a:gd name="T8" fmla="*/ 1 w 286"/>
                <a:gd name="T9" fmla="*/ 2 h 896"/>
                <a:gd name="T10" fmla="*/ 1 w 286"/>
                <a:gd name="T11" fmla="*/ 2 h 896"/>
                <a:gd name="T12" fmla="*/ 1 w 286"/>
                <a:gd name="T13" fmla="*/ 2 h 896"/>
                <a:gd name="T14" fmla="*/ 1 w 286"/>
                <a:gd name="T15" fmla="*/ 3 h 896"/>
                <a:gd name="T16" fmla="*/ 0 w 286"/>
                <a:gd name="T17" fmla="*/ 3 h 896"/>
                <a:gd name="T18" fmla="*/ 0 w 286"/>
                <a:gd name="T19" fmla="*/ 4 h 896"/>
                <a:gd name="T20" fmla="*/ 1 w 286"/>
                <a:gd name="T21" fmla="*/ 4 h 896"/>
                <a:gd name="T22" fmla="*/ 1 w 286"/>
                <a:gd name="T23" fmla="*/ 5 h 896"/>
                <a:gd name="T24" fmla="*/ 1 w 286"/>
                <a:gd name="T25" fmla="*/ 5 h 896"/>
                <a:gd name="T26" fmla="*/ 1 w 286"/>
                <a:gd name="T27" fmla="*/ 6 h 896"/>
                <a:gd name="T28" fmla="*/ 2 w 286"/>
                <a:gd name="T29" fmla="*/ 6 h 896"/>
                <a:gd name="T30" fmla="*/ 2 w 286"/>
                <a:gd name="T31" fmla="*/ 6 h 896"/>
                <a:gd name="T32" fmla="*/ 3 w 286"/>
                <a:gd name="T33" fmla="*/ 6 h 896"/>
                <a:gd name="T34" fmla="*/ 2 w 286"/>
                <a:gd name="T35" fmla="*/ 19 h 896"/>
                <a:gd name="T36" fmla="*/ 2 w 286"/>
                <a:gd name="T37" fmla="*/ 21 h 896"/>
                <a:gd name="T38" fmla="*/ 1 w 286"/>
                <a:gd name="T39" fmla="*/ 27 h 896"/>
                <a:gd name="T40" fmla="*/ 1 w 286"/>
                <a:gd name="T41" fmla="*/ 28 h 896"/>
                <a:gd name="T42" fmla="*/ 3 w 286"/>
                <a:gd name="T43" fmla="*/ 28 h 896"/>
                <a:gd name="T44" fmla="*/ 3 w 286"/>
                <a:gd name="T45" fmla="*/ 27 h 896"/>
                <a:gd name="T46" fmla="*/ 4 w 286"/>
                <a:gd name="T47" fmla="*/ 23 h 896"/>
                <a:gd name="T48" fmla="*/ 5 w 286"/>
                <a:gd name="T49" fmla="*/ 20 h 896"/>
                <a:gd name="T50" fmla="*/ 5 w 286"/>
                <a:gd name="T51" fmla="*/ 18 h 896"/>
                <a:gd name="T52" fmla="*/ 5 w 286"/>
                <a:gd name="T53" fmla="*/ 17 h 896"/>
                <a:gd name="T54" fmla="*/ 5 w 286"/>
                <a:gd name="T55" fmla="*/ 16 h 896"/>
                <a:gd name="T56" fmla="*/ 5 w 286"/>
                <a:gd name="T57" fmla="*/ 15 h 896"/>
                <a:gd name="T58" fmla="*/ 6 w 286"/>
                <a:gd name="T59" fmla="*/ 14 h 896"/>
                <a:gd name="T60" fmla="*/ 6 w 286"/>
                <a:gd name="T61" fmla="*/ 12 h 896"/>
                <a:gd name="T62" fmla="*/ 6 w 286"/>
                <a:gd name="T63" fmla="*/ 10 h 896"/>
                <a:gd name="T64" fmla="*/ 7 w 286"/>
                <a:gd name="T65" fmla="*/ 8 h 896"/>
                <a:gd name="T66" fmla="*/ 7 w 286"/>
                <a:gd name="T67" fmla="*/ 6 h 896"/>
                <a:gd name="T68" fmla="*/ 9 w 286"/>
                <a:gd name="T69" fmla="*/ 5 h 896"/>
                <a:gd name="T70" fmla="*/ 9 w 286"/>
                <a:gd name="T71" fmla="*/ 4 h 896"/>
                <a:gd name="T72" fmla="*/ 9 w 286"/>
                <a:gd name="T73" fmla="*/ 4 h 896"/>
                <a:gd name="T74" fmla="*/ 9 w 286"/>
                <a:gd name="T75" fmla="*/ 3 h 896"/>
                <a:gd name="T76" fmla="*/ 9 w 286"/>
                <a:gd name="T77" fmla="*/ 2 h 896"/>
                <a:gd name="T78" fmla="*/ 7 w 286"/>
                <a:gd name="T79" fmla="*/ 1 h 896"/>
                <a:gd name="T80" fmla="*/ 6 w 286"/>
                <a:gd name="T81" fmla="*/ 1 h 896"/>
                <a:gd name="T82" fmla="*/ 5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1" name="Freeform 87"/>
            <p:cNvSpPr>
              <a:spLocks noChangeAspect="1"/>
            </p:cNvSpPr>
            <p:nvPr/>
          </p:nvSpPr>
          <p:spPr bwMode="auto">
            <a:xfrm>
              <a:off x="1977" y="2176"/>
              <a:ext cx="173" cy="240"/>
            </a:xfrm>
            <a:custGeom>
              <a:avLst/>
              <a:gdLst>
                <a:gd name="T0" fmla="*/ 9 w 346"/>
                <a:gd name="T1" fmla="*/ 0 h 480"/>
                <a:gd name="T2" fmla="*/ 7 w 346"/>
                <a:gd name="T3" fmla="*/ 1 h 480"/>
                <a:gd name="T4" fmla="*/ 6 w 346"/>
                <a:gd name="T5" fmla="*/ 1 h 480"/>
                <a:gd name="T6" fmla="*/ 6 w 346"/>
                <a:gd name="T7" fmla="*/ 2 h 480"/>
                <a:gd name="T8" fmla="*/ 5 w 346"/>
                <a:gd name="T9" fmla="*/ 2 h 480"/>
                <a:gd name="T10" fmla="*/ 4 w 346"/>
                <a:gd name="T11" fmla="*/ 3 h 480"/>
                <a:gd name="T12" fmla="*/ 3 w 346"/>
                <a:gd name="T13" fmla="*/ 4 h 480"/>
                <a:gd name="T14" fmla="*/ 3 w 346"/>
                <a:gd name="T15" fmla="*/ 5 h 480"/>
                <a:gd name="T16" fmla="*/ 2 w 346"/>
                <a:gd name="T17" fmla="*/ 6 h 480"/>
                <a:gd name="T18" fmla="*/ 1 w 346"/>
                <a:gd name="T19" fmla="*/ 7 h 480"/>
                <a:gd name="T20" fmla="*/ 1 w 346"/>
                <a:gd name="T21" fmla="*/ 8 h 480"/>
                <a:gd name="T22" fmla="*/ 1 w 346"/>
                <a:gd name="T23" fmla="*/ 9 h 480"/>
                <a:gd name="T24" fmla="*/ 1 w 346"/>
                <a:gd name="T25" fmla="*/ 10 h 480"/>
                <a:gd name="T26" fmla="*/ 0 w 346"/>
                <a:gd name="T27" fmla="*/ 12 h 480"/>
                <a:gd name="T28" fmla="*/ 1 w 346"/>
                <a:gd name="T29" fmla="*/ 13 h 480"/>
                <a:gd name="T30" fmla="*/ 1 w 346"/>
                <a:gd name="T31" fmla="*/ 14 h 480"/>
                <a:gd name="T32" fmla="*/ 1 w 346"/>
                <a:gd name="T33" fmla="*/ 15 h 480"/>
                <a:gd name="T34" fmla="*/ 2 w 346"/>
                <a:gd name="T35" fmla="*/ 14 h 480"/>
                <a:gd name="T36" fmla="*/ 2 w 346"/>
                <a:gd name="T37" fmla="*/ 13 h 480"/>
                <a:gd name="T38" fmla="*/ 2 w 346"/>
                <a:gd name="T39" fmla="*/ 12 h 480"/>
                <a:gd name="T40" fmla="*/ 2 w 346"/>
                <a:gd name="T41" fmla="*/ 11 h 480"/>
                <a:gd name="T42" fmla="*/ 3 w 346"/>
                <a:gd name="T43" fmla="*/ 10 h 480"/>
                <a:gd name="T44" fmla="*/ 3 w 346"/>
                <a:gd name="T45" fmla="*/ 9 h 480"/>
                <a:gd name="T46" fmla="*/ 3 w 346"/>
                <a:gd name="T47" fmla="*/ 8 h 480"/>
                <a:gd name="T48" fmla="*/ 4 w 346"/>
                <a:gd name="T49" fmla="*/ 7 h 480"/>
                <a:gd name="T50" fmla="*/ 5 w 346"/>
                <a:gd name="T51" fmla="*/ 6 h 480"/>
                <a:gd name="T52" fmla="*/ 6 w 346"/>
                <a:gd name="T53" fmla="*/ 5 h 480"/>
                <a:gd name="T54" fmla="*/ 6 w 346"/>
                <a:gd name="T55" fmla="*/ 4 h 480"/>
                <a:gd name="T56" fmla="*/ 7 w 346"/>
                <a:gd name="T57" fmla="*/ 3 h 480"/>
                <a:gd name="T58" fmla="*/ 8 w 346"/>
                <a:gd name="T59" fmla="*/ 3 h 480"/>
                <a:gd name="T60" fmla="*/ 9 w 346"/>
                <a:gd name="T61" fmla="*/ 2 h 480"/>
                <a:gd name="T62" fmla="*/ 10 w 346"/>
                <a:gd name="T63" fmla="*/ 1 h 480"/>
                <a:gd name="T64" fmla="*/ 11 w 346"/>
                <a:gd name="T65" fmla="*/ 1 h 480"/>
                <a:gd name="T66" fmla="*/ 9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2" name="Freeform 88"/>
            <p:cNvSpPr>
              <a:spLocks noChangeAspect="1"/>
            </p:cNvSpPr>
            <p:nvPr/>
          </p:nvSpPr>
          <p:spPr bwMode="auto">
            <a:xfrm>
              <a:off x="1979" y="2178"/>
              <a:ext cx="169" cy="235"/>
            </a:xfrm>
            <a:custGeom>
              <a:avLst/>
              <a:gdLst>
                <a:gd name="T0" fmla="*/ 9 w 337"/>
                <a:gd name="T1" fmla="*/ 0 h 469"/>
                <a:gd name="T2" fmla="*/ 8 w 337"/>
                <a:gd name="T3" fmla="*/ 1 h 469"/>
                <a:gd name="T4" fmla="*/ 7 w 337"/>
                <a:gd name="T5" fmla="*/ 1 h 469"/>
                <a:gd name="T6" fmla="*/ 6 w 337"/>
                <a:gd name="T7" fmla="*/ 2 h 469"/>
                <a:gd name="T8" fmla="*/ 5 w 337"/>
                <a:gd name="T9" fmla="*/ 2 h 469"/>
                <a:gd name="T10" fmla="*/ 4 w 337"/>
                <a:gd name="T11" fmla="*/ 3 h 469"/>
                <a:gd name="T12" fmla="*/ 3 w 337"/>
                <a:gd name="T13" fmla="*/ 4 h 469"/>
                <a:gd name="T14" fmla="*/ 3 w 337"/>
                <a:gd name="T15" fmla="*/ 5 h 469"/>
                <a:gd name="T16" fmla="*/ 2 w 337"/>
                <a:gd name="T17" fmla="*/ 6 h 469"/>
                <a:gd name="T18" fmla="*/ 1 w 337"/>
                <a:gd name="T19" fmla="*/ 7 h 469"/>
                <a:gd name="T20" fmla="*/ 1 w 337"/>
                <a:gd name="T21" fmla="*/ 8 h 469"/>
                <a:gd name="T22" fmla="*/ 1 w 337"/>
                <a:gd name="T23" fmla="*/ 9 h 469"/>
                <a:gd name="T24" fmla="*/ 1 w 337"/>
                <a:gd name="T25" fmla="*/ 10 h 469"/>
                <a:gd name="T26" fmla="*/ 0 w 337"/>
                <a:gd name="T27" fmla="*/ 11 h 469"/>
                <a:gd name="T28" fmla="*/ 1 w 337"/>
                <a:gd name="T29" fmla="*/ 13 h 469"/>
                <a:gd name="T30" fmla="*/ 1 w 337"/>
                <a:gd name="T31" fmla="*/ 14 h 469"/>
                <a:gd name="T32" fmla="*/ 1 w 337"/>
                <a:gd name="T33" fmla="*/ 15 h 469"/>
                <a:gd name="T34" fmla="*/ 2 w 337"/>
                <a:gd name="T35" fmla="*/ 14 h 469"/>
                <a:gd name="T36" fmla="*/ 2 w 337"/>
                <a:gd name="T37" fmla="*/ 13 h 469"/>
                <a:gd name="T38" fmla="*/ 2 w 337"/>
                <a:gd name="T39" fmla="*/ 12 h 469"/>
                <a:gd name="T40" fmla="*/ 2 w 337"/>
                <a:gd name="T41" fmla="*/ 11 h 469"/>
                <a:gd name="T42" fmla="*/ 3 w 337"/>
                <a:gd name="T43" fmla="*/ 10 h 469"/>
                <a:gd name="T44" fmla="*/ 3 w 337"/>
                <a:gd name="T45" fmla="*/ 9 h 469"/>
                <a:gd name="T46" fmla="*/ 4 w 337"/>
                <a:gd name="T47" fmla="*/ 8 h 469"/>
                <a:gd name="T48" fmla="*/ 4 w 337"/>
                <a:gd name="T49" fmla="*/ 7 h 469"/>
                <a:gd name="T50" fmla="*/ 5 w 337"/>
                <a:gd name="T51" fmla="*/ 6 h 469"/>
                <a:gd name="T52" fmla="*/ 6 w 337"/>
                <a:gd name="T53" fmla="*/ 5 h 469"/>
                <a:gd name="T54" fmla="*/ 6 w 337"/>
                <a:gd name="T55" fmla="*/ 4 h 469"/>
                <a:gd name="T56" fmla="*/ 7 w 337"/>
                <a:gd name="T57" fmla="*/ 3 h 469"/>
                <a:gd name="T58" fmla="*/ 8 w 337"/>
                <a:gd name="T59" fmla="*/ 2 h 469"/>
                <a:gd name="T60" fmla="*/ 9 w 337"/>
                <a:gd name="T61" fmla="*/ 2 h 469"/>
                <a:gd name="T62" fmla="*/ 10 w 337"/>
                <a:gd name="T63" fmla="*/ 1 h 469"/>
                <a:gd name="T64" fmla="*/ 11 w 337"/>
                <a:gd name="T65" fmla="*/ 1 h 469"/>
                <a:gd name="T66" fmla="*/ 11 w 337"/>
                <a:gd name="T67" fmla="*/ 1 h 469"/>
                <a:gd name="T68" fmla="*/ 10 w 337"/>
                <a:gd name="T69" fmla="*/ 1 h 469"/>
                <a:gd name="T70" fmla="*/ 10 w 337"/>
                <a:gd name="T71" fmla="*/ 1 h 469"/>
                <a:gd name="T72" fmla="*/ 10 w 337"/>
                <a:gd name="T73" fmla="*/ 1 h 469"/>
                <a:gd name="T74" fmla="*/ 10 w 337"/>
                <a:gd name="T75" fmla="*/ 1 h 469"/>
                <a:gd name="T76" fmla="*/ 9 w 337"/>
                <a:gd name="T77" fmla="*/ 1 h 469"/>
                <a:gd name="T78" fmla="*/ 9 w 337"/>
                <a:gd name="T79" fmla="*/ 0 h 469"/>
                <a:gd name="T80" fmla="*/ 9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3" name="Freeform 89"/>
            <p:cNvSpPr>
              <a:spLocks noChangeAspect="1"/>
            </p:cNvSpPr>
            <p:nvPr/>
          </p:nvSpPr>
          <p:spPr bwMode="auto">
            <a:xfrm>
              <a:off x="1980" y="2180"/>
              <a:ext cx="166" cy="229"/>
            </a:xfrm>
            <a:custGeom>
              <a:avLst/>
              <a:gdLst>
                <a:gd name="T0" fmla="*/ 8 w 332"/>
                <a:gd name="T1" fmla="*/ 0 h 458"/>
                <a:gd name="T2" fmla="*/ 7 w 332"/>
                <a:gd name="T3" fmla="*/ 1 h 458"/>
                <a:gd name="T4" fmla="*/ 6 w 332"/>
                <a:gd name="T5" fmla="*/ 1 h 458"/>
                <a:gd name="T6" fmla="*/ 5 w 332"/>
                <a:gd name="T7" fmla="*/ 2 h 458"/>
                <a:gd name="T8" fmla="*/ 5 w 332"/>
                <a:gd name="T9" fmla="*/ 2 h 458"/>
                <a:gd name="T10" fmla="*/ 4 w 332"/>
                <a:gd name="T11" fmla="*/ 3 h 458"/>
                <a:gd name="T12" fmla="*/ 3 w 332"/>
                <a:gd name="T13" fmla="*/ 4 h 458"/>
                <a:gd name="T14" fmla="*/ 3 w 332"/>
                <a:gd name="T15" fmla="*/ 5 h 458"/>
                <a:gd name="T16" fmla="*/ 2 w 332"/>
                <a:gd name="T17" fmla="*/ 6 h 458"/>
                <a:gd name="T18" fmla="*/ 1 w 332"/>
                <a:gd name="T19" fmla="*/ 7 h 458"/>
                <a:gd name="T20" fmla="*/ 1 w 332"/>
                <a:gd name="T21" fmla="*/ 7 h 458"/>
                <a:gd name="T22" fmla="*/ 1 w 332"/>
                <a:gd name="T23" fmla="*/ 9 h 458"/>
                <a:gd name="T24" fmla="*/ 1 w 332"/>
                <a:gd name="T25" fmla="*/ 10 h 458"/>
                <a:gd name="T26" fmla="*/ 0 w 332"/>
                <a:gd name="T27" fmla="*/ 11 h 458"/>
                <a:gd name="T28" fmla="*/ 1 w 332"/>
                <a:gd name="T29" fmla="*/ 12 h 458"/>
                <a:gd name="T30" fmla="*/ 1 w 332"/>
                <a:gd name="T31" fmla="*/ 13 h 458"/>
                <a:gd name="T32" fmla="*/ 1 w 332"/>
                <a:gd name="T33" fmla="*/ 15 h 458"/>
                <a:gd name="T34" fmla="*/ 1 w 332"/>
                <a:gd name="T35" fmla="*/ 14 h 458"/>
                <a:gd name="T36" fmla="*/ 2 w 332"/>
                <a:gd name="T37" fmla="*/ 13 h 458"/>
                <a:gd name="T38" fmla="*/ 2 w 332"/>
                <a:gd name="T39" fmla="*/ 11 h 458"/>
                <a:gd name="T40" fmla="*/ 2 w 332"/>
                <a:gd name="T41" fmla="*/ 10 h 458"/>
                <a:gd name="T42" fmla="*/ 3 w 332"/>
                <a:gd name="T43" fmla="*/ 9 h 458"/>
                <a:gd name="T44" fmla="*/ 3 w 332"/>
                <a:gd name="T45" fmla="*/ 8 h 458"/>
                <a:gd name="T46" fmla="*/ 3 w 332"/>
                <a:gd name="T47" fmla="*/ 7 h 458"/>
                <a:gd name="T48" fmla="*/ 4 w 332"/>
                <a:gd name="T49" fmla="*/ 6 h 458"/>
                <a:gd name="T50" fmla="*/ 5 w 332"/>
                <a:gd name="T51" fmla="*/ 5 h 458"/>
                <a:gd name="T52" fmla="*/ 5 w 332"/>
                <a:gd name="T53" fmla="*/ 5 h 458"/>
                <a:gd name="T54" fmla="*/ 6 w 332"/>
                <a:gd name="T55" fmla="*/ 4 h 458"/>
                <a:gd name="T56" fmla="*/ 6 w 332"/>
                <a:gd name="T57" fmla="*/ 3 h 458"/>
                <a:gd name="T58" fmla="*/ 7 w 332"/>
                <a:gd name="T59" fmla="*/ 2 h 458"/>
                <a:gd name="T60" fmla="*/ 9 w 332"/>
                <a:gd name="T61" fmla="*/ 2 h 458"/>
                <a:gd name="T62" fmla="*/ 10 w 332"/>
                <a:gd name="T63" fmla="*/ 1 h 458"/>
                <a:gd name="T64" fmla="*/ 11 w 332"/>
                <a:gd name="T65" fmla="*/ 1 h 458"/>
                <a:gd name="T66" fmla="*/ 11 w 332"/>
                <a:gd name="T67" fmla="*/ 1 h 458"/>
                <a:gd name="T68" fmla="*/ 10 w 332"/>
                <a:gd name="T69" fmla="*/ 1 h 458"/>
                <a:gd name="T70" fmla="*/ 10 w 332"/>
                <a:gd name="T71" fmla="*/ 1 h 458"/>
                <a:gd name="T72" fmla="*/ 10 w 332"/>
                <a:gd name="T73" fmla="*/ 1 h 458"/>
                <a:gd name="T74" fmla="*/ 9 w 332"/>
                <a:gd name="T75" fmla="*/ 1 h 458"/>
                <a:gd name="T76" fmla="*/ 9 w 332"/>
                <a:gd name="T77" fmla="*/ 1 h 458"/>
                <a:gd name="T78" fmla="*/ 9 w 332"/>
                <a:gd name="T79" fmla="*/ 0 h 458"/>
                <a:gd name="T80" fmla="*/ 8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4" name="Freeform 90"/>
            <p:cNvSpPr>
              <a:spLocks noChangeAspect="1"/>
            </p:cNvSpPr>
            <p:nvPr/>
          </p:nvSpPr>
          <p:spPr bwMode="auto">
            <a:xfrm>
              <a:off x="1982" y="2181"/>
              <a:ext cx="161" cy="225"/>
            </a:xfrm>
            <a:custGeom>
              <a:avLst/>
              <a:gdLst>
                <a:gd name="T0" fmla="*/ 7 w 324"/>
                <a:gd name="T1" fmla="*/ 0 h 451"/>
                <a:gd name="T2" fmla="*/ 6 w 324"/>
                <a:gd name="T3" fmla="*/ 0 h 451"/>
                <a:gd name="T4" fmla="*/ 5 w 324"/>
                <a:gd name="T5" fmla="*/ 0 h 451"/>
                <a:gd name="T6" fmla="*/ 5 w 324"/>
                <a:gd name="T7" fmla="*/ 1 h 451"/>
                <a:gd name="T8" fmla="*/ 4 w 324"/>
                <a:gd name="T9" fmla="*/ 2 h 451"/>
                <a:gd name="T10" fmla="*/ 3 w 324"/>
                <a:gd name="T11" fmla="*/ 2 h 451"/>
                <a:gd name="T12" fmla="*/ 2 w 324"/>
                <a:gd name="T13" fmla="*/ 3 h 451"/>
                <a:gd name="T14" fmla="*/ 2 w 324"/>
                <a:gd name="T15" fmla="*/ 4 h 451"/>
                <a:gd name="T16" fmla="*/ 1 w 324"/>
                <a:gd name="T17" fmla="*/ 5 h 451"/>
                <a:gd name="T18" fmla="*/ 0 w 324"/>
                <a:gd name="T19" fmla="*/ 6 h 451"/>
                <a:gd name="T20" fmla="*/ 0 w 324"/>
                <a:gd name="T21" fmla="*/ 7 h 451"/>
                <a:gd name="T22" fmla="*/ 0 w 324"/>
                <a:gd name="T23" fmla="*/ 8 h 451"/>
                <a:gd name="T24" fmla="*/ 0 w 324"/>
                <a:gd name="T25" fmla="*/ 9 h 451"/>
                <a:gd name="T26" fmla="*/ 0 w 324"/>
                <a:gd name="T27" fmla="*/ 10 h 451"/>
                <a:gd name="T28" fmla="*/ 0 w 324"/>
                <a:gd name="T29" fmla="*/ 11 h 451"/>
                <a:gd name="T30" fmla="*/ 0 w 324"/>
                <a:gd name="T31" fmla="*/ 12 h 451"/>
                <a:gd name="T32" fmla="*/ 0 w 324"/>
                <a:gd name="T33" fmla="*/ 14 h 451"/>
                <a:gd name="T34" fmla="*/ 0 w 324"/>
                <a:gd name="T35" fmla="*/ 12 h 451"/>
                <a:gd name="T36" fmla="*/ 1 w 324"/>
                <a:gd name="T37" fmla="*/ 11 h 451"/>
                <a:gd name="T38" fmla="*/ 1 w 324"/>
                <a:gd name="T39" fmla="*/ 10 h 451"/>
                <a:gd name="T40" fmla="*/ 1 w 324"/>
                <a:gd name="T41" fmla="*/ 9 h 451"/>
                <a:gd name="T42" fmla="*/ 2 w 324"/>
                <a:gd name="T43" fmla="*/ 8 h 451"/>
                <a:gd name="T44" fmla="*/ 2 w 324"/>
                <a:gd name="T45" fmla="*/ 7 h 451"/>
                <a:gd name="T46" fmla="*/ 2 w 324"/>
                <a:gd name="T47" fmla="*/ 6 h 451"/>
                <a:gd name="T48" fmla="*/ 3 w 324"/>
                <a:gd name="T49" fmla="*/ 5 h 451"/>
                <a:gd name="T50" fmla="*/ 4 w 324"/>
                <a:gd name="T51" fmla="*/ 4 h 451"/>
                <a:gd name="T52" fmla="*/ 4 w 324"/>
                <a:gd name="T53" fmla="*/ 3 h 451"/>
                <a:gd name="T54" fmla="*/ 5 w 324"/>
                <a:gd name="T55" fmla="*/ 3 h 451"/>
                <a:gd name="T56" fmla="*/ 6 w 324"/>
                <a:gd name="T57" fmla="*/ 2 h 451"/>
                <a:gd name="T58" fmla="*/ 7 w 324"/>
                <a:gd name="T59" fmla="*/ 1 h 451"/>
                <a:gd name="T60" fmla="*/ 8 w 324"/>
                <a:gd name="T61" fmla="*/ 1 h 451"/>
                <a:gd name="T62" fmla="*/ 9 w 324"/>
                <a:gd name="T63" fmla="*/ 0 h 451"/>
                <a:gd name="T64" fmla="*/ 10 w 324"/>
                <a:gd name="T65" fmla="*/ 0 h 451"/>
                <a:gd name="T66" fmla="*/ 9 w 324"/>
                <a:gd name="T67" fmla="*/ 0 h 451"/>
                <a:gd name="T68" fmla="*/ 9 w 324"/>
                <a:gd name="T69" fmla="*/ 0 h 451"/>
                <a:gd name="T70" fmla="*/ 9 w 324"/>
                <a:gd name="T71" fmla="*/ 0 h 451"/>
                <a:gd name="T72" fmla="*/ 8 w 324"/>
                <a:gd name="T73" fmla="*/ 0 h 451"/>
                <a:gd name="T74" fmla="*/ 8 w 324"/>
                <a:gd name="T75" fmla="*/ 0 h 451"/>
                <a:gd name="T76" fmla="*/ 8 w 324"/>
                <a:gd name="T77" fmla="*/ 0 h 451"/>
                <a:gd name="T78" fmla="*/ 7 w 324"/>
                <a:gd name="T79" fmla="*/ 0 h 451"/>
                <a:gd name="T80" fmla="*/ 7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5" name="Freeform 91"/>
            <p:cNvSpPr>
              <a:spLocks noChangeAspect="1"/>
            </p:cNvSpPr>
            <p:nvPr/>
          </p:nvSpPr>
          <p:spPr bwMode="auto">
            <a:xfrm>
              <a:off x="1983" y="2183"/>
              <a:ext cx="158" cy="220"/>
            </a:xfrm>
            <a:custGeom>
              <a:avLst/>
              <a:gdLst>
                <a:gd name="T0" fmla="*/ 8 w 316"/>
                <a:gd name="T1" fmla="*/ 0 h 440"/>
                <a:gd name="T2" fmla="*/ 7 w 316"/>
                <a:gd name="T3" fmla="*/ 1 h 440"/>
                <a:gd name="T4" fmla="*/ 6 w 316"/>
                <a:gd name="T5" fmla="*/ 1 h 440"/>
                <a:gd name="T6" fmla="*/ 5 w 316"/>
                <a:gd name="T7" fmla="*/ 2 h 440"/>
                <a:gd name="T8" fmla="*/ 5 w 316"/>
                <a:gd name="T9" fmla="*/ 2 h 440"/>
                <a:gd name="T10" fmla="*/ 3 w 316"/>
                <a:gd name="T11" fmla="*/ 3 h 440"/>
                <a:gd name="T12" fmla="*/ 3 w 316"/>
                <a:gd name="T13" fmla="*/ 4 h 440"/>
                <a:gd name="T14" fmla="*/ 3 w 316"/>
                <a:gd name="T15" fmla="*/ 5 h 440"/>
                <a:gd name="T16" fmla="*/ 1 w 316"/>
                <a:gd name="T17" fmla="*/ 5 h 440"/>
                <a:gd name="T18" fmla="*/ 1 w 316"/>
                <a:gd name="T19" fmla="*/ 6 h 440"/>
                <a:gd name="T20" fmla="*/ 1 w 316"/>
                <a:gd name="T21" fmla="*/ 7 h 440"/>
                <a:gd name="T22" fmla="*/ 1 w 316"/>
                <a:gd name="T23" fmla="*/ 8 h 440"/>
                <a:gd name="T24" fmla="*/ 1 w 316"/>
                <a:gd name="T25" fmla="*/ 9 h 440"/>
                <a:gd name="T26" fmla="*/ 0 w 316"/>
                <a:gd name="T27" fmla="*/ 11 h 440"/>
                <a:gd name="T28" fmla="*/ 1 w 316"/>
                <a:gd name="T29" fmla="*/ 12 h 440"/>
                <a:gd name="T30" fmla="*/ 1 w 316"/>
                <a:gd name="T31" fmla="*/ 13 h 440"/>
                <a:gd name="T32" fmla="*/ 1 w 316"/>
                <a:gd name="T33" fmla="*/ 14 h 440"/>
                <a:gd name="T34" fmla="*/ 1 w 316"/>
                <a:gd name="T35" fmla="*/ 13 h 440"/>
                <a:gd name="T36" fmla="*/ 1 w 316"/>
                <a:gd name="T37" fmla="*/ 12 h 440"/>
                <a:gd name="T38" fmla="*/ 1 w 316"/>
                <a:gd name="T39" fmla="*/ 11 h 440"/>
                <a:gd name="T40" fmla="*/ 2 w 316"/>
                <a:gd name="T41" fmla="*/ 10 h 440"/>
                <a:gd name="T42" fmla="*/ 2 w 316"/>
                <a:gd name="T43" fmla="*/ 9 h 440"/>
                <a:gd name="T44" fmla="*/ 3 w 316"/>
                <a:gd name="T45" fmla="*/ 7 h 440"/>
                <a:gd name="T46" fmla="*/ 3 w 316"/>
                <a:gd name="T47" fmla="*/ 7 h 440"/>
                <a:gd name="T48" fmla="*/ 3 w 316"/>
                <a:gd name="T49" fmla="*/ 6 h 440"/>
                <a:gd name="T50" fmla="*/ 4 w 316"/>
                <a:gd name="T51" fmla="*/ 5 h 440"/>
                <a:gd name="T52" fmla="*/ 5 w 316"/>
                <a:gd name="T53" fmla="*/ 4 h 440"/>
                <a:gd name="T54" fmla="*/ 5 w 316"/>
                <a:gd name="T55" fmla="*/ 3 h 440"/>
                <a:gd name="T56" fmla="*/ 6 w 316"/>
                <a:gd name="T57" fmla="*/ 3 h 440"/>
                <a:gd name="T58" fmla="*/ 7 w 316"/>
                <a:gd name="T59" fmla="*/ 2 h 440"/>
                <a:gd name="T60" fmla="*/ 8 w 316"/>
                <a:gd name="T61" fmla="*/ 2 h 440"/>
                <a:gd name="T62" fmla="*/ 9 w 316"/>
                <a:gd name="T63" fmla="*/ 1 h 440"/>
                <a:gd name="T64" fmla="*/ 10 w 316"/>
                <a:gd name="T65" fmla="*/ 0 h 440"/>
                <a:gd name="T66" fmla="*/ 10 w 316"/>
                <a:gd name="T67" fmla="*/ 0 h 440"/>
                <a:gd name="T68" fmla="*/ 10 w 316"/>
                <a:gd name="T69" fmla="*/ 0 h 440"/>
                <a:gd name="T70" fmla="*/ 9 w 316"/>
                <a:gd name="T71" fmla="*/ 0 h 440"/>
                <a:gd name="T72" fmla="*/ 9 w 316"/>
                <a:gd name="T73" fmla="*/ 0 h 440"/>
                <a:gd name="T74" fmla="*/ 9 w 316"/>
                <a:gd name="T75" fmla="*/ 0 h 440"/>
                <a:gd name="T76" fmla="*/ 9 w 316"/>
                <a:gd name="T77" fmla="*/ 0 h 440"/>
                <a:gd name="T78" fmla="*/ 8 w 316"/>
                <a:gd name="T79" fmla="*/ 0 h 440"/>
                <a:gd name="T80" fmla="*/ 8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6" name="Freeform 92"/>
            <p:cNvSpPr>
              <a:spLocks noChangeAspect="1"/>
            </p:cNvSpPr>
            <p:nvPr/>
          </p:nvSpPr>
          <p:spPr bwMode="auto">
            <a:xfrm>
              <a:off x="1984" y="2184"/>
              <a:ext cx="155" cy="215"/>
            </a:xfrm>
            <a:custGeom>
              <a:avLst/>
              <a:gdLst>
                <a:gd name="T0" fmla="*/ 7 w 310"/>
                <a:gd name="T1" fmla="*/ 0 h 431"/>
                <a:gd name="T2" fmla="*/ 7 w 310"/>
                <a:gd name="T3" fmla="*/ 0 h 431"/>
                <a:gd name="T4" fmla="*/ 6 w 310"/>
                <a:gd name="T5" fmla="*/ 0 h 431"/>
                <a:gd name="T6" fmla="*/ 5 w 310"/>
                <a:gd name="T7" fmla="*/ 1 h 431"/>
                <a:gd name="T8" fmla="*/ 5 w 310"/>
                <a:gd name="T9" fmla="*/ 2 h 431"/>
                <a:gd name="T10" fmla="*/ 3 w 310"/>
                <a:gd name="T11" fmla="*/ 2 h 431"/>
                <a:gd name="T12" fmla="*/ 3 w 310"/>
                <a:gd name="T13" fmla="*/ 3 h 431"/>
                <a:gd name="T14" fmla="*/ 3 w 310"/>
                <a:gd name="T15" fmla="*/ 4 h 431"/>
                <a:gd name="T16" fmla="*/ 2 w 310"/>
                <a:gd name="T17" fmla="*/ 4 h 431"/>
                <a:gd name="T18" fmla="*/ 1 w 310"/>
                <a:gd name="T19" fmla="*/ 5 h 431"/>
                <a:gd name="T20" fmla="*/ 1 w 310"/>
                <a:gd name="T21" fmla="*/ 6 h 431"/>
                <a:gd name="T22" fmla="*/ 1 w 310"/>
                <a:gd name="T23" fmla="*/ 7 h 431"/>
                <a:gd name="T24" fmla="*/ 1 w 310"/>
                <a:gd name="T25" fmla="*/ 8 h 431"/>
                <a:gd name="T26" fmla="*/ 0 w 310"/>
                <a:gd name="T27" fmla="*/ 9 h 431"/>
                <a:gd name="T28" fmla="*/ 1 w 310"/>
                <a:gd name="T29" fmla="*/ 10 h 431"/>
                <a:gd name="T30" fmla="*/ 1 w 310"/>
                <a:gd name="T31" fmla="*/ 12 h 431"/>
                <a:gd name="T32" fmla="*/ 1 w 310"/>
                <a:gd name="T33" fmla="*/ 13 h 431"/>
                <a:gd name="T34" fmla="*/ 1 w 310"/>
                <a:gd name="T35" fmla="*/ 12 h 431"/>
                <a:gd name="T36" fmla="*/ 1 w 310"/>
                <a:gd name="T37" fmla="*/ 11 h 431"/>
                <a:gd name="T38" fmla="*/ 1 w 310"/>
                <a:gd name="T39" fmla="*/ 10 h 431"/>
                <a:gd name="T40" fmla="*/ 2 w 310"/>
                <a:gd name="T41" fmla="*/ 9 h 431"/>
                <a:gd name="T42" fmla="*/ 2 w 310"/>
                <a:gd name="T43" fmla="*/ 8 h 431"/>
                <a:gd name="T44" fmla="*/ 3 w 310"/>
                <a:gd name="T45" fmla="*/ 7 h 431"/>
                <a:gd name="T46" fmla="*/ 3 w 310"/>
                <a:gd name="T47" fmla="*/ 6 h 431"/>
                <a:gd name="T48" fmla="*/ 3 w 310"/>
                <a:gd name="T49" fmla="*/ 5 h 431"/>
                <a:gd name="T50" fmla="*/ 4 w 310"/>
                <a:gd name="T51" fmla="*/ 4 h 431"/>
                <a:gd name="T52" fmla="*/ 5 w 310"/>
                <a:gd name="T53" fmla="*/ 3 h 431"/>
                <a:gd name="T54" fmla="*/ 5 w 310"/>
                <a:gd name="T55" fmla="*/ 2 h 431"/>
                <a:gd name="T56" fmla="*/ 6 w 310"/>
                <a:gd name="T57" fmla="*/ 2 h 431"/>
                <a:gd name="T58" fmla="*/ 7 w 310"/>
                <a:gd name="T59" fmla="*/ 1 h 431"/>
                <a:gd name="T60" fmla="*/ 8 w 310"/>
                <a:gd name="T61" fmla="*/ 0 h 431"/>
                <a:gd name="T62" fmla="*/ 9 w 310"/>
                <a:gd name="T63" fmla="*/ 0 h 431"/>
                <a:gd name="T64" fmla="*/ 10 w 310"/>
                <a:gd name="T65" fmla="*/ 0 h 431"/>
                <a:gd name="T66" fmla="*/ 10 w 310"/>
                <a:gd name="T67" fmla="*/ 0 h 431"/>
                <a:gd name="T68" fmla="*/ 10 w 310"/>
                <a:gd name="T69" fmla="*/ 0 h 431"/>
                <a:gd name="T70" fmla="*/ 9 w 310"/>
                <a:gd name="T71" fmla="*/ 0 h 431"/>
                <a:gd name="T72" fmla="*/ 9 w 310"/>
                <a:gd name="T73" fmla="*/ 0 h 431"/>
                <a:gd name="T74" fmla="*/ 9 w 310"/>
                <a:gd name="T75" fmla="*/ 0 h 431"/>
                <a:gd name="T76" fmla="*/ 8 w 310"/>
                <a:gd name="T77" fmla="*/ 0 h 431"/>
                <a:gd name="T78" fmla="*/ 8 w 310"/>
                <a:gd name="T79" fmla="*/ 0 h 431"/>
                <a:gd name="T80" fmla="*/ 7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7" name="Freeform 93"/>
            <p:cNvSpPr>
              <a:spLocks noChangeAspect="1"/>
            </p:cNvSpPr>
            <p:nvPr/>
          </p:nvSpPr>
          <p:spPr bwMode="auto">
            <a:xfrm>
              <a:off x="1986" y="2185"/>
              <a:ext cx="151" cy="211"/>
            </a:xfrm>
            <a:custGeom>
              <a:avLst/>
              <a:gdLst>
                <a:gd name="T0" fmla="*/ 7 w 302"/>
                <a:gd name="T1" fmla="*/ 0 h 423"/>
                <a:gd name="T2" fmla="*/ 6 w 302"/>
                <a:gd name="T3" fmla="*/ 0 h 423"/>
                <a:gd name="T4" fmla="*/ 6 w 302"/>
                <a:gd name="T5" fmla="*/ 0 h 423"/>
                <a:gd name="T6" fmla="*/ 5 w 302"/>
                <a:gd name="T7" fmla="*/ 1 h 423"/>
                <a:gd name="T8" fmla="*/ 5 w 302"/>
                <a:gd name="T9" fmla="*/ 2 h 423"/>
                <a:gd name="T10" fmla="*/ 3 w 302"/>
                <a:gd name="T11" fmla="*/ 2 h 423"/>
                <a:gd name="T12" fmla="*/ 3 w 302"/>
                <a:gd name="T13" fmla="*/ 3 h 423"/>
                <a:gd name="T14" fmla="*/ 3 w 302"/>
                <a:gd name="T15" fmla="*/ 4 h 423"/>
                <a:gd name="T16" fmla="*/ 2 w 302"/>
                <a:gd name="T17" fmla="*/ 4 h 423"/>
                <a:gd name="T18" fmla="*/ 1 w 302"/>
                <a:gd name="T19" fmla="*/ 5 h 423"/>
                <a:gd name="T20" fmla="*/ 1 w 302"/>
                <a:gd name="T21" fmla="*/ 6 h 423"/>
                <a:gd name="T22" fmla="*/ 1 w 302"/>
                <a:gd name="T23" fmla="*/ 7 h 423"/>
                <a:gd name="T24" fmla="*/ 1 w 302"/>
                <a:gd name="T25" fmla="*/ 8 h 423"/>
                <a:gd name="T26" fmla="*/ 0 w 302"/>
                <a:gd name="T27" fmla="*/ 9 h 423"/>
                <a:gd name="T28" fmla="*/ 1 w 302"/>
                <a:gd name="T29" fmla="*/ 10 h 423"/>
                <a:gd name="T30" fmla="*/ 1 w 302"/>
                <a:gd name="T31" fmla="*/ 11 h 423"/>
                <a:gd name="T32" fmla="*/ 1 w 302"/>
                <a:gd name="T33" fmla="*/ 13 h 423"/>
                <a:gd name="T34" fmla="*/ 1 w 302"/>
                <a:gd name="T35" fmla="*/ 12 h 423"/>
                <a:gd name="T36" fmla="*/ 1 w 302"/>
                <a:gd name="T37" fmla="*/ 10 h 423"/>
                <a:gd name="T38" fmla="*/ 1 w 302"/>
                <a:gd name="T39" fmla="*/ 9 h 423"/>
                <a:gd name="T40" fmla="*/ 1 w 302"/>
                <a:gd name="T41" fmla="*/ 8 h 423"/>
                <a:gd name="T42" fmla="*/ 2 w 302"/>
                <a:gd name="T43" fmla="*/ 7 h 423"/>
                <a:gd name="T44" fmla="*/ 3 w 302"/>
                <a:gd name="T45" fmla="*/ 6 h 423"/>
                <a:gd name="T46" fmla="*/ 3 w 302"/>
                <a:gd name="T47" fmla="*/ 5 h 423"/>
                <a:gd name="T48" fmla="*/ 3 w 302"/>
                <a:gd name="T49" fmla="*/ 5 h 423"/>
                <a:gd name="T50" fmla="*/ 4 w 302"/>
                <a:gd name="T51" fmla="*/ 4 h 423"/>
                <a:gd name="T52" fmla="*/ 5 w 302"/>
                <a:gd name="T53" fmla="*/ 3 h 423"/>
                <a:gd name="T54" fmla="*/ 5 w 302"/>
                <a:gd name="T55" fmla="*/ 2 h 423"/>
                <a:gd name="T56" fmla="*/ 6 w 302"/>
                <a:gd name="T57" fmla="*/ 2 h 423"/>
                <a:gd name="T58" fmla="*/ 7 w 302"/>
                <a:gd name="T59" fmla="*/ 1 h 423"/>
                <a:gd name="T60" fmla="*/ 7 w 302"/>
                <a:gd name="T61" fmla="*/ 0 h 423"/>
                <a:gd name="T62" fmla="*/ 9 w 302"/>
                <a:gd name="T63" fmla="*/ 0 h 423"/>
                <a:gd name="T64" fmla="*/ 10 w 302"/>
                <a:gd name="T65" fmla="*/ 0 h 423"/>
                <a:gd name="T66" fmla="*/ 10 w 302"/>
                <a:gd name="T67" fmla="*/ 0 h 423"/>
                <a:gd name="T68" fmla="*/ 9 w 302"/>
                <a:gd name="T69" fmla="*/ 0 h 423"/>
                <a:gd name="T70" fmla="*/ 9 w 302"/>
                <a:gd name="T71" fmla="*/ 0 h 423"/>
                <a:gd name="T72" fmla="*/ 9 w 302"/>
                <a:gd name="T73" fmla="*/ 0 h 423"/>
                <a:gd name="T74" fmla="*/ 8 w 302"/>
                <a:gd name="T75" fmla="*/ 0 h 423"/>
                <a:gd name="T76" fmla="*/ 8 w 302"/>
                <a:gd name="T77" fmla="*/ 0 h 423"/>
                <a:gd name="T78" fmla="*/ 7 w 302"/>
                <a:gd name="T79" fmla="*/ 0 h 423"/>
                <a:gd name="T80" fmla="*/ 7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8" name="Freeform 94"/>
            <p:cNvSpPr>
              <a:spLocks noChangeAspect="1"/>
            </p:cNvSpPr>
            <p:nvPr/>
          </p:nvSpPr>
          <p:spPr bwMode="auto">
            <a:xfrm>
              <a:off x="1987" y="2185"/>
              <a:ext cx="147" cy="207"/>
            </a:xfrm>
            <a:custGeom>
              <a:avLst/>
              <a:gdLst>
                <a:gd name="T0" fmla="*/ 6 w 295"/>
                <a:gd name="T1" fmla="*/ 1 h 414"/>
                <a:gd name="T2" fmla="*/ 6 w 295"/>
                <a:gd name="T3" fmla="*/ 1 h 414"/>
                <a:gd name="T4" fmla="*/ 5 w 295"/>
                <a:gd name="T5" fmla="*/ 2 h 414"/>
                <a:gd name="T6" fmla="*/ 4 w 295"/>
                <a:gd name="T7" fmla="*/ 2 h 414"/>
                <a:gd name="T8" fmla="*/ 3 w 295"/>
                <a:gd name="T9" fmla="*/ 3 h 414"/>
                <a:gd name="T10" fmla="*/ 3 w 295"/>
                <a:gd name="T11" fmla="*/ 3 h 414"/>
                <a:gd name="T12" fmla="*/ 2 w 295"/>
                <a:gd name="T13" fmla="*/ 3 h 414"/>
                <a:gd name="T14" fmla="*/ 2 w 295"/>
                <a:gd name="T15" fmla="*/ 5 h 414"/>
                <a:gd name="T16" fmla="*/ 1 w 295"/>
                <a:gd name="T17" fmla="*/ 5 h 414"/>
                <a:gd name="T18" fmla="*/ 1 w 295"/>
                <a:gd name="T19" fmla="*/ 6 h 414"/>
                <a:gd name="T20" fmla="*/ 0 w 295"/>
                <a:gd name="T21" fmla="*/ 7 h 414"/>
                <a:gd name="T22" fmla="*/ 0 w 295"/>
                <a:gd name="T23" fmla="*/ 7 h 414"/>
                <a:gd name="T24" fmla="*/ 0 w 295"/>
                <a:gd name="T25" fmla="*/ 9 h 414"/>
                <a:gd name="T26" fmla="*/ 0 w 295"/>
                <a:gd name="T27" fmla="*/ 10 h 414"/>
                <a:gd name="T28" fmla="*/ 0 w 295"/>
                <a:gd name="T29" fmla="*/ 11 h 414"/>
                <a:gd name="T30" fmla="*/ 0 w 295"/>
                <a:gd name="T31" fmla="*/ 12 h 414"/>
                <a:gd name="T32" fmla="*/ 0 w 295"/>
                <a:gd name="T33" fmla="*/ 13 h 414"/>
                <a:gd name="T34" fmla="*/ 0 w 295"/>
                <a:gd name="T35" fmla="*/ 12 h 414"/>
                <a:gd name="T36" fmla="*/ 0 w 295"/>
                <a:gd name="T37" fmla="*/ 11 h 414"/>
                <a:gd name="T38" fmla="*/ 1 w 295"/>
                <a:gd name="T39" fmla="*/ 10 h 414"/>
                <a:gd name="T40" fmla="*/ 1 w 295"/>
                <a:gd name="T41" fmla="*/ 9 h 414"/>
                <a:gd name="T42" fmla="*/ 1 w 295"/>
                <a:gd name="T43" fmla="*/ 8 h 414"/>
                <a:gd name="T44" fmla="*/ 2 w 295"/>
                <a:gd name="T45" fmla="*/ 7 h 414"/>
                <a:gd name="T46" fmla="*/ 2 w 295"/>
                <a:gd name="T47" fmla="*/ 6 h 414"/>
                <a:gd name="T48" fmla="*/ 2 w 295"/>
                <a:gd name="T49" fmla="*/ 5 h 414"/>
                <a:gd name="T50" fmla="*/ 3 w 295"/>
                <a:gd name="T51" fmla="*/ 5 h 414"/>
                <a:gd name="T52" fmla="*/ 4 w 295"/>
                <a:gd name="T53" fmla="*/ 3 h 414"/>
                <a:gd name="T54" fmla="*/ 4 w 295"/>
                <a:gd name="T55" fmla="*/ 3 h 414"/>
                <a:gd name="T56" fmla="*/ 5 w 295"/>
                <a:gd name="T57" fmla="*/ 3 h 414"/>
                <a:gd name="T58" fmla="*/ 6 w 295"/>
                <a:gd name="T59" fmla="*/ 2 h 414"/>
                <a:gd name="T60" fmla="*/ 7 w 295"/>
                <a:gd name="T61" fmla="*/ 1 h 414"/>
                <a:gd name="T62" fmla="*/ 8 w 295"/>
                <a:gd name="T63" fmla="*/ 1 h 414"/>
                <a:gd name="T64" fmla="*/ 9 w 295"/>
                <a:gd name="T65" fmla="*/ 0 h 414"/>
                <a:gd name="T66" fmla="*/ 8 w 295"/>
                <a:gd name="T67" fmla="*/ 0 h 414"/>
                <a:gd name="T68" fmla="*/ 8 w 295"/>
                <a:gd name="T69" fmla="*/ 1 h 414"/>
                <a:gd name="T70" fmla="*/ 8 w 295"/>
                <a:gd name="T71" fmla="*/ 1 h 414"/>
                <a:gd name="T72" fmla="*/ 8 w 295"/>
                <a:gd name="T73" fmla="*/ 1 h 414"/>
                <a:gd name="T74" fmla="*/ 7 w 295"/>
                <a:gd name="T75" fmla="*/ 1 h 414"/>
                <a:gd name="T76" fmla="*/ 7 w 295"/>
                <a:gd name="T77" fmla="*/ 1 h 414"/>
                <a:gd name="T78" fmla="*/ 7 w 295"/>
                <a:gd name="T79" fmla="*/ 1 h 414"/>
                <a:gd name="T80" fmla="*/ 6 w 295"/>
                <a:gd name="T81" fmla="*/ 1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9" name="Freeform 95"/>
            <p:cNvSpPr>
              <a:spLocks noChangeAspect="1"/>
            </p:cNvSpPr>
            <p:nvPr/>
          </p:nvSpPr>
          <p:spPr bwMode="auto">
            <a:xfrm>
              <a:off x="1988" y="2186"/>
              <a:ext cx="144" cy="203"/>
            </a:xfrm>
            <a:custGeom>
              <a:avLst/>
              <a:gdLst>
                <a:gd name="T0" fmla="*/ 7 w 288"/>
                <a:gd name="T1" fmla="*/ 1 h 405"/>
                <a:gd name="T2" fmla="*/ 6 w 288"/>
                <a:gd name="T3" fmla="*/ 1 h 405"/>
                <a:gd name="T4" fmla="*/ 5 w 288"/>
                <a:gd name="T5" fmla="*/ 2 h 405"/>
                <a:gd name="T6" fmla="*/ 5 w 288"/>
                <a:gd name="T7" fmla="*/ 2 h 405"/>
                <a:gd name="T8" fmla="*/ 4 w 288"/>
                <a:gd name="T9" fmla="*/ 3 h 405"/>
                <a:gd name="T10" fmla="*/ 3 w 288"/>
                <a:gd name="T11" fmla="*/ 3 h 405"/>
                <a:gd name="T12" fmla="*/ 3 w 288"/>
                <a:gd name="T13" fmla="*/ 4 h 405"/>
                <a:gd name="T14" fmla="*/ 2 w 288"/>
                <a:gd name="T15" fmla="*/ 5 h 405"/>
                <a:gd name="T16" fmla="*/ 1 w 288"/>
                <a:gd name="T17" fmla="*/ 5 h 405"/>
                <a:gd name="T18" fmla="*/ 1 w 288"/>
                <a:gd name="T19" fmla="*/ 6 h 405"/>
                <a:gd name="T20" fmla="*/ 1 w 288"/>
                <a:gd name="T21" fmla="*/ 7 h 405"/>
                <a:gd name="T22" fmla="*/ 1 w 288"/>
                <a:gd name="T23" fmla="*/ 8 h 405"/>
                <a:gd name="T24" fmla="*/ 1 w 288"/>
                <a:gd name="T25" fmla="*/ 9 h 405"/>
                <a:gd name="T26" fmla="*/ 0 w 288"/>
                <a:gd name="T27" fmla="*/ 10 h 405"/>
                <a:gd name="T28" fmla="*/ 1 w 288"/>
                <a:gd name="T29" fmla="*/ 11 h 405"/>
                <a:gd name="T30" fmla="*/ 1 w 288"/>
                <a:gd name="T31" fmla="*/ 12 h 405"/>
                <a:gd name="T32" fmla="*/ 1 w 288"/>
                <a:gd name="T33" fmla="*/ 13 h 405"/>
                <a:gd name="T34" fmla="*/ 1 w 288"/>
                <a:gd name="T35" fmla="*/ 12 h 405"/>
                <a:gd name="T36" fmla="*/ 1 w 288"/>
                <a:gd name="T37" fmla="*/ 11 h 405"/>
                <a:gd name="T38" fmla="*/ 1 w 288"/>
                <a:gd name="T39" fmla="*/ 10 h 405"/>
                <a:gd name="T40" fmla="*/ 1 w 288"/>
                <a:gd name="T41" fmla="*/ 9 h 405"/>
                <a:gd name="T42" fmla="*/ 2 w 288"/>
                <a:gd name="T43" fmla="*/ 8 h 405"/>
                <a:gd name="T44" fmla="*/ 2 w 288"/>
                <a:gd name="T45" fmla="*/ 7 h 405"/>
                <a:gd name="T46" fmla="*/ 3 w 288"/>
                <a:gd name="T47" fmla="*/ 6 h 405"/>
                <a:gd name="T48" fmla="*/ 3 w 288"/>
                <a:gd name="T49" fmla="*/ 5 h 405"/>
                <a:gd name="T50" fmla="*/ 3 w 288"/>
                <a:gd name="T51" fmla="*/ 4 h 405"/>
                <a:gd name="T52" fmla="*/ 4 w 288"/>
                <a:gd name="T53" fmla="*/ 4 h 405"/>
                <a:gd name="T54" fmla="*/ 5 w 288"/>
                <a:gd name="T55" fmla="*/ 3 h 405"/>
                <a:gd name="T56" fmla="*/ 5 w 288"/>
                <a:gd name="T57" fmla="*/ 2 h 405"/>
                <a:gd name="T58" fmla="*/ 6 w 288"/>
                <a:gd name="T59" fmla="*/ 2 h 405"/>
                <a:gd name="T60" fmla="*/ 7 w 288"/>
                <a:gd name="T61" fmla="*/ 1 h 405"/>
                <a:gd name="T62" fmla="*/ 8 w 288"/>
                <a:gd name="T63" fmla="*/ 1 h 405"/>
                <a:gd name="T64" fmla="*/ 9 w 288"/>
                <a:gd name="T65" fmla="*/ 0 h 405"/>
                <a:gd name="T66" fmla="*/ 9 w 288"/>
                <a:gd name="T67" fmla="*/ 0 h 405"/>
                <a:gd name="T68" fmla="*/ 9 w 288"/>
                <a:gd name="T69" fmla="*/ 1 h 405"/>
                <a:gd name="T70" fmla="*/ 9 w 288"/>
                <a:gd name="T71" fmla="*/ 1 h 405"/>
                <a:gd name="T72" fmla="*/ 8 w 288"/>
                <a:gd name="T73" fmla="*/ 1 h 405"/>
                <a:gd name="T74" fmla="*/ 8 w 288"/>
                <a:gd name="T75" fmla="*/ 1 h 405"/>
                <a:gd name="T76" fmla="*/ 7 w 288"/>
                <a:gd name="T77" fmla="*/ 1 h 405"/>
                <a:gd name="T78" fmla="*/ 7 w 288"/>
                <a:gd name="T79" fmla="*/ 1 h 405"/>
                <a:gd name="T80" fmla="*/ 7 w 288"/>
                <a:gd name="T81" fmla="*/ 1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0" name="Freeform 96"/>
            <p:cNvSpPr>
              <a:spLocks noChangeAspect="1"/>
            </p:cNvSpPr>
            <p:nvPr/>
          </p:nvSpPr>
          <p:spPr bwMode="auto">
            <a:xfrm>
              <a:off x="1990" y="2187"/>
              <a:ext cx="140" cy="199"/>
            </a:xfrm>
            <a:custGeom>
              <a:avLst/>
              <a:gdLst>
                <a:gd name="T0" fmla="*/ 7 w 280"/>
                <a:gd name="T1" fmla="*/ 1 h 397"/>
                <a:gd name="T2" fmla="*/ 6 w 280"/>
                <a:gd name="T3" fmla="*/ 1 h 397"/>
                <a:gd name="T4" fmla="*/ 5 w 280"/>
                <a:gd name="T5" fmla="*/ 2 h 397"/>
                <a:gd name="T6" fmla="*/ 5 w 280"/>
                <a:gd name="T7" fmla="*/ 2 h 397"/>
                <a:gd name="T8" fmla="*/ 4 w 280"/>
                <a:gd name="T9" fmla="*/ 3 h 397"/>
                <a:gd name="T10" fmla="*/ 3 w 280"/>
                <a:gd name="T11" fmla="*/ 3 h 397"/>
                <a:gd name="T12" fmla="*/ 3 w 280"/>
                <a:gd name="T13" fmla="*/ 4 h 397"/>
                <a:gd name="T14" fmla="*/ 2 w 280"/>
                <a:gd name="T15" fmla="*/ 5 h 397"/>
                <a:gd name="T16" fmla="*/ 1 w 280"/>
                <a:gd name="T17" fmla="*/ 5 h 397"/>
                <a:gd name="T18" fmla="*/ 1 w 280"/>
                <a:gd name="T19" fmla="*/ 6 h 397"/>
                <a:gd name="T20" fmla="*/ 1 w 280"/>
                <a:gd name="T21" fmla="*/ 7 h 397"/>
                <a:gd name="T22" fmla="*/ 1 w 280"/>
                <a:gd name="T23" fmla="*/ 8 h 397"/>
                <a:gd name="T24" fmla="*/ 1 w 280"/>
                <a:gd name="T25" fmla="*/ 8 h 397"/>
                <a:gd name="T26" fmla="*/ 0 w 280"/>
                <a:gd name="T27" fmla="*/ 9 h 397"/>
                <a:gd name="T28" fmla="*/ 0 w 280"/>
                <a:gd name="T29" fmla="*/ 11 h 397"/>
                <a:gd name="T30" fmla="*/ 1 w 280"/>
                <a:gd name="T31" fmla="*/ 12 h 397"/>
                <a:gd name="T32" fmla="*/ 1 w 280"/>
                <a:gd name="T33" fmla="*/ 13 h 397"/>
                <a:gd name="T34" fmla="*/ 1 w 280"/>
                <a:gd name="T35" fmla="*/ 12 h 397"/>
                <a:gd name="T36" fmla="*/ 1 w 280"/>
                <a:gd name="T37" fmla="*/ 11 h 397"/>
                <a:gd name="T38" fmla="*/ 1 w 280"/>
                <a:gd name="T39" fmla="*/ 10 h 397"/>
                <a:gd name="T40" fmla="*/ 1 w 280"/>
                <a:gd name="T41" fmla="*/ 9 h 397"/>
                <a:gd name="T42" fmla="*/ 2 w 280"/>
                <a:gd name="T43" fmla="*/ 8 h 397"/>
                <a:gd name="T44" fmla="*/ 2 w 280"/>
                <a:gd name="T45" fmla="*/ 7 h 397"/>
                <a:gd name="T46" fmla="*/ 2 w 280"/>
                <a:gd name="T47" fmla="*/ 6 h 397"/>
                <a:gd name="T48" fmla="*/ 3 w 280"/>
                <a:gd name="T49" fmla="*/ 5 h 397"/>
                <a:gd name="T50" fmla="*/ 3 w 280"/>
                <a:gd name="T51" fmla="*/ 4 h 397"/>
                <a:gd name="T52" fmla="*/ 4 w 280"/>
                <a:gd name="T53" fmla="*/ 4 h 397"/>
                <a:gd name="T54" fmla="*/ 5 w 280"/>
                <a:gd name="T55" fmla="*/ 3 h 397"/>
                <a:gd name="T56" fmla="*/ 5 w 280"/>
                <a:gd name="T57" fmla="*/ 2 h 397"/>
                <a:gd name="T58" fmla="*/ 6 w 280"/>
                <a:gd name="T59" fmla="*/ 2 h 397"/>
                <a:gd name="T60" fmla="*/ 7 w 280"/>
                <a:gd name="T61" fmla="*/ 1 h 397"/>
                <a:gd name="T62" fmla="*/ 8 w 280"/>
                <a:gd name="T63" fmla="*/ 1 h 397"/>
                <a:gd name="T64" fmla="*/ 9 w 280"/>
                <a:gd name="T65" fmla="*/ 0 h 397"/>
                <a:gd name="T66" fmla="*/ 9 w 280"/>
                <a:gd name="T67" fmla="*/ 1 h 397"/>
                <a:gd name="T68" fmla="*/ 9 w 280"/>
                <a:gd name="T69" fmla="*/ 1 h 397"/>
                <a:gd name="T70" fmla="*/ 8 w 280"/>
                <a:gd name="T71" fmla="*/ 1 h 397"/>
                <a:gd name="T72" fmla="*/ 8 w 280"/>
                <a:gd name="T73" fmla="*/ 1 h 397"/>
                <a:gd name="T74" fmla="*/ 7 w 280"/>
                <a:gd name="T75" fmla="*/ 1 h 397"/>
                <a:gd name="T76" fmla="*/ 7 w 280"/>
                <a:gd name="T77" fmla="*/ 1 h 397"/>
                <a:gd name="T78" fmla="*/ 7 w 280"/>
                <a:gd name="T79" fmla="*/ 1 h 397"/>
                <a:gd name="T80" fmla="*/ 7 w 280"/>
                <a:gd name="T81" fmla="*/ 1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1" name="Freeform 97"/>
            <p:cNvSpPr>
              <a:spLocks noChangeAspect="1"/>
            </p:cNvSpPr>
            <p:nvPr/>
          </p:nvSpPr>
          <p:spPr bwMode="auto">
            <a:xfrm>
              <a:off x="1991" y="2187"/>
              <a:ext cx="136" cy="195"/>
            </a:xfrm>
            <a:custGeom>
              <a:avLst/>
              <a:gdLst>
                <a:gd name="T0" fmla="*/ 6 w 273"/>
                <a:gd name="T1" fmla="*/ 1 h 389"/>
                <a:gd name="T2" fmla="*/ 5 w 273"/>
                <a:gd name="T3" fmla="*/ 1 h 389"/>
                <a:gd name="T4" fmla="*/ 5 w 273"/>
                <a:gd name="T5" fmla="*/ 2 h 389"/>
                <a:gd name="T6" fmla="*/ 4 w 273"/>
                <a:gd name="T7" fmla="*/ 2 h 389"/>
                <a:gd name="T8" fmla="*/ 3 w 273"/>
                <a:gd name="T9" fmla="*/ 3 h 389"/>
                <a:gd name="T10" fmla="*/ 3 w 273"/>
                <a:gd name="T11" fmla="*/ 3 h 389"/>
                <a:gd name="T12" fmla="*/ 2 w 273"/>
                <a:gd name="T13" fmla="*/ 4 h 389"/>
                <a:gd name="T14" fmla="*/ 1 w 273"/>
                <a:gd name="T15" fmla="*/ 5 h 389"/>
                <a:gd name="T16" fmla="*/ 1 w 273"/>
                <a:gd name="T17" fmla="*/ 5 h 389"/>
                <a:gd name="T18" fmla="*/ 1 w 273"/>
                <a:gd name="T19" fmla="*/ 6 h 389"/>
                <a:gd name="T20" fmla="*/ 0 w 273"/>
                <a:gd name="T21" fmla="*/ 7 h 389"/>
                <a:gd name="T22" fmla="*/ 0 w 273"/>
                <a:gd name="T23" fmla="*/ 7 h 389"/>
                <a:gd name="T24" fmla="*/ 0 w 273"/>
                <a:gd name="T25" fmla="*/ 8 h 389"/>
                <a:gd name="T26" fmla="*/ 0 w 273"/>
                <a:gd name="T27" fmla="*/ 9 h 389"/>
                <a:gd name="T28" fmla="*/ 0 w 273"/>
                <a:gd name="T29" fmla="*/ 10 h 389"/>
                <a:gd name="T30" fmla="*/ 0 w 273"/>
                <a:gd name="T31" fmla="*/ 11 h 389"/>
                <a:gd name="T32" fmla="*/ 0 w 273"/>
                <a:gd name="T33" fmla="*/ 13 h 389"/>
                <a:gd name="T34" fmla="*/ 0 w 273"/>
                <a:gd name="T35" fmla="*/ 11 h 389"/>
                <a:gd name="T36" fmla="*/ 0 w 273"/>
                <a:gd name="T37" fmla="*/ 10 h 389"/>
                <a:gd name="T38" fmla="*/ 0 w 273"/>
                <a:gd name="T39" fmla="*/ 9 h 389"/>
                <a:gd name="T40" fmla="*/ 1 w 273"/>
                <a:gd name="T41" fmla="*/ 8 h 389"/>
                <a:gd name="T42" fmla="*/ 1 w 273"/>
                <a:gd name="T43" fmla="*/ 7 h 389"/>
                <a:gd name="T44" fmla="*/ 1 w 273"/>
                <a:gd name="T45" fmla="*/ 6 h 389"/>
                <a:gd name="T46" fmla="*/ 2 w 273"/>
                <a:gd name="T47" fmla="*/ 6 h 389"/>
                <a:gd name="T48" fmla="*/ 2 w 273"/>
                <a:gd name="T49" fmla="*/ 5 h 389"/>
                <a:gd name="T50" fmla="*/ 2 w 273"/>
                <a:gd name="T51" fmla="*/ 4 h 389"/>
                <a:gd name="T52" fmla="*/ 3 w 273"/>
                <a:gd name="T53" fmla="*/ 3 h 389"/>
                <a:gd name="T54" fmla="*/ 4 w 273"/>
                <a:gd name="T55" fmla="*/ 3 h 389"/>
                <a:gd name="T56" fmla="*/ 4 w 273"/>
                <a:gd name="T57" fmla="*/ 2 h 389"/>
                <a:gd name="T58" fmla="*/ 5 w 273"/>
                <a:gd name="T59" fmla="*/ 2 h 389"/>
                <a:gd name="T60" fmla="*/ 6 w 273"/>
                <a:gd name="T61" fmla="*/ 1 h 389"/>
                <a:gd name="T62" fmla="*/ 7 w 273"/>
                <a:gd name="T63" fmla="*/ 1 h 389"/>
                <a:gd name="T64" fmla="*/ 8 w 273"/>
                <a:gd name="T65" fmla="*/ 0 h 389"/>
                <a:gd name="T66" fmla="*/ 8 w 273"/>
                <a:gd name="T67" fmla="*/ 1 h 389"/>
                <a:gd name="T68" fmla="*/ 7 w 273"/>
                <a:gd name="T69" fmla="*/ 1 h 389"/>
                <a:gd name="T70" fmla="*/ 7 w 273"/>
                <a:gd name="T71" fmla="*/ 1 h 389"/>
                <a:gd name="T72" fmla="*/ 7 w 273"/>
                <a:gd name="T73" fmla="*/ 1 h 389"/>
                <a:gd name="T74" fmla="*/ 7 w 273"/>
                <a:gd name="T75" fmla="*/ 1 h 389"/>
                <a:gd name="T76" fmla="*/ 6 w 273"/>
                <a:gd name="T77" fmla="*/ 1 h 389"/>
                <a:gd name="T78" fmla="*/ 6 w 273"/>
                <a:gd name="T79" fmla="*/ 1 h 389"/>
                <a:gd name="T80" fmla="*/ 6 w 273"/>
                <a:gd name="T81" fmla="*/ 1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2" name="Freeform 98"/>
            <p:cNvSpPr>
              <a:spLocks noChangeAspect="1"/>
            </p:cNvSpPr>
            <p:nvPr/>
          </p:nvSpPr>
          <p:spPr bwMode="auto">
            <a:xfrm>
              <a:off x="1992" y="2189"/>
              <a:ext cx="134" cy="190"/>
            </a:xfrm>
            <a:custGeom>
              <a:avLst/>
              <a:gdLst>
                <a:gd name="T0" fmla="*/ 7 w 267"/>
                <a:gd name="T1" fmla="*/ 1 h 380"/>
                <a:gd name="T2" fmla="*/ 6 w 267"/>
                <a:gd name="T3" fmla="*/ 1 h 380"/>
                <a:gd name="T4" fmla="*/ 5 w 267"/>
                <a:gd name="T5" fmla="*/ 2 h 380"/>
                <a:gd name="T6" fmla="*/ 5 w 267"/>
                <a:gd name="T7" fmla="*/ 2 h 380"/>
                <a:gd name="T8" fmla="*/ 4 w 267"/>
                <a:gd name="T9" fmla="*/ 3 h 380"/>
                <a:gd name="T10" fmla="*/ 4 w 267"/>
                <a:gd name="T11" fmla="*/ 3 h 380"/>
                <a:gd name="T12" fmla="*/ 3 w 267"/>
                <a:gd name="T13" fmla="*/ 3 h 380"/>
                <a:gd name="T14" fmla="*/ 2 w 267"/>
                <a:gd name="T15" fmla="*/ 4 h 380"/>
                <a:gd name="T16" fmla="*/ 2 w 267"/>
                <a:gd name="T17" fmla="*/ 5 h 380"/>
                <a:gd name="T18" fmla="*/ 1 w 267"/>
                <a:gd name="T19" fmla="*/ 6 h 380"/>
                <a:gd name="T20" fmla="*/ 1 w 267"/>
                <a:gd name="T21" fmla="*/ 6 h 380"/>
                <a:gd name="T22" fmla="*/ 1 w 267"/>
                <a:gd name="T23" fmla="*/ 7 h 380"/>
                <a:gd name="T24" fmla="*/ 1 w 267"/>
                <a:gd name="T25" fmla="*/ 8 h 380"/>
                <a:gd name="T26" fmla="*/ 1 w 267"/>
                <a:gd name="T27" fmla="*/ 9 h 380"/>
                <a:gd name="T28" fmla="*/ 0 w 267"/>
                <a:gd name="T29" fmla="*/ 10 h 380"/>
                <a:gd name="T30" fmla="*/ 1 w 267"/>
                <a:gd name="T31" fmla="*/ 11 h 380"/>
                <a:gd name="T32" fmla="*/ 1 w 267"/>
                <a:gd name="T33" fmla="*/ 12 h 380"/>
                <a:gd name="T34" fmla="*/ 1 w 267"/>
                <a:gd name="T35" fmla="*/ 11 h 380"/>
                <a:gd name="T36" fmla="*/ 1 w 267"/>
                <a:gd name="T37" fmla="*/ 10 h 380"/>
                <a:gd name="T38" fmla="*/ 1 w 267"/>
                <a:gd name="T39" fmla="*/ 9 h 380"/>
                <a:gd name="T40" fmla="*/ 2 w 267"/>
                <a:gd name="T41" fmla="*/ 8 h 380"/>
                <a:gd name="T42" fmla="*/ 2 w 267"/>
                <a:gd name="T43" fmla="*/ 7 h 380"/>
                <a:gd name="T44" fmla="*/ 2 w 267"/>
                <a:gd name="T45" fmla="*/ 6 h 380"/>
                <a:gd name="T46" fmla="*/ 2 w 267"/>
                <a:gd name="T47" fmla="*/ 5 h 380"/>
                <a:gd name="T48" fmla="*/ 3 w 267"/>
                <a:gd name="T49" fmla="*/ 5 h 380"/>
                <a:gd name="T50" fmla="*/ 3 w 267"/>
                <a:gd name="T51" fmla="*/ 4 h 380"/>
                <a:gd name="T52" fmla="*/ 4 w 267"/>
                <a:gd name="T53" fmla="*/ 3 h 380"/>
                <a:gd name="T54" fmla="*/ 4 w 267"/>
                <a:gd name="T55" fmla="*/ 3 h 380"/>
                <a:gd name="T56" fmla="*/ 5 w 267"/>
                <a:gd name="T57" fmla="*/ 2 h 380"/>
                <a:gd name="T58" fmla="*/ 6 w 267"/>
                <a:gd name="T59" fmla="*/ 2 h 380"/>
                <a:gd name="T60" fmla="*/ 7 w 267"/>
                <a:gd name="T61" fmla="*/ 1 h 380"/>
                <a:gd name="T62" fmla="*/ 8 w 267"/>
                <a:gd name="T63" fmla="*/ 1 h 380"/>
                <a:gd name="T64" fmla="*/ 9 w 267"/>
                <a:gd name="T65" fmla="*/ 0 h 380"/>
                <a:gd name="T66" fmla="*/ 9 w 267"/>
                <a:gd name="T67" fmla="*/ 1 h 380"/>
                <a:gd name="T68" fmla="*/ 8 w 267"/>
                <a:gd name="T69" fmla="*/ 1 h 380"/>
                <a:gd name="T70" fmla="*/ 8 w 267"/>
                <a:gd name="T71" fmla="*/ 1 h 380"/>
                <a:gd name="T72" fmla="*/ 8 w 267"/>
                <a:gd name="T73" fmla="*/ 1 h 380"/>
                <a:gd name="T74" fmla="*/ 7 w 267"/>
                <a:gd name="T75" fmla="*/ 1 h 380"/>
                <a:gd name="T76" fmla="*/ 7 w 267"/>
                <a:gd name="T77" fmla="*/ 1 h 380"/>
                <a:gd name="T78" fmla="*/ 7 w 267"/>
                <a:gd name="T79" fmla="*/ 1 h 380"/>
                <a:gd name="T80" fmla="*/ 7 w 267"/>
                <a:gd name="T81" fmla="*/ 1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3" name="Freeform 99"/>
            <p:cNvSpPr>
              <a:spLocks noChangeAspect="1"/>
            </p:cNvSpPr>
            <p:nvPr/>
          </p:nvSpPr>
          <p:spPr bwMode="auto">
            <a:xfrm>
              <a:off x="1993" y="2189"/>
              <a:ext cx="130" cy="186"/>
            </a:xfrm>
            <a:custGeom>
              <a:avLst/>
              <a:gdLst>
                <a:gd name="T0" fmla="*/ 6 w 261"/>
                <a:gd name="T1" fmla="*/ 0 h 373"/>
                <a:gd name="T2" fmla="*/ 5 w 261"/>
                <a:gd name="T3" fmla="*/ 0 h 373"/>
                <a:gd name="T4" fmla="*/ 4 w 261"/>
                <a:gd name="T5" fmla="*/ 1 h 373"/>
                <a:gd name="T6" fmla="*/ 4 w 261"/>
                <a:gd name="T7" fmla="*/ 1 h 373"/>
                <a:gd name="T8" fmla="*/ 3 w 261"/>
                <a:gd name="T9" fmla="*/ 2 h 373"/>
                <a:gd name="T10" fmla="*/ 3 w 261"/>
                <a:gd name="T11" fmla="*/ 2 h 373"/>
                <a:gd name="T12" fmla="*/ 2 w 261"/>
                <a:gd name="T13" fmla="*/ 3 h 373"/>
                <a:gd name="T14" fmla="*/ 1 w 261"/>
                <a:gd name="T15" fmla="*/ 3 h 373"/>
                <a:gd name="T16" fmla="*/ 1 w 261"/>
                <a:gd name="T17" fmla="*/ 4 h 373"/>
                <a:gd name="T18" fmla="*/ 1 w 261"/>
                <a:gd name="T19" fmla="*/ 5 h 373"/>
                <a:gd name="T20" fmla="*/ 0 w 261"/>
                <a:gd name="T21" fmla="*/ 5 h 373"/>
                <a:gd name="T22" fmla="*/ 0 w 261"/>
                <a:gd name="T23" fmla="*/ 6 h 373"/>
                <a:gd name="T24" fmla="*/ 0 w 261"/>
                <a:gd name="T25" fmla="*/ 7 h 373"/>
                <a:gd name="T26" fmla="*/ 0 w 261"/>
                <a:gd name="T27" fmla="*/ 8 h 373"/>
                <a:gd name="T28" fmla="*/ 0 w 261"/>
                <a:gd name="T29" fmla="*/ 9 h 373"/>
                <a:gd name="T30" fmla="*/ 0 w 261"/>
                <a:gd name="T31" fmla="*/ 10 h 373"/>
                <a:gd name="T32" fmla="*/ 0 w 261"/>
                <a:gd name="T33" fmla="*/ 11 h 373"/>
                <a:gd name="T34" fmla="*/ 0 w 261"/>
                <a:gd name="T35" fmla="*/ 10 h 373"/>
                <a:gd name="T36" fmla="*/ 0 w 261"/>
                <a:gd name="T37" fmla="*/ 9 h 373"/>
                <a:gd name="T38" fmla="*/ 0 w 261"/>
                <a:gd name="T39" fmla="*/ 8 h 373"/>
                <a:gd name="T40" fmla="*/ 0 w 261"/>
                <a:gd name="T41" fmla="*/ 7 h 373"/>
                <a:gd name="T42" fmla="*/ 1 w 261"/>
                <a:gd name="T43" fmla="*/ 6 h 373"/>
                <a:gd name="T44" fmla="*/ 1 w 261"/>
                <a:gd name="T45" fmla="*/ 5 h 373"/>
                <a:gd name="T46" fmla="*/ 1 w 261"/>
                <a:gd name="T47" fmla="*/ 4 h 373"/>
                <a:gd name="T48" fmla="*/ 2 w 261"/>
                <a:gd name="T49" fmla="*/ 4 h 373"/>
                <a:gd name="T50" fmla="*/ 2 w 261"/>
                <a:gd name="T51" fmla="*/ 3 h 373"/>
                <a:gd name="T52" fmla="*/ 3 w 261"/>
                <a:gd name="T53" fmla="*/ 2 h 373"/>
                <a:gd name="T54" fmla="*/ 3 w 261"/>
                <a:gd name="T55" fmla="*/ 2 h 373"/>
                <a:gd name="T56" fmla="*/ 4 w 261"/>
                <a:gd name="T57" fmla="*/ 1 h 373"/>
                <a:gd name="T58" fmla="*/ 5 w 261"/>
                <a:gd name="T59" fmla="*/ 1 h 373"/>
                <a:gd name="T60" fmla="*/ 6 w 261"/>
                <a:gd name="T61" fmla="*/ 0 h 373"/>
                <a:gd name="T62" fmla="*/ 7 w 261"/>
                <a:gd name="T63" fmla="*/ 0 h 373"/>
                <a:gd name="T64" fmla="*/ 8 w 261"/>
                <a:gd name="T65" fmla="*/ 0 h 373"/>
                <a:gd name="T66" fmla="*/ 6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4" name="Freeform 100"/>
            <p:cNvSpPr>
              <a:spLocks noChangeAspect="1"/>
            </p:cNvSpPr>
            <p:nvPr/>
          </p:nvSpPr>
          <p:spPr bwMode="auto">
            <a:xfrm>
              <a:off x="2293" y="2340"/>
              <a:ext cx="96" cy="206"/>
            </a:xfrm>
            <a:custGeom>
              <a:avLst/>
              <a:gdLst>
                <a:gd name="T0" fmla="*/ 6 w 194"/>
                <a:gd name="T1" fmla="*/ 2 h 413"/>
                <a:gd name="T2" fmla="*/ 6 w 194"/>
                <a:gd name="T3" fmla="*/ 2 h 413"/>
                <a:gd name="T4" fmla="*/ 6 w 194"/>
                <a:gd name="T5" fmla="*/ 3 h 413"/>
                <a:gd name="T6" fmla="*/ 6 w 194"/>
                <a:gd name="T7" fmla="*/ 4 h 413"/>
                <a:gd name="T8" fmla="*/ 5 w 194"/>
                <a:gd name="T9" fmla="*/ 4 h 413"/>
                <a:gd name="T10" fmla="*/ 5 w 194"/>
                <a:gd name="T11" fmla="*/ 5 h 413"/>
                <a:gd name="T12" fmla="*/ 5 w 194"/>
                <a:gd name="T13" fmla="*/ 5 h 413"/>
                <a:gd name="T14" fmla="*/ 5 w 194"/>
                <a:gd name="T15" fmla="*/ 6 h 413"/>
                <a:gd name="T16" fmla="*/ 5 w 194"/>
                <a:gd name="T17" fmla="*/ 7 h 413"/>
                <a:gd name="T18" fmla="*/ 4 w 194"/>
                <a:gd name="T19" fmla="*/ 7 h 413"/>
                <a:gd name="T20" fmla="*/ 4 w 194"/>
                <a:gd name="T21" fmla="*/ 8 h 413"/>
                <a:gd name="T22" fmla="*/ 4 w 194"/>
                <a:gd name="T23" fmla="*/ 9 h 413"/>
                <a:gd name="T24" fmla="*/ 3 w 194"/>
                <a:gd name="T25" fmla="*/ 10 h 413"/>
                <a:gd name="T26" fmla="*/ 2 w 194"/>
                <a:gd name="T27" fmla="*/ 10 h 413"/>
                <a:gd name="T28" fmla="*/ 1 w 194"/>
                <a:gd name="T29" fmla="*/ 11 h 413"/>
                <a:gd name="T30" fmla="*/ 1 w 194"/>
                <a:gd name="T31" fmla="*/ 12 h 413"/>
                <a:gd name="T32" fmla="*/ 0 w 194"/>
                <a:gd name="T33" fmla="*/ 12 h 413"/>
                <a:gd name="T34" fmla="*/ 0 w 194"/>
                <a:gd name="T35" fmla="*/ 11 h 413"/>
                <a:gd name="T36" fmla="*/ 1 w 194"/>
                <a:gd name="T37" fmla="*/ 9 h 413"/>
                <a:gd name="T38" fmla="*/ 2 w 194"/>
                <a:gd name="T39" fmla="*/ 8 h 413"/>
                <a:gd name="T40" fmla="*/ 3 w 194"/>
                <a:gd name="T41" fmla="*/ 6 h 413"/>
                <a:gd name="T42" fmla="*/ 3 w 194"/>
                <a:gd name="T43" fmla="*/ 4 h 413"/>
                <a:gd name="T44" fmla="*/ 4 w 194"/>
                <a:gd name="T45" fmla="*/ 3 h 413"/>
                <a:gd name="T46" fmla="*/ 5 w 194"/>
                <a:gd name="T47" fmla="*/ 1 h 413"/>
                <a:gd name="T48" fmla="*/ 5 w 194"/>
                <a:gd name="T49" fmla="*/ 0 h 413"/>
                <a:gd name="T50" fmla="*/ 6 w 194"/>
                <a:gd name="T51" fmla="*/ 2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5" name="Freeform 101"/>
            <p:cNvSpPr>
              <a:spLocks noChangeAspect="1"/>
            </p:cNvSpPr>
            <p:nvPr/>
          </p:nvSpPr>
          <p:spPr bwMode="auto">
            <a:xfrm>
              <a:off x="2296" y="2344"/>
              <a:ext cx="93" cy="199"/>
            </a:xfrm>
            <a:custGeom>
              <a:avLst/>
              <a:gdLst>
                <a:gd name="T0" fmla="*/ 5 w 187"/>
                <a:gd name="T1" fmla="*/ 3 h 398"/>
                <a:gd name="T2" fmla="*/ 5 w 187"/>
                <a:gd name="T3" fmla="*/ 3 h 398"/>
                <a:gd name="T4" fmla="*/ 5 w 187"/>
                <a:gd name="T5" fmla="*/ 3 h 398"/>
                <a:gd name="T6" fmla="*/ 5 w 187"/>
                <a:gd name="T7" fmla="*/ 4 h 398"/>
                <a:gd name="T8" fmla="*/ 5 w 187"/>
                <a:gd name="T9" fmla="*/ 5 h 398"/>
                <a:gd name="T10" fmla="*/ 5 w 187"/>
                <a:gd name="T11" fmla="*/ 6 h 398"/>
                <a:gd name="T12" fmla="*/ 5 w 187"/>
                <a:gd name="T13" fmla="*/ 6 h 398"/>
                <a:gd name="T14" fmla="*/ 5 w 187"/>
                <a:gd name="T15" fmla="*/ 6 h 398"/>
                <a:gd name="T16" fmla="*/ 5 w 187"/>
                <a:gd name="T17" fmla="*/ 7 h 398"/>
                <a:gd name="T18" fmla="*/ 4 w 187"/>
                <a:gd name="T19" fmla="*/ 8 h 398"/>
                <a:gd name="T20" fmla="*/ 4 w 187"/>
                <a:gd name="T21" fmla="*/ 9 h 398"/>
                <a:gd name="T22" fmla="*/ 3 w 187"/>
                <a:gd name="T23" fmla="*/ 9 h 398"/>
                <a:gd name="T24" fmla="*/ 3 w 187"/>
                <a:gd name="T25" fmla="*/ 10 h 398"/>
                <a:gd name="T26" fmla="*/ 2 w 187"/>
                <a:gd name="T27" fmla="*/ 11 h 398"/>
                <a:gd name="T28" fmla="*/ 1 w 187"/>
                <a:gd name="T29" fmla="*/ 12 h 398"/>
                <a:gd name="T30" fmla="*/ 0 w 187"/>
                <a:gd name="T31" fmla="*/ 12 h 398"/>
                <a:gd name="T32" fmla="*/ 0 w 187"/>
                <a:gd name="T33" fmla="*/ 13 h 398"/>
                <a:gd name="T34" fmla="*/ 0 w 187"/>
                <a:gd name="T35" fmla="*/ 12 h 398"/>
                <a:gd name="T36" fmla="*/ 1 w 187"/>
                <a:gd name="T37" fmla="*/ 10 h 398"/>
                <a:gd name="T38" fmla="*/ 2 w 187"/>
                <a:gd name="T39" fmla="*/ 8 h 398"/>
                <a:gd name="T40" fmla="*/ 3 w 187"/>
                <a:gd name="T41" fmla="*/ 6 h 398"/>
                <a:gd name="T42" fmla="*/ 3 w 187"/>
                <a:gd name="T43" fmla="*/ 5 h 398"/>
                <a:gd name="T44" fmla="*/ 4 w 187"/>
                <a:gd name="T45" fmla="*/ 3 h 398"/>
                <a:gd name="T46" fmla="*/ 4 w 187"/>
                <a:gd name="T47" fmla="*/ 2 h 398"/>
                <a:gd name="T48" fmla="*/ 5 w 187"/>
                <a:gd name="T49" fmla="*/ 0 h 398"/>
                <a:gd name="T50" fmla="*/ 5 w 187"/>
                <a:gd name="T51" fmla="*/ 1 h 398"/>
                <a:gd name="T52" fmla="*/ 5 w 187"/>
                <a:gd name="T53" fmla="*/ 2 h 398"/>
                <a:gd name="T54" fmla="*/ 5 w 187"/>
                <a:gd name="T55" fmla="*/ 2 h 398"/>
                <a:gd name="T56" fmla="*/ 5 w 187"/>
                <a:gd name="T57" fmla="*/ 3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6" name="Freeform 102"/>
            <p:cNvSpPr>
              <a:spLocks noChangeAspect="1"/>
            </p:cNvSpPr>
            <p:nvPr/>
          </p:nvSpPr>
          <p:spPr bwMode="auto">
            <a:xfrm>
              <a:off x="2299" y="2348"/>
              <a:ext cx="88" cy="191"/>
            </a:xfrm>
            <a:custGeom>
              <a:avLst/>
              <a:gdLst>
                <a:gd name="T0" fmla="*/ 6 w 176"/>
                <a:gd name="T1" fmla="*/ 1 h 383"/>
                <a:gd name="T2" fmla="*/ 6 w 176"/>
                <a:gd name="T3" fmla="*/ 3 h 383"/>
                <a:gd name="T4" fmla="*/ 6 w 176"/>
                <a:gd name="T5" fmla="*/ 4 h 383"/>
                <a:gd name="T6" fmla="*/ 6 w 176"/>
                <a:gd name="T7" fmla="*/ 5 h 383"/>
                <a:gd name="T8" fmla="*/ 5 w 176"/>
                <a:gd name="T9" fmla="*/ 6 h 383"/>
                <a:gd name="T10" fmla="*/ 5 w 176"/>
                <a:gd name="T11" fmla="*/ 8 h 383"/>
                <a:gd name="T12" fmla="*/ 3 w 176"/>
                <a:gd name="T13" fmla="*/ 9 h 383"/>
                <a:gd name="T14" fmla="*/ 2 w 176"/>
                <a:gd name="T15" fmla="*/ 10 h 383"/>
                <a:gd name="T16" fmla="*/ 0 w 176"/>
                <a:gd name="T17" fmla="*/ 11 h 383"/>
                <a:gd name="T18" fmla="*/ 1 w 176"/>
                <a:gd name="T19" fmla="*/ 10 h 383"/>
                <a:gd name="T20" fmla="*/ 2 w 176"/>
                <a:gd name="T21" fmla="*/ 9 h 383"/>
                <a:gd name="T22" fmla="*/ 3 w 176"/>
                <a:gd name="T23" fmla="*/ 7 h 383"/>
                <a:gd name="T24" fmla="*/ 3 w 176"/>
                <a:gd name="T25" fmla="*/ 6 h 383"/>
                <a:gd name="T26" fmla="*/ 4 w 176"/>
                <a:gd name="T27" fmla="*/ 4 h 383"/>
                <a:gd name="T28" fmla="*/ 5 w 176"/>
                <a:gd name="T29" fmla="*/ 2 h 383"/>
                <a:gd name="T30" fmla="*/ 5 w 176"/>
                <a:gd name="T31" fmla="*/ 1 h 383"/>
                <a:gd name="T32" fmla="*/ 6 w 176"/>
                <a:gd name="T33" fmla="*/ 0 h 383"/>
                <a:gd name="T34" fmla="*/ 6 w 176"/>
                <a:gd name="T35" fmla="*/ 0 h 383"/>
                <a:gd name="T36" fmla="*/ 6 w 176"/>
                <a:gd name="T37" fmla="*/ 0 h 383"/>
                <a:gd name="T38" fmla="*/ 6 w 176"/>
                <a:gd name="T39" fmla="*/ 1 h 383"/>
                <a:gd name="T40" fmla="*/ 6 w 176"/>
                <a:gd name="T41" fmla="*/ 1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7" name="Freeform 103"/>
            <p:cNvSpPr>
              <a:spLocks noChangeAspect="1"/>
            </p:cNvSpPr>
            <p:nvPr/>
          </p:nvSpPr>
          <p:spPr bwMode="auto">
            <a:xfrm>
              <a:off x="2302" y="2353"/>
              <a:ext cx="85" cy="182"/>
            </a:xfrm>
            <a:custGeom>
              <a:avLst/>
              <a:gdLst>
                <a:gd name="T0" fmla="*/ 6 w 169"/>
                <a:gd name="T1" fmla="*/ 1 h 365"/>
                <a:gd name="T2" fmla="*/ 6 w 169"/>
                <a:gd name="T3" fmla="*/ 2 h 365"/>
                <a:gd name="T4" fmla="*/ 6 w 169"/>
                <a:gd name="T5" fmla="*/ 4 h 365"/>
                <a:gd name="T6" fmla="*/ 5 w 169"/>
                <a:gd name="T7" fmla="*/ 5 h 365"/>
                <a:gd name="T8" fmla="*/ 5 w 169"/>
                <a:gd name="T9" fmla="*/ 6 h 365"/>
                <a:gd name="T10" fmla="*/ 4 w 169"/>
                <a:gd name="T11" fmla="*/ 7 h 365"/>
                <a:gd name="T12" fmla="*/ 3 w 169"/>
                <a:gd name="T13" fmla="*/ 8 h 365"/>
                <a:gd name="T14" fmla="*/ 2 w 169"/>
                <a:gd name="T15" fmla="*/ 10 h 365"/>
                <a:gd name="T16" fmla="*/ 0 w 169"/>
                <a:gd name="T17" fmla="*/ 11 h 365"/>
                <a:gd name="T18" fmla="*/ 1 w 169"/>
                <a:gd name="T19" fmla="*/ 10 h 365"/>
                <a:gd name="T20" fmla="*/ 2 w 169"/>
                <a:gd name="T21" fmla="*/ 8 h 365"/>
                <a:gd name="T22" fmla="*/ 3 w 169"/>
                <a:gd name="T23" fmla="*/ 7 h 365"/>
                <a:gd name="T24" fmla="*/ 3 w 169"/>
                <a:gd name="T25" fmla="*/ 5 h 365"/>
                <a:gd name="T26" fmla="*/ 4 w 169"/>
                <a:gd name="T27" fmla="*/ 4 h 365"/>
                <a:gd name="T28" fmla="*/ 4 w 169"/>
                <a:gd name="T29" fmla="*/ 2 h 365"/>
                <a:gd name="T30" fmla="*/ 5 w 169"/>
                <a:gd name="T31" fmla="*/ 1 h 365"/>
                <a:gd name="T32" fmla="*/ 5 w 169"/>
                <a:gd name="T33" fmla="*/ 0 h 365"/>
                <a:gd name="T34" fmla="*/ 5 w 169"/>
                <a:gd name="T35" fmla="*/ 0 h 365"/>
                <a:gd name="T36" fmla="*/ 6 w 169"/>
                <a:gd name="T37" fmla="*/ 0 h 365"/>
                <a:gd name="T38" fmla="*/ 6 w 169"/>
                <a:gd name="T39" fmla="*/ 1 h 365"/>
                <a:gd name="T40" fmla="*/ 6 w 169"/>
                <a:gd name="T41" fmla="*/ 1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8" name="Freeform 104"/>
            <p:cNvSpPr>
              <a:spLocks noChangeAspect="1"/>
            </p:cNvSpPr>
            <p:nvPr/>
          </p:nvSpPr>
          <p:spPr bwMode="auto">
            <a:xfrm>
              <a:off x="2305" y="2357"/>
              <a:ext cx="81" cy="176"/>
            </a:xfrm>
            <a:custGeom>
              <a:avLst/>
              <a:gdLst>
                <a:gd name="T0" fmla="*/ 5 w 162"/>
                <a:gd name="T1" fmla="*/ 2 h 351"/>
                <a:gd name="T2" fmla="*/ 5 w 162"/>
                <a:gd name="T3" fmla="*/ 3 h 351"/>
                <a:gd name="T4" fmla="*/ 5 w 162"/>
                <a:gd name="T5" fmla="*/ 4 h 351"/>
                <a:gd name="T6" fmla="*/ 5 w 162"/>
                <a:gd name="T7" fmla="*/ 5 h 351"/>
                <a:gd name="T8" fmla="*/ 5 w 162"/>
                <a:gd name="T9" fmla="*/ 7 h 351"/>
                <a:gd name="T10" fmla="*/ 4 w 162"/>
                <a:gd name="T11" fmla="*/ 8 h 351"/>
                <a:gd name="T12" fmla="*/ 3 w 162"/>
                <a:gd name="T13" fmla="*/ 9 h 351"/>
                <a:gd name="T14" fmla="*/ 2 w 162"/>
                <a:gd name="T15" fmla="*/ 10 h 351"/>
                <a:gd name="T16" fmla="*/ 0 w 162"/>
                <a:gd name="T17" fmla="*/ 11 h 351"/>
                <a:gd name="T18" fmla="*/ 1 w 162"/>
                <a:gd name="T19" fmla="*/ 10 h 351"/>
                <a:gd name="T20" fmla="*/ 2 w 162"/>
                <a:gd name="T21" fmla="*/ 9 h 351"/>
                <a:gd name="T22" fmla="*/ 3 w 162"/>
                <a:gd name="T23" fmla="*/ 8 h 351"/>
                <a:gd name="T24" fmla="*/ 3 w 162"/>
                <a:gd name="T25" fmla="*/ 6 h 351"/>
                <a:gd name="T26" fmla="*/ 3 w 162"/>
                <a:gd name="T27" fmla="*/ 5 h 351"/>
                <a:gd name="T28" fmla="*/ 4 w 162"/>
                <a:gd name="T29" fmla="*/ 3 h 351"/>
                <a:gd name="T30" fmla="*/ 5 w 162"/>
                <a:gd name="T31" fmla="*/ 2 h 351"/>
                <a:gd name="T32" fmla="*/ 5 w 162"/>
                <a:gd name="T33" fmla="*/ 0 h 351"/>
                <a:gd name="T34" fmla="*/ 5 w 162"/>
                <a:gd name="T35" fmla="*/ 1 h 351"/>
                <a:gd name="T36" fmla="*/ 5 w 162"/>
                <a:gd name="T37" fmla="*/ 1 h 351"/>
                <a:gd name="T38" fmla="*/ 5 w 162"/>
                <a:gd name="T39" fmla="*/ 2 h 351"/>
                <a:gd name="T40" fmla="*/ 5 w 162"/>
                <a:gd name="T41" fmla="*/ 2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9" name="Freeform 105"/>
            <p:cNvSpPr>
              <a:spLocks noChangeAspect="1"/>
            </p:cNvSpPr>
            <p:nvPr/>
          </p:nvSpPr>
          <p:spPr bwMode="auto">
            <a:xfrm>
              <a:off x="2308" y="2361"/>
              <a:ext cx="77" cy="169"/>
            </a:xfrm>
            <a:custGeom>
              <a:avLst/>
              <a:gdLst>
                <a:gd name="T0" fmla="*/ 4 w 156"/>
                <a:gd name="T1" fmla="*/ 2 h 336"/>
                <a:gd name="T2" fmla="*/ 4 w 156"/>
                <a:gd name="T3" fmla="*/ 3 h 336"/>
                <a:gd name="T4" fmla="*/ 4 w 156"/>
                <a:gd name="T5" fmla="*/ 4 h 336"/>
                <a:gd name="T6" fmla="*/ 4 w 156"/>
                <a:gd name="T7" fmla="*/ 5 h 336"/>
                <a:gd name="T8" fmla="*/ 3 w 156"/>
                <a:gd name="T9" fmla="*/ 6 h 336"/>
                <a:gd name="T10" fmla="*/ 3 w 156"/>
                <a:gd name="T11" fmla="*/ 8 h 336"/>
                <a:gd name="T12" fmla="*/ 2 w 156"/>
                <a:gd name="T13" fmla="*/ 9 h 336"/>
                <a:gd name="T14" fmla="*/ 1 w 156"/>
                <a:gd name="T15" fmla="*/ 10 h 336"/>
                <a:gd name="T16" fmla="*/ 0 w 156"/>
                <a:gd name="T17" fmla="*/ 11 h 336"/>
                <a:gd name="T18" fmla="*/ 0 w 156"/>
                <a:gd name="T19" fmla="*/ 10 h 336"/>
                <a:gd name="T20" fmla="*/ 1 w 156"/>
                <a:gd name="T21" fmla="*/ 9 h 336"/>
                <a:gd name="T22" fmla="*/ 1 w 156"/>
                <a:gd name="T23" fmla="*/ 7 h 336"/>
                <a:gd name="T24" fmla="*/ 2 w 156"/>
                <a:gd name="T25" fmla="*/ 6 h 336"/>
                <a:gd name="T26" fmla="*/ 3 w 156"/>
                <a:gd name="T27" fmla="*/ 4 h 336"/>
                <a:gd name="T28" fmla="*/ 3 w 156"/>
                <a:gd name="T29" fmla="*/ 3 h 336"/>
                <a:gd name="T30" fmla="*/ 4 w 156"/>
                <a:gd name="T31" fmla="*/ 2 h 336"/>
                <a:gd name="T32" fmla="*/ 4 w 156"/>
                <a:gd name="T33" fmla="*/ 0 h 336"/>
                <a:gd name="T34" fmla="*/ 4 w 156"/>
                <a:gd name="T35" fmla="*/ 1 h 336"/>
                <a:gd name="T36" fmla="*/ 4 w 156"/>
                <a:gd name="T37" fmla="*/ 1 h 336"/>
                <a:gd name="T38" fmla="*/ 4 w 156"/>
                <a:gd name="T39" fmla="*/ 2 h 336"/>
                <a:gd name="T40" fmla="*/ 4 w 156"/>
                <a:gd name="T41" fmla="*/ 2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0" name="Freeform 106"/>
            <p:cNvSpPr>
              <a:spLocks noChangeAspect="1"/>
            </p:cNvSpPr>
            <p:nvPr/>
          </p:nvSpPr>
          <p:spPr bwMode="auto">
            <a:xfrm>
              <a:off x="2311" y="2365"/>
              <a:ext cx="74" cy="161"/>
            </a:xfrm>
            <a:custGeom>
              <a:avLst/>
              <a:gdLst>
                <a:gd name="T0" fmla="*/ 4 w 149"/>
                <a:gd name="T1" fmla="*/ 2 h 321"/>
                <a:gd name="T2" fmla="*/ 4 w 149"/>
                <a:gd name="T3" fmla="*/ 3 h 321"/>
                <a:gd name="T4" fmla="*/ 4 w 149"/>
                <a:gd name="T5" fmla="*/ 4 h 321"/>
                <a:gd name="T6" fmla="*/ 4 w 149"/>
                <a:gd name="T7" fmla="*/ 5 h 321"/>
                <a:gd name="T8" fmla="*/ 3 w 149"/>
                <a:gd name="T9" fmla="*/ 6 h 321"/>
                <a:gd name="T10" fmla="*/ 3 w 149"/>
                <a:gd name="T11" fmla="*/ 7 h 321"/>
                <a:gd name="T12" fmla="*/ 2 w 149"/>
                <a:gd name="T13" fmla="*/ 8 h 321"/>
                <a:gd name="T14" fmla="*/ 1 w 149"/>
                <a:gd name="T15" fmla="*/ 9 h 321"/>
                <a:gd name="T16" fmla="*/ 0 w 149"/>
                <a:gd name="T17" fmla="*/ 11 h 321"/>
                <a:gd name="T18" fmla="*/ 0 w 149"/>
                <a:gd name="T19" fmla="*/ 9 h 321"/>
                <a:gd name="T20" fmla="*/ 1 w 149"/>
                <a:gd name="T21" fmla="*/ 8 h 321"/>
                <a:gd name="T22" fmla="*/ 1 w 149"/>
                <a:gd name="T23" fmla="*/ 7 h 321"/>
                <a:gd name="T24" fmla="*/ 2 w 149"/>
                <a:gd name="T25" fmla="*/ 6 h 321"/>
                <a:gd name="T26" fmla="*/ 2 w 149"/>
                <a:gd name="T27" fmla="*/ 4 h 321"/>
                <a:gd name="T28" fmla="*/ 3 w 149"/>
                <a:gd name="T29" fmla="*/ 3 h 321"/>
                <a:gd name="T30" fmla="*/ 3 w 149"/>
                <a:gd name="T31" fmla="*/ 2 h 321"/>
                <a:gd name="T32" fmla="*/ 4 w 149"/>
                <a:gd name="T33" fmla="*/ 0 h 321"/>
                <a:gd name="T34" fmla="*/ 4 w 149"/>
                <a:gd name="T35" fmla="*/ 1 h 321"/>
                <a:gd name="T36" fmla="*/ 4 w 149"/>
                <a:gd name="T37" fmla="*/ 1 h 321"/>
                <a:gd name="T38" fmla="*/ 4 w 149"/>
                <a:gd name="T39" fmla="*/ 2 h 321"/>
                <a:gd name="T40" fmla="*/ 4 w 149"/>
                <a:gd name="T41" fmla="*/ 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1" name="Freeform 107"/>
            <p:cNvSpPr>
              <a:spLocks noChangeAspect="1"/>
            </p:cNvSpPr>
            <p:nvPr/>
          </p:nvSpPr>
          <p:spPr bwMode="auto">
            <a:xfrm>
              <a:off x="2313" y="2370"/>
              <a:ext cx="71" cy="153"/>
            </a:xfrm>
            <a:custGeom>
              <a:avLst/>
              <a:gdLst>
                <a:gd name="T0" fmla="*/ 5 w 140"/>
                <a:gd name="T1" fmla="*/ 2 h 305"/>
                <a:gd name="T2" fmla="*/ 5 w 140"/>
                <a:gd name="T3" fmla="*/ 3 h 305"/>
                <a:gd name="T4" fmla="*/ 5 w 140"/>
                <a:gd name="T5" fmla="*/ 4 h 305"/>
                <a:gd name="T6" fmla="*/ 4 w 140"/>
                <a:gd name="T7" fmla="*/ 5 h 305"/>
                <a:gd name="T8" fmla="*/ 4 w 140"/>
                <a:gd name="T9" fmla="*/ 6 h 305"/>
                <a:gd name="T10" fmla="*/ 3 w 140"/>
                <a:gd name="T11" fmla="*/ 7 h 305"/>
                <a:gd name="T12" fmla="*/ 3 w 140"/>
                <a:gd name="T13" fmla="*/ 8 h 305"/>
                <a:gd name="T14" fmla="*/ 2 w 140"/>
                <a:gd name="T15" fmla="*/ 9 h 305"/>
                <a:gd name="T16" fmla="*/ 0 w 140"/>
                <a:gd name="T17" fmla="*/ 10 h 305"/>
                <a:gd name="T18" fmla="*/ 1 w 140"/>
                <a:gd name="T19" fmla="*/ 9 h 305"/>
                <a:gd name="T20" fmla="*/ 2 w 140"/>
                <a:gd name="T21" fmla="*/ 8 h 305"/>
                <a:gd name="T22" fmla="*/ 2 w 140"/>
                <a:gd name="T23" fmla="*/ 7 h 305"/>
                <a:gd name="T24" fmla="*/ 3 w 140"/>
                <a:gd name="T25" fmla="*/ 5 h 305"/>
                <a:gd name="T26" fmla="*/ 3 w 140"/>
                <a:gd name="T27" fmla="*/ 4 h 305"/>
                <a:gd name="T28" fmla="*/ 4 w 140"/>
                <a:gd name="T29" fmla="*/ 3 h 305"/>
                <a:gd name="T30" fmla="*/ 4 w 140"/>
                <a:gd name="T31" fmla="*/ 2 h 305"/>
                <a:gd name="T32" fmla="*/ 5 w 140"/>
                <a:gd name="T33" fmla="*/ 0 h 305"/>
                <a:gd name="T34" fmla="*/ 5 w 140"/>
                <a:gd name="T35" fmla="*/ 1 h 305"/>
                <a:gd name="T36" fmla="*/ 5 w 140"/>
                <a:gd name="T37" fmla="*/ 1 h 305"/>
                <a:gd name="T38" fmla="*/ 5 w 140"/>
                <a:gd name="T39" fmla="*/ 1 h 305"/>
                <a:gd name="T40" fmla="*/ 5 w 140"/>
                <a:gd name="T41" fmla="*/ 2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2" name="Freeform 108"/>
            <p:cNvSpPr>
              <a:spLocks noChangeAspect="1"/>
            </p:cNvSpPr>
            <p:nvPr/>
          </p:nvSpPr>
          <p:spPr bwMode="auto">
            <a:xfrm>
              <a:off x="2316" y="2374"/>
              <a:ext cx="67" cy="145"/>
            </a:xfrm>
            <a:custGeom>
              <a:avLst/>
              <a:gdLst>
                <a:gd name="T0" fmla="*/ 5 w 133"/>
                <a:gd name="T1" fmla="*/ 1 h 291"/>
                <a:gd name="T2" fmla="*/ 5 w 133"/>
                <a:gd name="T3" fmla="*/ 2 h 291"/>
                <a:gd name="T4" fmla="*/ 4 w 133"/>
                <a:gd name="T5" fmla="*/ 3 h 291"/>
                <a:gd name="T6" fmla="*/ 4 w 133"/>
                <a:gd name="T7" fmla="*/ 4 h 291"/>
                <a:gd name="T8" fmla="*/ 4 w 133"/>
                <a:gd name="T9" fmla="*/ 5 h 291"/>
                <a:gd name="T10" fmla="*/ 3 w 133"/>
                <a:gd name="T11" fmla="*/ 6 h 291"/>
                <a:gd name="T12" fmla="*/ 3 w 133"/>
                <a:gd name="T13" fmla="*/ 7 h 291"/>
                <a:gd name="T14" fmla="*/ 2 w 133"/>
                <a:gd name="T15" fmla="*/ 8 h 291"/>
                <a:gd name="T16" fmla="*/ 0 w 133"/>
                <a:gd name="T17" fmla="*/ 9 h 291"/>
                <a:gd name="T18" fmla="*/ 1 w 133"/>
                <a:gd name="T19" fmla="*/ 8 h 291"/>
                <a:gd name="T20" fmla="*/ 2 w 133"/>
                <a:gd name="T21" fmla="*/ 6 h 291"/>
                <a:gd name="T22" fmla="*/ 2 w 133"/>
                <a:gd name="T23" fmla="*/ 5 h 291"/>
                <a:gd name="T24" fmla="*/ 3 w 133"/>
                <a:gd name="T25" fmla="*/ 4 h 291"/>
                <a:gd name="T26" fmla="*/ 3 w 133"/>
                <a:gd name="T27" fmla="*/ 3 h 291"/>
                <a:gd name="T28" fmla="*/ 4 w 133"/>
                <a:gd name="T29" fmla="*/ 2 h 291"/>
                <a:gd name="T30" fmla="*/ 4 w 133"/>
                <a:gd name="T31" fmla="*/ 1 h 291"/>
                <a:gd name="T32" fmla="*/ 4 w 133"/>
                <a:gd name="T33" fmla="*/ 0 h 291"/>
                <a:gd name="T34" fmla="*/ 4 w 133"/>
                <a:gd name="T35" fmla="*/ 0 h 291"/>
                <a:gd name="T36" fmla="*/ 4 w 133"/>
                <a:gd name="T37" fmla="*/ 0 h 291"/>
                <a:gd name="T38" fmla="*/ 5 w 133"/>
                <a:gd name="T39" fmla="*/ 0 h 291"/>
                <a:gd name="T40" fmla="*/ 5 w 133"/>
                <a:gd name="T41" fmla="*/ 1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3" name="Freeform 109"/>
            <p:cNvSpPr>
              <a:spLocks noChangeAspect="1"/>
            </p:cNvSpPr>
            <p:nvPr/>
          </p:nvSpPr>
          <p:spPr bwMode="auto">
            <a:xfrm>
              <a:off x="2319" y="2379"/>
              <a:ext cx="64" cy="137"/>
            </a:xfrm>
            <a:custGeom>
              <a:avLst/>
              <a:gdLst>
                <a:gd name="T0" fmla="*/ 4 w 127"/>
                <a:gd name="T1" fmla="*/ 1 h 276"/>
                <a:gd name="T2" fmla="*/ 4 w 127"/>
                <a:gd name="T3" fmla="*/ 2 h 276"/>
                <a:gd name="T4" fmla="*/ 4 w 127"/>
                <a:gd name="T5" fmla="*/ 2 h 276"/>
                <a:gd name="T6" fmla="*/ 4 w 127"/>
                <a:gd name="T7" fmla="*/ 3 h 276"/>
                <a:gd name="T8" fmla="*/ 4 w 127"/>
                <a:gd name="T9" fmla="*/ 4 h 276"/>
                <a:gd name="T10" fmla="*/ 3 w 127"/>
                <a:gd name="T11" fmla="*/ 5 h 276"/>
                <a:gd name="T12" fmla="*/ 2 w 127"/>
                <a:gd name="T13" fmla="*/ 6 h 276"/>
                <a:gd name="T14" fmla="*/ 2 w 127"/>
                <a:gd name="T15" fmla="*/ 7 h 276"/>
                <a:gd name="T16" fmla="*/ 0 w 127"/>
                <a:gd name="T17" fmla="*/ 8 h 276"/>
                <a:gd name="T18" fmla="*/ 1 w 127"/>
                <a:gd name="T19" fmla="*/ 7 h 276"/>
                <a:gd name="T20" fmla="*/ 2 w 127"/>
                <a:gd name="T21" fmla="*/ 6 h 276"/>
                <a:gd name="T22" fmla="*/ 2 w 127"/>
                <a:gd name="T23" fmla="*/ 5 h 276"/>
                <a:gd name="T24" fmla="*/ 3 w 127"/>
                <a:gd name="T25" fmla="*/ 4 h 276"/>
                <a:gd name="T26" fmla="*/ 3 w 127"/>
                <a:gd name="T27" fmla="*/ 3 h 276"/>
                <a:gd name="T28" fmla="*/ 3 w 127"/>
                <a:gd name="T29" fmla="*/ 2 h 276"/>
                <a:gd name="T30" fmla="*/ 4 w 127"/>
                <a:gd name="T31" fmla="*/ 1 h 276"/>
                <a:gd name="T32" fmla="*/ 4 w 127"/>
                <a:gd name="T33" fmla="*/ 0 h 276"/>
                <a:gd name="T34" fmla="*/ 4 w 127"/>
                <a:gd name="T35" fmla="*/ 0 h 276"/>
                <a:gd name="T36" fmla="*/ 4 w 127"/>
                <a:gd name="T37" fmla="*/ 0 h 276"/>
                <a:gd name="T38" fmla="*/ 4 w 127"/>
                <a:gd name="T39" fmla="*/ 0 h 276"/>
                <a:gd name="T40" fmla="*/ 4 w 127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4" name="Freeform 110"/>
            <p:cNvSpPr>
              <a:spLocks noChangeAspect="1"/>
            </p:cNvSpPr>
            <p:nvPr/>
          </p:nvSpPr>
          <p:spPr bwMode="auto">
            <a:xfrm>
              <a:off x="2322" y="2383"/>
              <a:ext cx="60" cy="130"/>
            </a:xfrm>
            <a:custGeom>
              <a:avLst/>
              <a:gdLst>
                <a:gd name="T0" fmla="*/ 4 w 120"/>
                <a:gd name="T1" fmla="*/ 1 h 261"/>
                <a:gd name="T2" fmla="*/ 4 w 120"/>
                <a:gd name="T3" fmla="*/ 1 h 261"/>
                <a:gd name="T4" fmla="*/ 4 w 120"/>
                <a:gd name="T5" fmla="*/ 2 h 261"/>
                <a:gd name="T6" fmla="*/ 4 w 120"/>
                <a:gd name="T7" fmla="*/ 3 h 261"/>
                <a:gd name="T8" fmla="*/ 3 w 120"/>
                <a:gd name="T9" fmla="*/ 4 h 261"/>
                <a:gd name="T10" fmla="*/ 3 w 120"/>
                <a:gd name="T11" fmla="*/ 5 h 261"/>
                <a:gd name="T12" fmla="*/ 2 w 120"/>
                <a:gd name="T13" fmla="*/ 6 h 261"/>
                <a:gd name="T14" fmla="*/ 1 w 120"/>
                <a:gd name="T15" fmla="*/ 7 h 261"/>
                <a:gd name="T16" fmla="*/ 0 w 120"/>
                <a:gd name="T17" fmla="*/ 8 h 261"/>
                <a:gd name="T18" fmla="*/ 1 w 120"/>
                <a:gd name="T19" fmla="*/ 7 h 261"/>
                <a:gd name="T20" fmla="*/ 1 w 120"/>
                <a:gd name="T21" fmla="*/ 6 h 261"/>
                <a:gd name="T22" fmla="*/ 2 w 120"/>
                <a:gd name="T23" fmla="*/ 5 h 261"/>
                <a:gd name="T24" fmla="*/ 2 w 120"/>
                <a:gd name="T25" fmla="*/ 4 h 261"/>
                <a:gd name="T26" fmla="*/ 3 w 120"/>
                <a:gd name="T27" fmla="*/ 3 h 261"/>
                <a:gd name="T28" fmla="*/ 3 w 120"/>
                <a:gd name="T29" fmla="*/ 2 h 261"/>
                <a:gd name="T30" fmla="*/ 4 w 120"/>
                <a:gd name="T31" fmla="*/ 1 h 261"/>
                <a:gd name="T32" fmla="*/ 4 w 120"/>
                <a:gd name="T33" fmla="*/ 0 h 261"/>
                <a:gd name="T34" fmla="*/ 4 w 120"/>
                <a:gd name="T35" fmla="*/ 0 h 261"/>
                <a:gd name="T36" fmla="*/ 4 w 120"/>
                <a:gd name="T37" fmla="*/ 0 h 261"/>
                <a:gd name="T38" fmla="*/ 4 w 120"/>
                <a:gd name="T39" fmla="*/ 0 h 261"/>
                <a:gd name="T40" fmla="*/ 4 w 120"/>
                <a:gd name="T41" fmla="*/ 1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5" name="Freeform 111"/>
            <p:cNvSpPr>
              <a:spLocks noChangeAspect="1"/>
            </p:cNvSpPr>
            <p:nvPr/>
          </p:nvSpPr>
          <p:spPr bwMode="auto">
            <a:xfrm>
              <a:off x="2325" y="2387"/>
              <a:ext cx="56" cy="122"/>
            </a:xfrm>
            <a:custGeom>
              <a:avLst/>
              <a:gdLst>
                <a:gd name="T0" fmla="*/ 3 w 113"/>
                <a:gd name="T1" fmla="*/ 1 h 244"/>
                <a:gd name="T2" fmla="*/ 3 w 113"/>
                <a:gd name="T3" fmla="*/ 2 h 244"/>
                <a:gd name="T4" fmla="*/ 3 w 113"/>
                <a:gd name="T5" fmla="*/ 3 h 244"/>
                <a:gd name="T6" fmla="*/ 2 w 113"/>
                <a:gd name="T7" fmla="*/ 4 h 244"/>
                <a:gd name="T8" fmla="*/ 2 w 113"/>
                <a:gd name="T9" fmla="*/ 5 h 244"/>
                <a:gd name="T10" fmla="*/ 2 w 113"/>
                <a:gd name="T11" fmla="*/ 6 h 244"/>
                <a:gd name="T12" fmla="*/ 1 w 113"/>
                <a:gd name="T13" fmla="*/ 7 h 244"/>
                <a:gd name="T14" fmla="*/ 0 w 113"/>
                <a:gd name="T15" fmla="*/ 7 h 244"/>
                <a:gd name="T16" fmla="*/ 0 w 113"/>
                <a:gd name="T17" fmla="*/ 8 h 244"/>
                <a:gd name="T18" fmla="*/ 0 w 113"/>
                <a:gd name="T19" fmla="*/ 7 h 244"/>
                <a:gd name="T20" fmla="*/ 0 w 113"/>
                <a:gd name="T21" fmla="*/ 6 h 244"/>
                <a:gd name="T22" fmla="*/ 1 w 113"/>
                <a:gd name="T23" fmla="*/ 5 h 244"/>
                <a:gd name="T24" fmla="*/ 1 w 113"/>
                <a:gd name="T25" fmla="*/ 5 h 244"/>
                <a:gd name="T26" fmla="*/ 2 w 113"/>
                <a:gd name="T27" fmla="*/ 4 h 244"/>
                <a:gd name="T28" fmla="*/ 2 w 113"/>
                <a:gd name="T29" fmla="*/ 3 h 244"/>
                <a:gd name="T30" fmla="*/ 2 w 113"/>
                <a:gd name="T31" fmla="*/ 2 h 244"/>
                <a:gd name="T32" fmla="*/ 3 w 113"/>
                <a:gd name="T33" fmla="*/ 0 h 244"/>
                <a:gd name="T34" fmla="*/ 3 w 113"/>
                <a:gd name="T35" fmla="*/ 1 h 244"/>
                <a:gd name="T36" fmla="*/ 3 w 113"/>
                <a:gd name="T37" fmla="*/ 1 h 244"/>
                <a:gd name="T38" fmla="*/ 3 w 113"/>
                <a:gd name="T39" fmla="*/ 1 h 244"/>
                <a:gd name="T40" fmla="*/ 3 w 113"/>
                <a:gd name="T41" fmla="*/ 1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6" name="Freeform 112"/>
            <p:cNvSpPr>
              <a:spLocks noChangeAspect="1"/>
            </p:cNvSpPr>
            <p:nvPr/>
          </p:nvSpPr>
          <p:spPr bwMode="auto">
            <a:xfrm>
              <a:off x="2328" y="2391"/>
              <a:ext cx="52" cy="115"/>
            </a:xfrm>
            <a:custGeom>
              <a:avLst/>
              <a:gdLst>
                <a:gd name="T0" fmla="*/ 4 w 104"/>
                <a:gd name="T1" fmla="*/ 1 h 229"/>
                <a:gd name="T2" fmla="*/ 4 w 104"/>
                <a:gd name="T3" fmla="*/ 2 h 229"/>
                <a:gd name="T4" fmla="*/ 3 w 104"/>
                <a:gd name="T5" fmla="*/ 3 h 229"/>
                <a:gd name="T6" fmla="*/ 3 w 104"/>
                <a:gd name="T7" fmla="*/ 4 h 229"/>
                <a:gd name="T8" fmla="*/ 3 w 104"/>
                <a:gd name="T9" fmla="*/ 5 h 229"/>
                <a:gd name="T10" fmla="*/ 2 w 104"/>
                <a:gd name="T11" fmla="*/ 5 h 229"/>
                <a:gd name="T12" fmla="*/ 2 w 104"/>
                <a:gd name="T13" fmla="*/ 6 h 229"/>
                <a:gd name="T14" fmla="*/ 1 w 104"/>
                <a:gd name="T15" fmla="*/ 7 h 229"/>
                <a:gd name="T16" fmla="*/ 0 w 104"/>
                <a:gd name="T17" fmla="*/ 8 h 229"/>
                <a:gd name="T18" fmla="*/ 1 w 104"/>
                <a:gd name="T19" fmla="*/ 7 h 229"/>
                <a:gd name="T20" fmla="*/ 1 w 104"/>
                <a:gd name="T21" fmla="*/ 6 h 229"/>
                <a:gd name="T22" fmla="*/ 2 w 104"/>
                <a:gd name="T23" fmla="*/ 5 h 229"/>
                <a:gd name="T24" fmla="*/ 2 w 104"/>
                <a:gd name="T25" fmla="*/ 4 h 229"/>
                <a:gd name="T26" fmla="*/ 3 w 104"/>
                <a:gd name="T27" fmla="*/ 3 h 229"/>
                <a:gd name="T28" fmla="*/ 3 w 104"/>
                <a:gd name="T29" fmla="*/ 3 h 229"/>
                <a:gd name="T30" fmla="*/ 3 w 104"/>
                <a:gd name="T31" fmla="*/ 2 h 229"/>
                <a:gd name="T32" fmla="*/ 3 w 104"/>
                <a:gd name="T33" fmla="*/ 0 h 229"/>
                <a:gd name="T34" fmla="*/ 4 w 104"/>
                <a:gd name="T35" fmla="*/ 1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7" name="Freeform 113"/>
            <p:cNvSpPr>
              <a:spLocks noChangeAspect="1"/>
            </p:cNvSpPr>
            <p:nvPr/>
          </p:nvSpPr>
          <p:spPr bwMode="auto">
            <a:xfrm>
              <a:off x="2115" y="2400"/>
              <a:ext cx="84" cy="311"/>
            </a:xfrm>
            <a:custGeom>
              <a:avLst/>
              <a:gdLst>
                <a:gd name="T0" fmla="*/ 4 w 168"/>
                <a:gd name="T1" fmla="*/ 4 h 621"/>
                <a:gd name="T2" fmla="*/ 5 w 168"/>
                <a:gd name="T3" fmla="*/ 1 h 621"/>
                <a:gd name="T4" fmla="*/ 6 w 168"/>
                <a:gd name="T5" fmla="*/ 0 h 621"/>
                <a:gd name="T6" fmla="*/ 6 w 168"/>
                <a:gd name="T7" fmla="*/ 2 h 621"/>
                <a:gd name="T8" fmla="*/ 3 w 168"/>
                <a:gd name="T9" fmla="*/ 20 h 621"/>
                <a:gd name="T10" fmla="*/ 0 w 168"/>
                <a:gd name="T11" fmla="*/ 20 h 621"/>
                <a:gd name="T12" fmla="*/ 1 w 168"/>
                <a:gd name="T13" fmla="*/ 20 h 621"/>
                <a:gd name="T14" fmla="*/ 1 w 168"/>
                <a:gd name="T15" fmla="*/ 19 h 621"/>
                <a:gd name="T16" fmla="*/ 1 w 168"/>
                <a:gd name="T17" fmla="*/ 19 h 621"/>
                <a:gd name="T18" fmla="*/ 1 w 168"/>
                <a:gd name="T19" fmla="*/ 18 h 621"/>
                <a:gd name="T20" fmla="*/ 2 w 168"/>
                <a:gd name="T21" fmla="*/ 18 h 621"/>
                <a:gd name="T22" fmla="*/ 2 w 168"/>
                <a:gd name="T23" fmla="*/ 17 h 621"/>
                <a:gd name="T24" fmla="*/ 2 w 168"/>
                <a:gd name="T25" fmla="*/ 17 h 621"/>
                <a:gd name="T26" fmla="*/ 3 w 168"/>
                <a:gd name="T27" fmla="*/ 17 h 621"/>
                <a:gd name="T28" fmla="*/ 3 w 168"/>
                <a:gd name="T29" fmla="*/ 15 h 621"/>
                <a:gd name="T30" fmla="*/ 3 w 168"/>
                <a:gd name="T31" fmla="*/ 13 h 621"/>
                <a:gd name="T32" fmla="*/ 3 w 168"/>
                <a:gd name="T33" fmla="*/ 11 h 621"/>
                <a:gd name="T34" fmla="*/ 3 w 168"/>
                <a:gd name="T35" fmla="*/ 9 h 621"/>
                <a:gd name="T36" fmla="*/ 3 w 168"/>
                <a:gd name="T37" fmla="*/ 7 h 621"/>
                <a:gd name="T38" fmla="*/ 4 w 168"/>
                <a:gd name="T39" fmla="*/ 6 h 621"/>
                <a:gd name="T40" fmla="*/ 4 w 168"/>
                <a:gd name="T41" fmla="*/ 5 h 621"/>
                <a:gd name="T42" fmla="*/ 4 w 168"/>
                <a:gd name="T43" fmla="*/ 4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8" name="Freeform 114"/>
            <p:cNvSpPr>
              <a:spLocks noChangeAspect="1"/>
            </p:cNvSpPr>
            <p:nvPr/>
          </p:nvSpPr>
          <p:spPr bwMode="auto">
            <a:xfrm>
              <a:off x="2162" y="2402"/>
              <a:ext cx="51" cy="313"/>
            </a:xfrm>
            <a:custGeom>
              <a:avLst/>
              <a:gdLst>
                <a:gd name="T0" fmla="*/ 3 w 101"/>
                <a:gd name="T1" fmla="*/ 4 h 626"/>
                <a:gd name="T2" fmla="*/ 3 w 101"/>
                <a:gd name="T3" fmla="*/ 1 h 626"/>
                <a:gd name="T4" fmla="*/ 4 w 101"/>
                <a:gd name="T5" fmla="*/ 0 h 626"/>
                <a:gd name="T6" fmla="*/ 3 w 101"/>
                <a:gd name="T7" fmla="*/ 2 h 626"/>
                <a:gd name="T8" fmla="*/ 2 w 101"/>
                <a:gd name="T9" fmla="*/ 18 h 626"/>
                <a:gd name="T10" fmla="*/ 2 w 101"/>
                <a:gd name="T11" fmla="*/ 20 h 626"/>
                <a:gd name="T12" fmla="*/ 0 w 101"/>
                <a:gd name="T13" fmla="*/ 20 h 626"/>
                <a:gd name="T14" fmla="*/ 1 w 101"/>
                <a:gd name="T15" fmla="*/ 19 h 626"/>
                <a:gd name="T16" fmla="*/ 1 w 101"/>
                <a:gd name="T17" fmla="*/ 17 h 626"/>
                <a:gd name="T18" fmla="*/ 1 w 101"/>
                <a:gd name="T19" fmla="*/ 15 h 626"/>
                <a:gd name="T20" fmla="*/ 1 w 101"/>
                <a:gd name="T21" fmla="*/ 12 h 626"/>
                <a:gd name="T22" fmla="*/ 2 w 101"/>
                <a:gd name="T23" fmla="*/ 9 h 626"/>
                <a:gd name="T24" fmla="*/ 2 w 101"/>
                <a:gd name="T25" fmla="*/ 6 h 626"/>
                <a:gd name="T26" fmla="*/ 2 w 101"/>
                <a:gd name="T27" fmla="*/ 5 h 626"/>
                <a:gd name="T28" fmla="*/ 3 w 101"/>
                <a:gd name="T29" fmla="*/ 4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9" name="Freeform 115"/>
            <p:cNvSpPr>
              <a:spLocks noChangeAspect="1"/>
            </p:cNvSpPr>
            <p:nvPr/>
          </p:nvSpPr>
          <p:spPr bwMode="auto">
            <a:xfrm>
              <a:off x="2051" y="2702"/>
              <a:ext cx="187" cy="132"/>
            </a:xfrm>
            <a:custGeom>
              <a:avLst/>
              <a:gdLst>
                <a:gd name="T0" fmla="*/ 1 w 374"/>
                <a:gd name="T1" fmla="*/ 0 h 264"/>
                <a:gd name="T2" fmla="*/ 12 w 374"/>
                <a:gd name="T3" fmla="*/ 2 h 264"/>
                <a:gd name="T4" fmla="*/ 12 w 374"/>
                <a:gd name="T5" fmla="*/ 2 h 264"/>
                <a:gd name="T6" fmla="*/ 12 w 374"/>
                <a:gd name="T7" fmla="*/ 3 h 264"/>
                <a:gd name="T8" fmla="*/ 11 w 374"/>
                <a:gd name="T9" fmla="*/ 3 h 264"/>
                <a:gd name="T10" fmla="*/ 11 w 374"/>
                <a:gd name="T11" fmla="*/ 4 h 264"/>
                <a:gd name="T12" fmla="*/ 11 w 374"/>
                <a:gd name="T13" fmla="*/ 4 h 264"/>
                <a:gd name="T14" fmla="*/ 11 w 374"/>
                <a:gd name="T15" fmla="*/ 4 h 264"/>
                <a:gd name="T16" fmla="*/ 11 w 374"/>
                <a:gd name="T17" fmla="*/ 5 h 264"/>
                <a:gd name="T18" fmla="*/ 11 w 374"/>
                <a:gd name="T19" fmla="*/ 5 h 264"/>
                <a:gd name="T20" fmla="*/ 11 w 374"/>
                <a:gd name="T21" fmla="*/ 6 h 264"/>
                <a:gd name="T22" fmla="*/ 11 w 374"/>
                <a:gd name="T23" fmla="*/ 6 h 264"/>
                <a:gd name="T24" fmla="*/ 11 w 374"/>
                <a:gd name="T25" fmla="*/ 6 h 264"/>
                <a:gd name="T26" fmla="*/ 11 w 374"/>
                <a:gd name="T27" fmla="*/ 7 h 264"/>
                <a:gd name="T28" fmla="*/ 11 w 374"/>
                <a:gd name="T29" fmla="*/ 7 h 264"/>
                <a:gd name="T30" fmla="*/ 10 w 374"/>
                <a:gd name="T31" fmla="*/ 8 h 264"/>
                <a:gd name="T32" fmla="*/ 10 w 374"/>
                <a:gd name="T33" fmla="*/ 9 h 264"/>
                <a:gd name="T34" fmla="*/ 10 w 374"/>
                <a:gd name="T35" fmla="*/ 9 h 264"/>
                <a:gd name="T36" fmla="*/ 9 w 374"/>
                <a:gd name="T37" fmla="*/ 9 h 264"/>
                <a:gd name="T38" fmla="*/ 9 w 374"/>
                <a:gd name="T39" fmla="*/ 9 h 264"/>
                <a:gd name="T40" fmla="*/ 8 w 374"/>
                <a:gd name="T41" fmla="*/ 9 h 264"/>
                <a:gd name="T42" fmla="*/ 7 w 374"/>
                <a:gd name="T43" fmla="*/ 9 h 264"/>
                <a:gd name="T44" fmla="*/ 6 w 374"/>
                <a:gd name="T45" fmla="*/ 9 h 264"/>
                <a:gd name="T46" fmla="*/ 6 w 374"/>
                <a:gd name="T47" fmla="*/ 9 h 264"/>
                <a:gd name="T48" fmla="*/ 6 w 374"/>
                <a:gd name="T49" fmla="*/ 9 h 264"/>
                <a:gd name="T50" fmla="*/ 5 w 374"/>
                <a:gd name="T51" fmla="*/ 8 h 264"/>
                <a:gd name="T52" fmla="*/ 4 w 374"/>
                <a:gd name="T53" fmla="*/ 8 h 264"/>
                <a:gd name="T54" fmla="*/ 3 w 374"/>
                <a:gd name="T55" fmla="*/ 8 h 264"/>
                <a:gd name="T56" fmla="*/ 3 w 374"/>
                <a:gd name="T57" fmla="*/ 8 h 264"/>
                <a:gd name="T58" fmla="*/ 3 w 374"/>
                <a:gd name="T59" fmla="*/ 7 h 264"/>
                <a:gd name="T60" fmla="*/ 2 w 374"/>
                <a:gd name="T61" fmla="*/ 7 h 264"/>
                <a:gd name="T62" fmla="*/ 2 w 374"/>
                <a:gd name="T63" fmla="*/ 7 h 264"/>
                <a:gd name="T64" fmla="*/ 1 w 374"/>
                <a:gd name="T65" fmla="*/ 7 h 264"/>
                <a:gd name="T66" fmla="*/ 1 w 374"/>
                <a:gd name="T67" fmla="*/ 7 h 264"/>
                <a:gd name="T68" fmla="*/ 1 w 374"/>
                <a:gd name="T69" fmla="*/ 6 h 264"/>
                <a:gd name="T70" fmla="*/ 1 w 374"/>
                <a:gd name="T71" fmla="*/ 6 h 264"/>
                <a:gd name="T72" fmla="*/ 1 w 374"/>
                <a:gd name="T73" fmla="*/ 6 h 264"/>
                <a:gd name="T74" fmla="*/ 1 w 374"/>
                <a:gd name="T75" fmla="*/ 5 h 264"/>
                <a:gd name="T76" fmla="*/ 1 w 374"/>
                <a:gd name="T77" fmla="*/ 5 h 264"/>
                <a:gd name="T78" fmla="*/ 1 w 374"/>
                <a:gd name="T79" fmla="*/ 5 h 264"/>
                <a:gd name="T80" fmla="*/ 0 w 374"/>
                <a:gd name="T81" fmla="*/ 4 h 264"/>
                <a:gd name="T82" fmla="*/ 1 w 374"/>
                <a:gd name="T83" fmla="*/ 4 h 264"/>
                <a:gd name="T84" fmla="*/ 1 w 374"/>
                <a:gd name="T85" fmla="*/ 4 h 264"/>
                <a:gd name="T86" fmla="*/ 1 w 374"/>
                <a:gd name="T87" fmla="*/ 3 h 264"/>
                <a:gd name="T88" fmla="*/ 1 w 374"/>
                <a:gd name="T89" fmla="*/ 3 h 264"/>
                <a:gd name="T90" fmla="*/ 1 w 374"/>
                <a:gd name="T91" fmla="*/ 2 h 264"/>
                <a:gd name="T92" fmla="*/ 1 w 374"/>
                <a:gd name="T93" fmla="*/ 2 h 264"/>
                <a:gd name="T94" fmla="*/ 1 w 374"/>
                <a:gd name="T95" fmla="*/ 2 h 264"/>
                <a:gd name="T96" fmla="*/ 1 w 374"/>
                <a:gd name="T97" fmla="*/ 1 h 264"/>
                <a:gd name="T98" fmla="*/ 1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0" name="Freeform 116"/>
            <p:cNvSpPr>
              <a:spLocks noChangeAspect="1"/>
            </p:cNvSpPr>
            <p:nvPr/>
          </p:nvSpPr>
          <p:spPr bwMode="auto">
            <a:xfrm>
              <a:off x="2056" y="2704"/>
              <a:ext cx="176" cy="129"/>
            </a:xfrm>
            <a:custGeom>
              <a:avLst/>
              <a:gdLst>
                <a:gd name="T0" fmla="*/ 2 w 352"/>
                <a:gd name="T1" fmla="*/ 0 h 259"/>
                <a:gd name="T2" fmla="*/ 4 w 352"/>
                <a:gd name="T3" fmla="*/ 0 h 259"/>
                <a:gd name="T4" fmla="*/ 6 w 352"/>
                <a:gd name="T5" fmla="*/ 0 h 259"/>
                <a:gd name="T6" fmla="*/ 8 w 352"/>
                <a:gd name="T7" fmla="*/ 0 h 259"/>
                <a:gd name="T8" fmla="*/ 10 w 352"/>
                <a:gd name="T9" fmla="*/ 1 h 259"/>
                <a:gd name="T10" fmla="*/ 11 w 352"/>
                <a:gd name="T11" fmla="*/ 1 h 259"/>
                <a:gd name="T12" fmla="*/ 11 w 352"/>
                <a:gd name="T13" fmla="*/ 1 h 259"/>
                <a:gd name="T14" fmla="*/ 11 w 352"/>
                <a:gd name="T15" fmla="*/ 2 h 259"/>
                <a:gd name="T16" fmla="*/ 11 w 352"/>
                <a:gd name="T17" fmla="*/ 2 h 259"/>
                <a:gd name="T18" fmla="*/ 10 w 352"/>
                <a:gd name="T19" fmla="*/ 3 h 259"/>
                <a:gd name="T20" fmla="*/ 10 w 352"/>
                <a:gd name="T21" fmla="*/ 3 h 259"/>
                <a:gd name="T22" fmla="*/ 11 w 352"/>
                <a:gd name="T23" fmla="*/ 3 h 259"/>
                <a:gd name="T24" fmla="*/ 11 w 352"/>
                <a:gd name="T25" fmla="*/ 3 h 259"/>
                <a:gd name="T26" fmla="*/ 11 w 352"/>
                <a:gd name="T27" fmla="*/ 4 h 259"/>
                <a:gd name="T28" fmla="*/ 10 w 352"/>
                <a:gd name="T29" fmla="*/ 4 h 259"/>
                <a:gd name="T30" fmla="*/ 10 w 352"/>
                <a:gd name="T31" fmla="*/ 4 h 259"/>
                <a:gd name="T32" fmla="*/ 11 w 352"/>
                <a:gd name="T33" fmla="*/ 5 h 259"/>
                <a:gd name="T34" fmla="*/ 10 w 352"/>
                <a:gd name="T35" fmla="*/ 5 h 259"/>
                <a:gd name="T36" fmla="*/ 10 w 352"/>
                <a:gd name="T37" fmla="*/ 5 h 259"/>
                <a:gd name="T38" fmla="*/ 10 w 352"/>
                <a:gd name="T39" fmla="*/ 6 h 259"/>
                <a:gd name="T40" fmla="*/ 10 w 352"/>
                <a:gd name="T41" fmla="*/ 6 h 259"/>
                <a:gd name="T42" fmla="*/ 10 w 352"/>
                <a:gd name="T43" fmla="*/ 6 h 259"/>
                <a:gd name="T44" fmla="*/ 10 w 352"/>
                <a:gd name="T45" fmla="*/ 6 h 259"/>
                <a:gd name="T46" fmla="*/ 10 w 352"/>
                <a:gd name="T47" fmla="*/ 7 h 259"/>
                <a:gd name="T48" fmla="*/ 10 w 352"/>
                <a:gd name="T49" fmla="*/ 7 h 259"/>
                <a:gd name="T50" fmla="*/ 9 w 352"/>
                <a:gd name="T51" fmla="*/ 8 h 259"/>
                <a:gd name="T52" fmla="*/ 7 w 352"/>
                <a:gd name="T53" fmla="*/ 8 h 259"/>
                <a:gd name="T54" fmla="*/ 6 w 352"/>
                <a:gd name="T55" fmla="*/ 8 h 259"/>
                <a:gd name="T56" fmla="*/ 4 w 352"/>
                <a:gd name="T57" fmla="*/ 7 h 259"/>
                <a:gd name="T58" fmla="*/ 2 w 352"/>
                <a:gd name="T59" fmla="*/ 7 h 259"/>
                <a:gd name="T60" fmla="*/ 1 w 352"/>
                <a:gd name="T61" fmla="*/ 6 h 259"/>
                <a:gd name="T62" fmla="*/ 1 w 352"/>
                <a:gd name="T63" fmla="*/ 5 h 259"/>
                <a:gd name="T64" fmla="*/ 1 w 352"/>
                <a:gd name="T65" fmla="*/ 5 h 259"/>
                <a:gd name="T66" fmla="*/ 1 w 352"/>
                <a:gd name="T67" fmla="*/ 5 h 259"/>
                <a:gd name="T68" fmla="*/ 1 w 352"/>
                <a:gd name="T69" fmla="*/ 4 h 259"/>
                <a:gd name="T70" fmla="*/ 1 w 352"/>
                <a:gd name="T71" fmla="*/ 4 h 259"/>
                <a:gd name="T72" fmla="*/ 1 w 352"/>
                <a:gd name="T73" fmla="*/ 4 h 259"/>
                <a:gd name="T74" fmla="*/ 1 w 352"/>
                <a:gd name="T75" fmla="*/ 4 h 259"/>
                <a:gd name="T76" fmla="*/ 1 w 352"/>
                <a:gd name="T77" fmla="*/ 3 h 259"/>
                <a:gd name="T78" fmla="*/ 1 w 352"/>
                <a:gd name="T79" fmla="*/ 3 h 259"/>
                <a:gd name="T80" fmla="*/ 1 w 352"/>
                <a:gd name="T81" fmla="*/ 3 h 259"/>
                <a:gd name="T82" fmla="*/ 1 w 352"/>
                <a:gd name="T83" fmla="*/ 2 h 259"/>
                <a:gd name="T84" fmla="*/ 1 w 352"/>
                <a:gd name="T85" fmla="*/ 2 h 259"/>
                <a:gd name="T86" fmla="*/ 1 w 352"/>
                <a:gd name="T87" fmla="*/ 2 h 259"/>
                <a:gd name="T88" fmla="*/ 1 w 352"/>
                <a:gd name="T89" fmla="*/ 2 h 259"/>
                <a:gd name="T90" fmla="*/ 1 w 352"/>
                <a:gd name="T91" fmla="*/ 1 h 259"/>
                <a:gd name="T92" fmla="*/ 1 w 352"/>
                <a:gd name="T93" fmla="*/ 1 h 259"/>
                <a:gd name="T94" fmla="*/ 1 w 352"/>
                <a:gd name="T95" fmla="*/ 0 h 259"/>
                <a:gd name="T96" fmla="*/ 1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1" name="Freeform 117"/>
            <p:cNvSpPr>
              <a:spLocks noChangeAspect="1"/>
            </p:cNvSpPr>
            <p:nvPr/>
          </p:nvSpPr>
          <p:spPr bwMode="auto">
            <a:xfrm>
              <a:off x="2062" y="2705"/>
              <a:ext cx="164" cy="128"/>
            </a:xfrm>
            <a:custGeom>
              <a:avLst/>
              <a:gdLst>
                <a:gd name="T0" fmla="*/ 1 w 329"/>
                <a:gd name="T1" fmla="*/ 1 h 256"/>
                <a:gd name="T2" fmla="*/ 3 w 329"/>
                <a:gd name="T3" fmla="*/ 1 h 256"/>
                <a:gd name="T4" fmla="*/ 5 w 329"/>
                <a:gd name="T5" fmla="*/ 1 h 256"/>
                <a:gd name="T6" fmla="*/ 7 w 329"/>
                <a:gd name="T7" fmla="*/ 1 h 256"/>
                <a:gd name="T8" fmla="*/ 9 w 329"/>
                <a:gd name="T9" fmla="*/ 1 h 256"/>
                <a:gd name="T10" fmla="*/ 10 w 329"/>
                <a:gd name="T11" fmla="*/ 1 h 256"/>
                <a:gd name="T12" fmla="*/ 9 w 329"/>
                <a:gd name="T13" fmla="*/ 2 h 256"/>
                <a:gd name="T14" fmla="*/ 9 w 329"/>
                <a:gd name="T15" fmla="*/ 3 h 256"/>
                <a:gd name="T16" fmla="*/ 9 w 329"/>
                <a:gd name="T17" fmla="*/ 3 h 256"/>
                <a:gd name="T18" fmla="*/ 9 w 329"/>
                <a:gd name="T19" fmla="*/ 3 h 256"/>
                <a:gd name="T20" fmla="*/ 9 w 329"/>
                <a:gd name="T21" fmla="*/ 3 h 256"/>
                <a:gd name="T22" fmla="*/ 9 w 329"/>
                <a:gd name="T23" fmla="*/ 3 h 256"/>
                <a:gd name="T24" fmla="*/ 9 w 329"/>
                <a:gd name="T25" fmla="*/ 4 h 256"/>
                <a:gd name="T26" fmla="*/ 9 w 329"/>
                <a:gd name="T27" fmla="*/ 4 h 256"/>
                <a:gd name="T28" fmla="*/ 9 w 329"/>
                <a:gd name="T29" fmla="*/ 4 h 256"/>
                <a:gd name="T30" fmla="*/ 9 w 329"/>
                <a:gd name="T31" fmla="*/ 5 h 256"/>
                <a:gd name="T32" fmla="*/ 9 w 329"/>
                <a:gd name="T33" fmla="*/ 5 h 256"/>
                <a:gd name="T34" fmla="*/ 9 w 329"/>
                <a:gd name="T35" fmla="*/ 5 h 256"/>
                <a:gd name="T36" fmla="*/ 8 w 329"/>
                <a:gd name="T37" fmla="*/ 6 h 256"/>
                <a:gd name="T38" fmla="*/ 9 w 329"/>
                <a:gd name="T39" fmla="*/ 6 h 256"/>
                <a:gd name="T40" fmla="*/ 9 w 329"/>
                <a:gd name="T41" fmla="*/ 6 h 256"/>
                <a:gd name="T42" fmla="*/ 9 w 329"/>
                <a:gd name="T43" fmla="*/ 7 h 256"/>
                <a:gd name="T44" fmla="*/ 8 w 329"/>
                <a:gd name="T45" fmla="*/ 7 h 256"/>
                <a:gd name="T46" fmla="*/ 8 w 329"/>
                <a:gd name="T47" fmla="*/ 7 h 256"/>
                <a:gd name="T48" fmla="*/ 8 w 329"/>
                <a:gd name="T49" fmla="*/ 8 h 256"/>
                <a:gd name="T50" fmla="*/ 7 w 329"/>
                <a:gd name="T51" fmla="*/ 8 h 256"/>
                <a:gd name="T52" fmla="*/ 6 w 329"/>
                <a:gd name="T53" fmla="*/ 8 h 256"/>
                <a:gd name="T54" fmla="*/ 4 w 329"/>
                <a:gd name="T55" fmla="*/ 8 h 256"/>
                <a:gd name="T56" fmla="*/ 3 w 329"/>
                <a:gd name="T57" fmla="*/ 8 h 256"/>
                <a:gd name="T58" fmla="*/ 1 w 329"/>
                <a:gd name="T59" fmla="*/ 7 h 256"/>
                <a:gd name="T60" fmla="*/ 0 w 329"/>
                <a:gd name="T61" fmla="*/ 7 h 256"/>
                <a:gd name="T62" fmla="*/ 0 w 329"/>
                <a:gd name="T63" fmla="*/ 6 h 256"/>
                <a:gd name="T64" fmla="*/ 0 w 329"/>
                <a:gd name="T65" fmla="*/ 5 h 256"/>
                <a:gd name="T66" fmla="*/ 0 w 329"/>
                <a:gd name="T67" fmla="*/ 5 h 256"/>
                <a:gd name="T68" fmla="*/ 0 w 329"/>
                <a:gd name="T69" fmla="*/ 5 h 256"/>
                <a:gd name="T70" fmla="*/ 0 w 329"/>
                <a:gd name="T71" fmla="*/ 5 h 256"/>
                <a:gd name="T72" fmla="*/ 0 w 329"/>
                <a:gd name="T73" fmla="*/ 4 h 256"/>
                <a:gd name="T74" fmla="*/ 0 w 329"/>
                <a:gd name="T75" fmla="*/ 4 h 256"/>
                <a:gd name="T76" fmla="*/ 0 w 329"/>
                <a:gd name="T77" fmla="*/ 4 h 256"/>
                <a:gd name="T78" fmla="*/ 0 w 329"/>
                <a:gd name="T79" fmla="*/ 4 h 256"/>
                <a:gd name="T80" fmla="*/ 0 w 329"/>
                <a:gd name="T81" fmla="*/ 3 h 256"/>
                <a:gd name="T82" fmla="*/ 0 w 329"/>
                <a:gd name="T83" fmla="*/ 3 h 256"/>
                <a:gd name="T84" fmla="*/ 0 w 329"/>
                <a:gd name="T85" fmla="*/ 3 h 256"/>
                <a:gd name="T86" fmla="*/ 0 w 329"/>
                <a:gd name="T87" fmla="*/ 2 h 256"/>
                <a:gd name="T88" fmla="*/ 0 w 329"/>
                <a:gd name="T89" fmla="*/ 2 h 256"/>
                <a:gd name="T90" fmla="*/ 0 w 329"/>
                <a:gd name="T91" fmla="*/ 2 h 256"/>
                <a:gd name="T92" fmla="*/ 0 w 329"/>
                <a:gd name="T93" fmla="*/ 2 h 256"/>
                <a:gd name="T94" fmla="*/ 0 w 329"/>
                <a:gd name="T95" fmla="*/ 1 h 256"/>
                <a:gd name="T96" fmla="*/ 0 w 329"/>
                <a:gd name="T97" fmla="*/ 1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2" name="Freeform 118"/>
            <p:cNvSpPr>
              <a:spLocks noChangeAspect="1"/>
            </p:cNvSpPr>
            <p:nvPr/>
          </p:nvSpPr>
          <p:spPr bwMode="auto">
            <a:xfrm>
              <a:off x="2067" y="2707"/>
              <a:ext cx="153" cy="126"/>
            </a:xfrm>
            <a:custGeom>
              <a:avLst/>
              <a:gdLst>
                <a:gd name="T0" fmla="*/ 1 w 306"/>
                <a:gd name="T1" fmla="*/ 1 h 252"/>
                <a:gd name="T2" fmla="*/ 3 w 306"/>
                <a:gd name="T3" fmla="*/ 1 h 252"/>
                <a:gd name="T4" fmla="*/ 5 w 306"/>
                <a:gd name="T5" fmla="*/ 1 h 252"/>
                <a:gd name="T6" fmla="*/ 7 w 306"/>
                <a:gd name="T7" fmla="*/ 1 h 252"/>
                <a:gd name="T8" fmla="*/ 9 w 306"/>
                <a:gd name="T9" fmla="*/ 2 h 252"/>
                <a:gd name="T10" fmla="*/ 10 w 306"/>
                <a:gd name="T11" fmla="*/ 2 h 252"/>
                <a:gd name="T12" fmla="*/ 10 w 306"/>
                <a:gd name="T13" fmla="*/ 2 h 252"/>
                <a:gd name="T14" fmla="*/ 10 w 306"/>
                <a:gd name="T15" fmla="*/ 3 h 252"/>
                <a:gd name="T16" fmla="*/ 9 w 306"/>
                <a:gd name="T17" fmla="*/ 3 h 252"/>
                <a:gd name="T18" fmla="*/ 9 w 306"/>
                <a:gd name="T19" fmla="*/ 3 h 252"/>
                <a:gd name="T20" fmla="*/ 9 w 306"/>
                <a:gd name="T21" fmla="*/ 4 h 252"/>
                <a:gd name="T22" fmla="*/ 9 w 306"/>
                <a:gd name="T23" fmla="*/ 4 h 252"/>
                <a:gd name="T24" fmla="*/ 9 w 306"/>
                <a:gd name="T25" fmla="*/ 4 h 252"/>
                <a:gd name="T26" fmla="*/ 9 w 306"/>
                <a:gd name="T27" fmla="*/ 5 h 252"/>
                <a:gd name="T28" fmla="*/ 9 w 306"/>
                <a:gd name="T29" fmla="*/ 5 h 252"/>
                <a:gd name="T30" fmla="*/ 9 w 306"/>
                <a:gd name="T31" fmla="*/ 5 h 252"/>
                <a:gd name="T32" fmla="*/ 9 w 306"/>
                <a:gd name="T33" fmla="*/ 5 h 252"/>
                <a:gd name="T34" fmla="*/ 9 w 306"/>
                <a:gd name="T35" fmla="*/ 6 h 252"/>
                <a:gd name="T36" fmla="*/ 9 w 306"/>
                <a:gd name="T37" fmla="*/ 6 h 252"/>
                <a:gd name="T38" fmla="*/ 9 w 306"/>
                <a:gd name="T39" fmla="*/ 6 h 252"/>
                <a:gd name="T40" fmla="*/ 9 w 306"/>
                <a:gd name="T41" fmla="*/ 7 h 252"/>
                <a:gd name="T42" fmla="*/ 9 w 306"/>
                <a:gd name="T43" fmla="*/ 7 h 252"/>
                <a:gd name="T44" fmla="*/ 9 w 306"/>
                <a:gd name="T45" fmla="*/ 7 h 252"/>
                <a:gd name="T46" fmla="*/ 9 w 306"/>
                <a:gd name="T47" fmla="*/ 8 h 252"/>
                <a:gd name="T48" fmla="*/ 8 w 306"/>
                <a:gd name="T49" fmla="*/ 8 h 252"/>
                <a:gd name="T50" fmla="*/ 7 w 306"/>
                <a:gd name="T51" fmla="*/ 8 h 252"/>
                <a:gd name="T52" fmla="*/ 6 w 306"/>
                <a:gd name="T53" fmla="*/ 8 h 252"/>
                <a:gd name="T54" fmla="*/ 5 w 306"/>
                <a:gd name="T55" fmla="*/ 8 h 252"/>
                <a:gd name="T56" fmla="*/ 3 w 306"/>
                <a:gd name="T57" fmla="*/ 8 h 252"/>
                <a:gd name="T58" fmla="*/ 2 w 306"/>
                <a:gd name="T59" fmla="*/ 8 h 252"/>
                <a:gd name="T60" fmla="*/ 1 w 306"/>
                <a:gd name="T61" fmla="*/ 7 h 252"/>
                <a:gd name="T62" fmla="*/ 1 w 306"/>
                <a:gd name="T63" fmla="*/ 6 h 252"/>
                <a:gd name="T64" fmla="*/ 1 w 306"/>
                <a:gd name="T65" fmla="*/ 6 h 252"/>
                <a:gd name="T66" fmla="*/ 1 w 306"/>
                <a:gd name="T67" fmla="*/ 6 h 252"/>
                <a:gd name="T68" fmla="*/ 1 w 306"/>
                <a:gd name="T69" fmla="*/ 5 h 252"/>
                <a:gd name="T70" fmla="*/ 1 w 306"/>
                <a:gd name="T71" fmla="*/ 5 h 252"/>
                <a:gd name="T72" fmla="*/ 1 w 306"/>
                <a:gd name="T73" fmla="*/ 5 h 252"/>
                <a:gd name="T74" fmla="*/ 1 w 306"/>
                <a:gd name="T75" fmla="*/ 5 h 252"/>
                <a:gd name="T76" fmla="*/ 1 w 306"/>
                <a:gd name="T77" fmla="*/ 4 h 252"/>
                <a:gd name="T78" fmla="*/ 1 w 306"/>
                <a:gd name="T79" fmla="*/ 4 h 252"/>
                <a:gd name="T80" fmla="*/ 1 w 306"/>
                <a:gd name="T81" fmla="*/ 4 h 252"/>
                <a:gd name="T82" fmla="*/ 1 w 306"/>
                <a:gd name="T83" fmla="*/ 3 h 252"/>
                <a:gd name="T84" fmla="*/ 1 w 306"/>
                <a:gd name="T85" fmla="*/ 3 h 252"/>
                <a:gd name="T86" fmla="*/ 1 w 306"/>
                <a:gd name="T87" fmla="*/ 3 h 252"/>
                <a:gd name="T88" fmla="*/ 1 w 306"/>
                <a:gd name="T89" fmla="*/ 3 h 252"/>
                <a:gd name="T90" fmla="*/ 1 w 306"/>
                <a:gd name="T91" fmla="*/ 2 h 252"/>
                <a:gd name="T92" fmla="*/ 1 w 306"/>
                <a:gd name="T93" fmla="*/ 2 h 252"/>
                <a:gd name="T94" fmla="*/ 1 w 306"/>
                <a:gd name="T95" fmla="*/ 1 h 252"/>
                <a:gd name="T96" fmla="*/ 1 w 306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3" name="Freeform 119"/>
            <p:cNvSpPr>
              <a:spLocks noChangeAspect="1"/>
            </p:cNvSpPr>
            <p:nvPr/>
          </p:nvSpPr>
          <p:spPr bwMode="auto">
            <a:xfrm>
              <a:off x="2073" y="2708"/>
              <a:ext cx="141" cy="125"/>
            </a:xfrm>
            <a:custGeom>
              <a:avLst/>
              <a:gdLst>
                <a:gd name="T0" fmla="*/ 1 w 283"/>
                <a:gd name="T1" fmla="*/ 1 h 250"/>
                <a:gd name="T2" fmla="*/ 2 w 283"/>
                <a:gd name="T3" fmla="*/ 1 h 250"/>
                <a:gd name="T4" fmla="*/ 4 w 283"/>
                <a:gd name="T5" fmla="*/ 1 h 250"/>
                <a:gd name="T6" fmla="*/ 6 w 283"/>
                <a:gd name="T7" fmla="*/ 1 h 250"/>
                <a:gd name="T8" fmla="*/ 7 w 283"/>
                <a:gd name="T9" fmla="*/ 1 h 250"/>
                <a:gd name="T10" fmla="*/ 8 w 283"/>
                <a:gd name="T11" fmla="*/ 2 h 250"/>
                <a:gd name="T12" fmla="*/ 8 w 283"/>
                <a:gd name="T13" fmla="*/ 2 h 250"/>
                <a:gd name="T14" fmla="*/ 8 w 283"/>
                <a:gd name="T15" fmla="*/ 3 h 250"/>
                <a:gd name="T16" fmla="*/ 8 w 283"/>
                <a:gd name="T17" fmla="*/ 3 h 250"/>
                <a:gd name="T18" fmla="*/ 7 w 283"/>
                <a:gd name="T19" fmla="*/ 3 h 250"/>
                <a:gd name="T20" fmla="*/ 7 w 283"/>
                <a:gd name="T21" fmla="*/ 4 h 250"/>
                <a:gd name="T22" fmla="*/ 8 w 283"/>
                <a:gd name="T23" fmla="*/ 4 h 250"/>
                <a:gd name="T24" fmla="*/ 8 w 283"/>
                <a:gd name="T25" fmla="*/ 4 h 250"/>
                <a:gd name="T26" fmla="*/ 8 w 283"/>
                <a:gd name="T27" fmla="*/ 5 h 250"/>
                <a:gd name="T28" fmla="*/ 7 w 283"/>
                <a:gd name="T29" fmla="*/ 5 h 250"/>
                <a:gd name="T30" fmla="*/ 7 w 283"/>
                <a:gd name="T31" fmla="*/ 5 h 250"/>
                <a:gd name="T32" fmla="*/ 8 w 283"/>
                <a:gd name="T33" fmla="*/ 5 h 250"/>
                <a:gd name="T34" fmla="*/ 7 w 283"/>
                <a:gd name="T35" fmla="*/ 6 h 250"/>
                <a:gd name="T36" fmla="*/ 7 w 283"/>
                <a:gd name="T37" fmla="*/ 6 h 250"/>
                <a:gd name="T38" fmla="*/ 7 w 283"/>
                <a:gd name="T39" fmla="*/ 6 h 250"/>
                <a:gd name="T40" fmla="*/ 7 w 283"/>
                <a:gd name="T41" fmla="*/ 6 h 250"/>
                <a:gd name="T42" fmla="*/ 7 w 283"/>
                <a:gd name="T43" fmla="*/ 7 h 250"/>
                <a:gd name="T44" fmla="*/ 7 w 283"/>
                <a:gd name="T45" fmla="*/ 7 h 250"/>
                <a:gd name="T46" fmla="*/ 7 w 283"/>
                <a:gd name="T47" fmla="*/ 8 h 250"/>
                <a:gd name="T48" fmla="*/ 7 w 283"/>
                <a:gd name="T49" fmla="*/ 8 h 250"/>
                <a:gd name="T50" fmla="*/ 6 w 283"/>
                <a:gd name="T51" fmla="*/ 8 h 250"/>
                <a:gd name="T52" fmla="*/ 5 w 283"/>
                <a:gd name="T53" fmla="*/ 8 h 250"/>
                <a:gd name="T54" fmla="*/ 4 w 283"/>
                <a:gd name="T55" fmla="*/ 8 h 250"/>
                <a:gd name="T56" fmla="*/ 2 w 283"/>
                <a:gd name="T57" fmla="*/ 8 h 250"/>
                <a:gd name="T58" fmla="*/ 1 w 283"/>
                <a:gd name="T59" fmla="*/ 8 h 250"/>
                <a:gd name="T60" fmla="*/ 0 w 283"/>
                <a:gd name="T61" fmla="*/ 7 h 250"/>
                <a:gd name="T62" fmla="*/ 0 w 283"/>
                <a:gd name="T63" fmla="*/ 6 h 250"/>
                <a:gd name="T64" fmla="*/ 0 w 283"/>
                <a:gd name="T65" fmla="*/ 6 h 250"/>
                <a:gd name="T66" fmla="*/ 0 w 283"/>
                <a:gd name="T67" fmla="*/ 6 h 250"/>
                <a:gd name="T68" fmla="*/ 0 w 283"/>
                <a:gd name="T69" fmla="*/ 5 h 250"/>
                <a:gd name="T70" fmla="*/ 0 w 283"/>
                <a:gd name="T71" fmla="*/ 5 h 250"/>
                <a:gd name="T72" fmla="*/ 0 w 283"/>
                <a:gd name="T73" fmla="*/ 5 h 250"/>
                <a:gd name="T74" fmla="*/ 0 w 283"/>
                <a:gd name="T75" fmla="*/ 5 h 250"/>
                <a:gd name="T76" fmla="*/ 0 w 283"/>
                <a:gd name="T77" fmla="*/ 4 h 250"/>
                <a:gd name="T78" fmla="*/ 0 w 283"/>
                <a:gd name="T79" fmla="*/ 4 h 250"/>
                <a:gd name="T80" fmla="*/ 0 w 283"/>
                <a:gd name="T81" fmla="*/ 4 h 250"/>
                <a:gd name="T82" fmla="*/ 0 w 283"/>
                <a:gd name="T83" fmla="*/ 3 h 250"/>
                <a:gd name="T84" fmla="*/ 0 w 283"/>
                <a:gd name="T85" fmla="*/ 3 h 250"/>
                <a:gd name="T86" fmla="*/ 0 w 283"/>
                <a:gd name="T87" fmla="*/ 3 h 250"/>
                <a:gd name="T88" fmla="*/ 0 w 283"/>
                <a:gd name="T89" fmla="*/ 3 h 250"/>
                <a:gd name="T90" fmla="*/ 0 w 283"/>
                <a:gd name="T91" fmla="*/ 2 h 250"/>
                <a:gd name="T92" fmla="*/ 0 w 283"/>
                <a:gd name="T93" fmla="*/ 2 h 250"/>
                <a:gd name="T94" fmla="*/ 0 w 283"/>
                <a:gd name="T95" fmla="*/ 1 h 250"/>
                <a:gd name="T96" fmla="*/ 0 w 283"/>
                <a:gd name="T97" fmla="*/ 1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4" name="Freeform 120"/>
            <p:cNvSpPr>
              <a:spLocks noChangeAspect="1"/>
            </p:cNvSpPr>
            <p:nvPr/>
          </p:nvSpPr>
          <p:spPr bwMode="auto">
            <a:xfrm>
              <a:off x="2078" y="2709"/>
              <a:ext cx="130" cy="124"/>
            </a:xfrm>
            <a:custGeom>
              <a:avLst/>
              <a:gdLst>
                <a:gd name="T0" fmla="*/ 1 w 260"/>
                <a:gd name="T1" fmla="*/ 1 h 246"/>
                <a:gd name="T2" fmla="*/ 3 w 260"/>
                <a:gd name="T3" fmla="*/ 1 h 246"/>
                <a:gd name="T4" fmla="*/ 4 w 260"/>
                <a:gd name="T5" fmla="*/ 1 h 246"/>
                <a:gd name="T6" fmla="*/ 6 w 260"/>
                <a:gd name="T7" fmla="*/ 1 h 246"/>
                <a:gd name="T8" fmla="*/ 7 w 260"/>
                <a:gd name="T9" fmla="*/ 1 h 246"/>
                <a:gd name="T10" fmla="*/ 8 w 260"/>
                <a:gd name="T11" fmla="*/ 2 h 246"/>
                <a:gd name="T12" fmla="*/ 8 w 260"/>
                <a:gd name="T13" fmla="*/ 2 h 246"/>
                <a:gd name="T14" fmla="*/ 8 w 260"/>
                <a:gd name="T15" fmla="*/ 3 h 246"/>
                <a:gd name="T16" fmla="*/ 7 w 260"/>
                <a:gd name="T17" fmla="*/ 3 h 246"/>
                <a:gd name="T18" fmla="*/ 7 w 260"/>
                <a:gd name="T19" fmla="*/ 3 h 246"/>
                <a:gd name="T20" fmla="*/ 7 w 260"/>
                <a:gd name="T21" fmla="*/ 4 h 246"/>
                <a:gd name="T22" fmla="*/ 7 w 260"/>
                <a:gd name="T23" fmla="*/ 4 h 246"/>
                <a:gd name="T24" fmla="*/ 8 w 260"/>
                <a:gd name="T25" fmla="*/ 4 h 246"/>
                <a:gd name="T26" fmla="*/ 7 w 260"/>
                <a:gd name="T27" fmla="*/ 4 h 246"/>
                <a:gd name="T28" fmla="*/ 7 w 260"/>
                <a:gd name="T29" fmla="*/ 4 h 246"/>
                <a:gd name="T30" fmla="*/ 7 w 260"/>
                <a:gd name="T31" fmla="*/ 5 h 246"/>
                <a:gd name="T32" fmla="*/ 7 w 260"/>
                <a:gd name="T33" fmla="*/ 5 h 246"/>
                <a:gd name="T34" fmla="*/ 7 w 260"/>
                <a:gd name="T35" fmla="*/ 6 h 246"/>
                <a:gd name="T36" fmla="*/ 7 w 260"/>
                <a:gd name="T37" fmla="*/ 6 h 246"/>
                <a:gd name="T38" fmla="*/ 7 w 260"/>
                <a:gd name="T39" fmla="*/ 6 h 246"/>
                <a:gd name="T40" fmla="*/ 7 w 260"/>
                <a:gd name="T41" fmla="*/ 6 h 246"/>
                <a:gd name="T42" fmla="*/ 7 w 260"/>
                <a:gd name="T43" fmla="*/ 7 h 246"/>
                <a:gd name="T44" fmla="*/ 7 w 260"/>
                <a:gd name="T45" fmla="*/ 7 h 246"/>
                <a:gd name="T46" fmla="*/ 7 w 260"/>
                <a:gd name="T47" fmla="*/ 7 h 246"/>
                <a:gd name="T48" fmla="*/ 7 w 260"/>
                <a:gd name="T49" fmla="*/ 8 h 246"/>
                <a:gd name="T50" fmla="*/ 6 w 260"/>
                <a:gd name="T51" fmla="*/ 8 h 246"/>
                <a:gd name="T52" fmla="*/ 5 w 260"/>
                <a:gd name="T53" fmla="*/ 8 h 246"/>
                <a:gd name="T54" fmla="*/ 4 w 260"/>
                <a:gd name="T55" fmla="*/ 8 h 246"/>
                <a:gd name="T56" fmla="*/ 2 w 260"/>
                <a:gd name="T57" fmla="*/ 8 h 246"/>
                <a:gd name="T58" fmla="*/ 1 w 260"/>
                <a:gd name="T59" fmla="*/ 8 h 246"/>
                <a:gd name="T60" fmla="*/ 1 w 260"/>
                <a:gd name="T61" fmla="*/ 7 h 246"/>
                <a:gd name="T62" fmla="*/ 1 w 260"/>
                <a:gd name="T63" fmla="*/ 6 h 246"/>
                <a:gd name="T64" fmla="*/ 1 w 260"/>
                <a:gd name="T65" fmla="*/ 6 h 246"/>
                <a:gd name="T66" fmla="*/ 1 w 260"/>
                <a:gd name="T67" fmla="*/ 6 h 246"/>
                <a:gd name="T68" fmla="*/ 1 w 260"/>
                <a:gd name="T69" fmla="*/ 5 h 246"/>
                <a:gd name="T70" fmla="*/ 1 w 260"/>
                <a:gd name="T71" fmla="*/ 5 h 246"/>
                <a:gd name="T72" fmla="*/ 1 w 260"/>
                <a:gd name="T73" fmla="*/ 5 h 246"/>
                <a:gd name="T74" fmla="*/ 1 w 260"/>
                <a:gd name="T75" fmla="*/ 5 h 246"/>
                <a:gd name="T76" fmla="*/ 1 w 260"/>
                <a:gd name="T77" fmla="*/ 4 h 246"/>
                <a:gd name="T78" fmla="*/ 1 w 260"/>
                <a:gd name="T79" fmla="*/ 4 h 246"/>
                <a:gd name="T80" fmla="*/ 1 w 260"/>
                <a:gd name="T81" fmla="*/ 4 h 246"/>
                <a:gd name="T82" fmla="*/ 1 w 260"/>
                <a:gd name="T83" fmla="*/ 3 h 246"/>
                <a:gd name="T84" fmla="*/ 1 w 260"/>
                <a:gd name="T85" fmla="*/ 3 h 246"/>
                <a:gd name="T86" fmla="*/ 1 w 260"/>
                <a:gd name="T87" fmla="*/ 3 h 246"/>
                <a:gd name="T88" fmla="*/ 1 w 260"/>
                <a:gd name="T89" fmla="*/ 3 h 246"/>
                <a:gd name="T90" fmla="*/ 1 w 260"/>
                <a:gd name="T91" fmla="*/ 2 h 246"/>
                <a:gd name="T92" fmla="*/ 1 w 260"/>
                <a:gd name="T93" fmla="*/ 2 h 246"/>
                <a:gd name="T94" fmla="*/ 1 w 260"/>
                <a:gd name="T95" fmla="*/ 1 h 246"/>
                <a:gd name="T96" fmla="*/ 1 w 260"/>
                <a:gd name="T97" fmla="*/ 1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5" name="Freeform 121"/>
            <p:cNvSpPr>
              <a:spLocks noChangeAspect="1"/>
            </p:cNvSpPr>
            <p:nvPr/>
          </p:nvSpPr>
          <p:spPr bwMode="auto">
            <a:xfrm>
              <a:off x="2084" y="2711"/>
              <a:ext cx="118" cy="121"/>
            </a:xfrm>
            <a:custGeom>
              <a:avLst/>
              <a:gdLst>
                <a:gd name="T0" fmla="*/ 2 w 236"/>
                <a:gd name="T1" fmla="*/ 0 h 243"/>
                <a:gd name="T2" fmla="*/ 3 w 236"/>
                <a:gd name="T3" fmla="*/ 0 h 243"/>
                <a:gd name="T4" fmla="*/ 4 w 236"/>
                <a:gd name="T5" fmla="*/ 0 h 243"/>
                <a:gd name="T6" fmla="*/ 6 w 236"/>
                <a:gd name="T7" fmla="*/ 0 h 243"/>
                <a:gd name="T8" fmla="*/ 7 w 236"/>
                <a:gd name="T9" fmla="*/ 0 h 243"/>
                <a:gd name="T10" fmla="*/ 8 w 236"/>
                <a:gd name="T11" fmla="*/ 1 h 243"/>
                <a:gd name="T12" fmla="*/ 8 w 236"/>
                <a:gd name="T13" fmla="*/ 1 h 243"/>
                <a:gd name="T14" fmla="*/ 7 w 236"/>
                <a:gd name="T15" fmla="*/ 2 h 243"/>
                <a:gd name="T16" fmla="*/ 7 w 236"/>
                <a:gd name="T17" fmla="*/ 2 h 243"/>
                <a:gd name="T18" fmla="*/ 7 w 236"/>
                <a:gd name="T19" fmla="*/ 2 h 243"/>
                <a:gd name="T20" fmla="*/ 7 w 236"/>
                <a:gd name="T21" fmla="*/ 3 h 243"/>
                <a:gd name="T22" fmla="*/ 7 w 236"/>
                <a:gd name="T23" fmla="*/ 3 h 243"/>
                <a:gd name="T24" fmla="*/ 7 w 236"/>
                <a:gd name="T25" fmla="*/ 3 h 243"/>
                <a:gd name="T26" fmla="*/ 7 w 236"/>
                <a:gd name="T27" fmla="*/ 3 h 243"/>
                <a:gd name="T28" fmla="*/ 7 w 236"/>
                <a:gd name="T29" fmla="*/ 3 h 243"/>
                <a:gd name="T30" fmla="*/ 7 w 236"/>
                <a:gd name="T31" fmla="*/ 4 h 243"/>
                <a:gd name="T32" fmla="*/ 7 w 236"/>
                <a:gd name="T33" fmla="*/ 4 h 243"/>
                <a:gd name="T34" fmla="*/ 7 w 236"/>
                <a:gd name="T35" fmla="*/ 4 h 243"/>
                <a:gd name="T36" fmla="*/ 7 w 236"/>
                <a:gd name="T37" fmla="*/ 5 h 243"/>
                <a:gd name="T38" fmla="*/ 7 w 236"/>
                <a:gd name="T39" fmla="*/ 5 h 243"/>
                <a:gd name="T40" fmla="*/ 7 w 236"/>
                <a:gd name="T41" fmla="*/ 5 h 243"/>
                <a:gd name="T42" fmla="*/ 7 w 236"/>
                <a:gd name="T43" fmla="*/ 6 h 243"/>
                <a:gd name="T44" fmla="*/ 7 w 236"/>
                <a:gd name="T45" fmla="*/ 6 h 243"/>
                <a:gd name="T46" fmla="*/ 7 w 236"/>
                <a:gd name="T47" fmla="*/ 6 h 243"/>
                <a:gd name="T48" fmla="*/ 6 w 236"/>
                <a:gd name="T49" fmla="*/ 7 h 243"/>
                <a:gd name="T50" fmla="*/ 6 w 236"/>
                <a:gd name="T51" fmla="*/ 7 h 243"/>
                <a:gd name="T52" fmla="*/ 3 w 236"/>
                <a:gd name="T53" fmla="*/ 7 h 243"/>
                <a:gd name="T54" fmla="*/ 1 w 236"/>
                <a:gd name="T55" fmla="*/ 7 h 243"/>
                <a:gd name="T56" fmla="*/ 1 w 236"/>
                <a:gd name="T57" fmla="*/ 6 h 243"/>
                <a:gd name="T58" fmla="*/ 1 w 236"/>
                <a:gd name="T59" fmla="*/ 5 h 243"/>
                <a:gd name="T60" fmla="*/ 1 w 236"/>
                <a:gd name="T61" fmla="*/ 5 h 243"/>
                <a:gd name="T62" fmla="*/ 1 w 236"/>
                <a:gd name="T63" fmla="*/ 4 h 243"/>
                <a:gd name="T64" fmla="*/ 1 w 236"/>
                <a:gd name="T65" fmla="*/ 4 h 243"/>
                <a:gd name="T66" fmla="*/ 1 w 236"/>
                <a:gd name="T67" fmla="*/ 4 h 243"/>
                <a:gd name="T68" fmla="*/ 0 w 236"/>
                <a:gd name="T69" fmla="*/ 4 h 243"/>
                <a:gd name="T70" fmla="*/ 1 w 236"/>
                <a:gd name="T71" fmla="*/ 3 h 243"/>
                <a:gd name="T72" fmla="*/ 1 w 236"/>
                <a:gd name="T73" fmla="*/ 3 h 243"/>
                <a:gd name="T74" fmla="*/ 1 w 236"/>
                <a:gd name="T75" fmla="*/ 3 h 243"/>
                <a:gd name="T76" fmla="*/ 1 w 236"/>
                <a:gd name="T77" fmla="*/ 3 h 243"/>
                <a:gd name="T78" fmla="*/ 1 w 236"/>
                <a:gd name="T79" fmla="*/ 2 h 243"/>
                <a:gd name="T80" fmla="*/ 1 w 236"/>
                <a:gd name="T81" fmla="*/ 2 h 243"/>
                <a:gd name="T82" fmla="*/ 1 w 236"/>
                <a:gd name="T83" fmla="*/ 2 h 243"/>
                <a:gd name="T84" fmla="*/ 1 w 236"/>
                <a:gd name="T85" fmla="*/ 1 h 243"/>
                <a:gd name="T86" fmla="*/ 1 w 236"/>
                <a:gd name="T87" fmla="*/ 1 h 243"/>
                <a:gd name="T88" fmla="*/ 1 w 236"/>
                <a:gd name="T89" fmla="*/ 1 h 243"/>
                <a:gd name="T90" fmla="*/ 1 w 236"/>
                <a:gd name="T91" fmla="*/ 0 h 243"/>
                <a:gd name="T92" fmla="*/ 1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6" name="Freeform 122"/>
            <p:cNvSpPr>
              <a:spLocks noChangeAspect="1"/>
            </p:cNvSpPr>
            <p:nvPr/>
          </p:nvSpPr>
          <p:spPr bwMode="auto">
            <a:xfrm>
              <a:off x="2089" y="2712"/>
              <a:ext cx="107" cy="120"/>
            </a:xfrm>
            <a:custGeom>
              <a:avLst/>
              <a:gdLst>
                <a:gd name="T0" fmla="*/ 2 w 214"/>
                <a:gd name="T1" fmla="*/ 1 h 239"/>
                <a:gd name="T2" fmla="*/ 3 w 214"/>
                <a:gd name="T3" fmla="*/ 1 h 239"/>
                <a:gd name="T4" fmla="*/ 4 w 214"/>
                <a:gd name="T5" fmla="*/ 1 h 239"/>
                <a:gd name="T6" fmla="*/ 5 w 214"/>
                <a:gd name="T7" fmla="*/ 1 h 239"/>
                <a:gd name="T8" fmla="*/ 6 w 214"/>
                <a:gd name="T9" fmla="*/ 1 h 239"/>
                <a:gd name="T10" fmla="*/ 7 w 214"/>
                <a:gd name="T11" fmla="*/ 1 h 239"/>
                <a:gd name="T12" fmla="*/ 7 w 214"/>
                <a:gd name="T13" fmla="*/ 2 h 239"/>
                <a:gd name="T14" fmla="*/ 7 w 214"/>
                <a:gd name="T15" fmla="*/ 2 h 239"/>
                <a:gd name="T16" fmla="*/ 7 w 214"/>
                <a:gd name="T17" fmla="*/ 3 h 239"/>
                <a:gd name="T18" fmla="*/ 6 w 214"/>
                <a:gd name="T19" fmla="*/ 3 h 239"/>
                <a:gd name="T20" fmla="*/ 6 w 214"/>
                <a:gd name="T21" fmla="*/ 3 h 239"/>
                <a:gd name="T22" fmla="*/ 7 w 214"/>
                <a:gd name="T23" fmla="*/ 3 h 239"/>
                <a:gd name="T24" fmla="*/ 7 w 214"/>
                <a:gd name="T25" fmla="*/ 4 h 239"/>
                <a:gd name="T26" fmla="*/ 6 w 214"/>
                <a:gd name="T27" fmla="*/ 4 h 239"/>
                <a:gd name="T28" fmla="*/ 6 w 214"/>
                <a:gd name="T29" fmla="*/ 4 h 239"/>
                <a:gd name="T30" fmla="*/ 6 w 214"/>
                <a:gd name="T31" fmla="*/ 5 h 239"/>
                <a:gd name="T32" fmla="*/ 6 w 214"/>
                <a:gd name="T33" fmla="*/ 5 h 239"/>
                <a:gd name="T34" fmla="*/ 6 w 214"/>
                <a:gd name="T35" fmla="*/ 5 h 239"/>
                <a:gd name="T36" fmla="*/ 6 w 214"/>
                <a:gd name="T37" fmla="*/ 5 h 239"/>
                <a:gd name="T38" fmla="*/ 6 w 214"/>
                <a:gd name="T39" fmla="*/ 6 h 239"/>
                <a:gd name="T40" fmla="*/ 6 w 214"/>
                <a:gd name="T41" fmla="*/ 6 h 239"/>
                <a:gd name="T42" fmla="*/ 6 w 214"/>
                <a:gd name="T43" fmla="*/ 6 h 239"/>
                <a:gd name="T44" fmla="*/ 6 w 214"/>
                <a:gd name="T45" fmla="*/ 7 h 239"/>
                <a:gd name="T46" fmla="*/ 6 w 214"/>
                <a:gd name="T47" fmla="*/ 7 h 239"/>
                <a:gd name="T48" fmla="*/ 6 w 214"/>
                <a:gd name="T49" fmla="*/ 7 h 239"/>
                <a:gd name="T50" fmla="*/ 5 w 214"/>
                <a:gd name="T51" fmla="*/ 8 h 239"/>
                <a:gd name="T52" fmla="*/ 3 w 214"/>
                <a:gd name="T53" fmla="*/ 8 h 239"/>
                <a:gd name="T54" fmla="*/ 1 w 214"/>
                <a:gd name="T55" fmla="*/ 7 h 239"/>
                <a:gd name="T56" fmla="*/ 1 w 214"/>
                <a:gd name="T57" fmla="*/ 6 h 239"/>
                <a:gd name="T58" fmla="*/ 1 w 214"/>
                <a:gd name="T59" fmla="*/ 6 h 239"/>
                <a:gd name="T60" fmla="*/ 1 w 214"/>
                <a:gd name="T61" fmla="*/ 6 h 239"/>
                <a:gd name="T62" fmla="*/ 1 w 214"/>
                <a:gd name="T63" fmla="*/ 5 h 239"/>
                <a:gd name="T64" fmla="*/ 1 w 214"/>
                <a:gd name="T65" fmla="*/ 5 h 239"/>
                <a:gd name="T66" fmla="*/ 1 w 214"/>
                <a:gd name="T67" fmla="*/ 5 h 239"/>
                <a:gd name="T68" fmla="*/ 0 w 214"/>
                <a:gd name="T69" fmla="*/ 5 h 239"/>
                <a:gd name="T70" fmla="*/ 1 w 214"/>
                <a:gd name="T71" fmla="*/ 4 h 239"/>
                <a:gd name="T72" fmla="*/ 1 w 214"/>
                <a:gd name="T73" fmla="*/ 4 h 239"/>
                <a:gd name="T74" fmla="*/ 1 w 214"/>
                <a:gd name="T75" fmla="*/ 4 h 239"/>
                <a:gd name="T76" fmla="*/ 1 w 214"/>
                <a:gd name="T77" fmla="*/ 3 h 239"/>
                <a:gd name="T78" fmla="*/ 1 w 214"/>
                <a:gd name="T79" fmla="*/ 3 h 239"/>
                <a:gd name="T80" fmla="*/ 1 w 214"/>
                <a:gd name="T81" fmla="*/ 3 h 239"/>
                <a:gd name="T82" fmla="*/ 1 w 214"/>
                <a:gd name="T83" fmla="*/ 3 h 239"/>
                <a:gd name="T84" fmla="*/ 1 w 214"/>
                <a:gd name="T85" fmla="*/ 2 h 239"/>
                <a:gd name="T86" fmla="*/ 1 w 214"/>
                <a:gd name="T87" fmla="*/ 2 h 239"/>
                <a:gd name="T88" fmla="*/ 1 w 214"/>
                <a:gd name="T89" fmla="*/ 2 h 239"/>
                <a:gd name="T90" fmla="*/ 1 w 214"/>
                <a:gd name="T91" fmla="*/ 1 h 239"/>
                <a:gd name="T92" fmla="*/ 1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7" name="Freeform 123"/>
            <p:cNvSpPr>
              <a:spLocks noChangeAspect="1"/>
            </p:cNvSpPr>
            <p:nvPr/>
          </p:nvSpPr>
          <p:spPr bwMode="auto">
            <a:xfrm>
              <a:off x="2095" y="2713"/>
              <a:ext cx="95" cy="119"/>
            </a:xfrm>
            <a:custGeom>
              <a:avLst/>
              <a:gdLst>
                <a:gd name="T0" fmla="*/ 2 w 190"/>
                <a:gd name="T1" fmla="*/ 1 h 237"/>
                <a:gd name="T2" fmla="*/ 4 w 190"/>
                <a:gd name="T3" fmla="*/ 1 h 237"/>
                <a:gd name="T4" fmla="*/ 6 w 190"/>
                <a:gd name="T5" fmla="*/ 1 h 237"/>
                <a:gd name="T6" fmla="*/ 6 w 190"/>
                <a:gd name="T7" fmla="*/ 2 h 237"/>
                <a:gd name="T8" fmla="*/ 6 w 190"/>
                <a:gd name="T9" fmla="*/ 2 h 237"/>
                <a:gd name="T10" fmla="*/ 6 w 190"/>
                <a:gd name="T11" fmla="*/ 3 h 237"/>
                <a:gd name="T12" fmla="*/ 6 w 190"/>
                <a:gd name="T13" fmla="*/ 3 h 237"/>
                <a:gd name="T14" fmla="*/ 6 w 190"/>
                <a:gd name="T15" fmla="*/ 3 h 237"/>
                <a:gd name="T16" fmla="*/ 6 w 190"/>
                <a:gd name="T17" fmla="*/ 3 h 237"/>
                <a:gd name="T18" fmla="*/ 6 w 190"/>
                <a:gd name="T19" fmla="*/ 4 h 237"/>
                <a:gd name="T20" fmla="*/ 6 w 190"/>
                <a:gd name="T21" fmla="*/ 4 h 237"/>
                <a:gd name="T22" fmla="*/ 6 w 190"/>
                <a:gd name="T23" fmla="*/ 4 h 237"/>
                <a:gd name="T24" fmla="*/ 6 w 190"/>
                <a:gd name="T25" fmla="*/ 4 h 237"/>
                <a:gd name="T26" fmla="*/ 6 w 190"/>
                <a:gd name="T27" fmla="*/ 5 h 237"/>
                <a:gd name="T28" fmla="*/ 6 w 190"/>
                <a:gd name="T29" fmla="*/ 5 h 237"/>
                <a:gd name="T30" fmla="*/ 6 w 190"/>
                <a:gd name="T31" fmla="*/ 5 h 237"/>
                <a:gd name="T32" fmla="*/ 6 w 190"/>
                <a:gd name="T33" fmla="*/ 6 h 237"/>
                <a:gd name="T34" fmla="*/ 6 w 190"/>
                <a:gd name="T35" fmla="*/ 6 h 237"/>
                <a:gd name="T36" fmla="*/ 6 w 190"/>
                <a:gd name="T37" fmla="*/ 6 h 237"/>
                <a:gd name="T38" fmla="*/ 5 w 190"/>
                <a:gd name="T39" fmla="*/ 6 h 237"/>
                <a:gd name="T40" fmla="*/ 5 w 190"/>
                <a:gd name="T41" fmla="*/ 7 h 237"/>
                <a:gd name="T42" fmla="*/ 5 w 190"/>
                <a:gd name="T43" fmla="*/ 7 h 237"/>
                <a:gd name="T44" fmla="*/ 5 w 190"/>
                <a:gd name="T45" fmla="*/ 8 h 237"/>
                <a:gd name="T46" fmla="*/ 3 w 190"/>
                <a:gd name="T47" fmla="*/ 8 h 237"/>
                <a:gd name="T48" fmla="*/ 2 w 190"/>
                <a:gd name="T49" fmla="*/ 8 h 237"/>
                <a:gd name="T50" fmla="*/ 1 w 190"/>
                <a:gd name="T51" fmla="*/ 7 h 237"/>
                <a:gd name="T52" fmla="*/ 1 w 190"/>
                <a:gd name="T53" fmla="*/ 6 h 237"/>
                <a:gd name="T54" fmla="*/ 1 w 190"/>
                <a:gd name="T55" fmla="*/ 6 h 237"/>
                <a:gd name="T56" fmla="*/ 1 w 190"/>
                <a:gd name="T57" fmla="*/ 5 h 237"/>
                <a:gd name="T58" fmla="*/ 1 w 190"/>
                <a:gd name="T59" fmla="*/ 5 h 237"/>
                <a:gd name="T60" fmla="*/ 1 w 190"/>
                <a:gd name="T61" fmla="*/ 5 h 237"/>
                <a:gd name="T62" fmla="*/ 1 w 190"/>
                <a:gd name="T63" fmla="*/ 5 h 237"/>
                <a:gd name="T64" fmla="*/ 1 w 190"/>
                <a:gd name="T65" fmla="*/ 4 h 237"/>
                <a:gd name="T66" fmla="*/ 1 w 190"/>
                <a:gd name="T67" fmla="*/ 4 h 237"/>
                <a:gd name="T68" fmla="*/ 1 w 190"/>
                <a:gd name="T69" fmla="*/ 4 h 237"/>
                <a:gd name="T70" fmla="*/ 1 w 190"/>
                <a:gd name="T71" fmla="*/ 4 h 237"/>
                <a:gd name="T72" fmla="*/ 1 w 190"/>
                <a:gd name="T73" fmla="*/ 3 h 237"/>
                <a:gd name="T74" fmla="*/ 1 w 190"/>
                <a:gd name="T75" fmla="*/ 3 h 237"/>
                <a:gd name="T76" fmla="*/ 1 w 190"/>
                <a:gd name="T77" fmla="*/ 3 h 237"/>
                <a:gd name="T78" fmla="*/ 1 w 190"/>
                <a:gd name="T79" fmla="*/ 2 h 237"/>
                <a:gd name="T80" fmla="*/ 1 w 190"/>
                <a:gd name="T81" fmla="*/ 2 h 237"/>
                <a:gd name="T82" fmla="*/ 1 w 190"/>
                <a:gd name="T83" fmla="*/ 2 h 237"/>
                <a:gd name="T84" fmla="*/ 1 w 190"/>
                <a:gd name="T85" fmla="*/ 1 h 237"/>
                <a:gd name="T86" fmla="*/ 1 w 190"/>
                <a:gd name="T87" fmla="*/ 1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8" name="Freeform 124"/>
            <p:cNvSpPr>
              <a:spLocks noChangeAspect="1"/>
            </p:cNvSpPr>
            <p:nvPr/>
          </p:nvSpPr>
          <p:spPr bwMode="auto">
            <a:xfrm>
              <a:off x="2100" y="2715"/>
              <a:ext cx="84" cy="117"/>
            </a:xfrm>
            <a:custGeom>
              <a:avLst/>
              <a:gdLst>
                <a:gd name="T0" fmla="*/ 2 w 167"/>
                <a:gd name="T1" fmla="*/ 1 h 234"/>
                <a:gd name="T2" fmla="*/ 4 w 167"/>
                <a:gd name="T3" fmla="*/ 1 h 234"/>
                <a:gd name="T4" fmla="*/ 6 w 167"/>
                <a:gd name="T5" fmla="*/ 1 h 234"/>
                <a:gd name="T6" fmla="*/ 6 w 167"/>
                <a:gd name="T7" fmla="*/ 1 h 234"/>
                <a:gd name="T8" fmla="*/ 5 w 167"/>
                <a:gd name="T9" fmla="*/ 2 h 234"/>
                <a:gd name="T10" fmla="*/ 5 w 167"/>
                <a:gd name="T11" fmla="*/ 3 h 234"/>
                <a:gd name="T12" fmla="*/ 5 w 167"/>
                <a:gd name="T13" fmla="*/ 3 h 234"/>
                <a:gd name="T14" fmla="*/ 5 w 167"/>
                <a:gd name="T15" fmla="*/ 3 h 234"/>
                <a:gd name="T16" fmla="*/ 5 w 167"/>
                <a:gd name="T17" fmla="*/ 3 h 234"/>
                <a:gd name="T18" fmla="*/ 5 w 167"/>
                <a:gd name="T19" fmla="*/ 3 h 234"/>
                <a:gd name="T20" fmla="*/ 5 w 167"/>
                <a:gd name="T21" fmla="*/ 4 h 234"/>
                <a:gd name="T22" fmla="*/ 5 w 167"/>
                <a:gd name="T23" fmla="*/ 4 h 234"/>
                <a:gd name="T24" fmla="*/ 5 w 167"/>
                <a:gd name="T25" fmla="*/ 4 h 234"/>
                <a:gd name="T26" fmla="*/ 5 w 167"/>
                <a:gd name="T27" fmla="*/ 5 h 234"/>
                <a:gd name="T28" fmla="*/ 5 w 167"/>
                <a:gd name="T29" fmla="*/ 5 h 234"/>
                <a:gd name="T30" fmla="*/ 5 w 167"/>
                <a:gd name="T31" fmla="*/ 5 h 234"/>
                <a:gd name="T32" fmla="*/ 5 w 167"/>
                <a:gd name="T33" fmla="*/ 5 h 234"/>
                <a:gd name="T34" fmla="*/ 5 w 167"/>
                <a:gd name="T35" fmla="*/ 6 h 234"/>
                <a:gd name="T36" fmla="*/ 5 w 167"/>
                <a:gd name="T37" fmla="*/ 6 h 234"/>
                <a:gd name="T38" fmla="*/ 5 w 167"/>
                <a:gd name="T39" fmla="*/ 6 h 234"/>
                <a:gd name="T40" fmla="*/ 5 w 167"/>
                <a:gd name="T41" fmla="*/ 7 h 234"/>
                <a:gd name="T42" fmla="*/ 5 w 167"/>
                <a:gd name="T43" fmla="*/ 7 h 234"/>
                <a:gd name="T44" fmla="*/ 4 w 167"/>
                <a:gd name="T45" fmla="*/ 8 h 234"/>
                <a:gd name="T46" fmla="*/ 3 w 167"/>
                <a:gd name="T47" fmla="*/ 8 h 234"/>
                <a:gd name="T48" fmla="*/ 1 w 167"/>
                <a:gd name="T49" fmla="*/ 8 h 234"/>
                <a:gd name="T50" fmla="*/ 1 w 167"/>
                <a:gd name="T51" fmla="*/ 7 h 234"/>
                <a:gd name="T52" fmla="*/ 1 w 167"/>
                <a:gd name="T53" fmla="*/ 6 h 234"/>
                <a:gd name="T54" fmla="*/ 1 w 167"/>
                <a:gd name="T55" fmla="*/ 6 h 234"/>
                <a:gd name="T56" fmla="*/ 0 w 167"/>
                <a:gd name="T57" fmla="*/ 5 h 234"/>
                <a:gd name="T58" fmla="*/ 1 w 167"/>
                <a:gd name="T59" fmla="*/ 5 h 234"/>
                <a:gd name="T60" fmla="*/ 1 w 167"/>
                <a:gd name="T61" fmla="*/ 5 h 234"/>
                <a:gd name="T62" fmla="*/ 1 w 167"/>
                <a:gd name="T63" fmla="*/ 5 h 234"/>
                <a:gd name="T64" fmla="*/ 1 w 167"/>
                <a:gd name="T65" fmla="*/ 4 h 234"/>
                <a:gd name="T66" fmla="*/ 1 w 167"/>
                <a:gd name="T67" fmla="*/ 4 h 234"/>
                <a:gd name="T68" fmla="*/ 1 w 167"/>
                <a:gd name="T69" fmla="*/ 4 h 234"/>
                <a:gd name="T70" fmla="*/ 1 w 167"/>
                <a:gd name="T71" fmla="*/ 3 h 234"/>
                <a:gd name="T72" fmla="*/ 1 w 167"/>
                <a:gd name="T73" fmla="*/ 3 h 234"/>
                <a:gd name="T74" fmla="*/ 1 w 167"/>
                <a:gd name="T75" fmla="*/ 3 h 234"/>
                <a:gd name="T76" fmla="*/ 1 w 167"/>
                <a:gd name="T77" fmla="*/ 3 h 234"/>
                <a:gd name="T78" fmla="*/ 1 w 167"/>
                <a:gd name="T79" fmla="*/ 2 h 234"/>
                <a:gd name="T80" fmla="*/ 1 w 167"/>
                <a:gd name="T81" fmla="*/ 2 h 234"/>
                <a:gd name="T82" fmla="*/ 1 w 167"/>
                <a:gd name="T83" fmla="*/ 2 h 234"/>
                <a:gd name="T84" fmla="*/ 1 w 167"/>
                <a:gd name="T85" fmla="*/ 1 h 234"/>
                <a:gd name="T86" fmla="*/ 1 w 167"/>
                <a:gd name="T87" fmla="*/ 1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9" name="Freeform 125"/>
            <p:cNvSpPr>
              <a:spLocks noChangeAspect="1"/>
            </p:cNvSpPr>
            <p:nvPr/>
          </p:nvSpPr>
          <p:spPr bwMode="auto">
            <a:xfrm>
              <a:off x="2105" y="2716"/>
              <a:ext cx="72" cy="116"/>
            </a:xfrm>
            <a:custGeom>
              <a:avLst/>
              <a:gdLst>
                <a:gd name="T0" fmla="*/ 1 w 144"/>
                <a:gd name="T1" fmla="*/ 1 h 231"/>
                <a:gd name="T2" fmla="*/ 3 w 144"/>
                <a:gd name="T3" fmla="*/ 1 h 231"/>
                <a:gd name="T4" fmla="*/ 5 w 144"/>
                <a:gd name="T5" fmla="*/ 1 h 231"/>
                <a:gd name="T6" fmla="*/ 5 w 144"/>
                <a:gd name="T7" fmla="*/ 1 h 231"/>
                <a:gd name="T8" fmla="*/ 5 w 144"/>
                <a:gd name="T9" fmla="*/ 2 h 231"/>
                <a:gd name="T10" fmla="*/ 5 w 144"/>
                <a:gd name="T11" fmla="*/ 2 h 231"/>
                <a:gd name="T12" fmla="*/ 4 w 144"/>
                <a:gd name="T13" fmla="*/ 3 h 231"/>
                <a:gd name="T14" fmla="*/ 4 w 144"/>
                <a:gd name="T15" fmla="*/ 3 h 231"/>
                <a:gd name="T16" fmla="*/ 4 w 144"/>
                <a:gd name="T17" fmla="*/ 3 h 231"/>
                <a:gd name="T18" fmla="*/ 5 w 144"/>
                <a:gd name="T19" fmla="*/ 3 h 231"/>
                <a:gd name="T20" fmla="*/ 4 w 144"/>
                <a:gd name="T21" fmla="*/ 4 h 231"/>
                <a:gd name="T22" fmla="*/ 4 w 144"/>
                <a:gd name="T23" fmla="*/ 4 h 231"/>
                <a:gd name="T24" fmla="*/ 4 w 144"/>
                <a:gd name="T25" fmla="*/ 4 h 231"/>
                <a:gd name="T26" fmla="*/ 4 w 144"/>
                <a:gd name="T27" fmla="*/ 4 h 231"/>
                <a:gd name="T28" fmla="*/ 4 w 144"/>
                <a:gd name="T29" fmla="*/ 5 h 231"/>
                <a:gd name="T30" fmla="*/ 4 w 144"/>
                <a:gd name="T31" fmla="*/ 5 h 231"/>
                <a:gd name="T32" fmla="*/ 4 w 144"/>
                <a:gd name="T33" fmla="*/ 5 h 231"/>
                <a:gd name="T34" fmla="*/ 4 w 144"/>
                <a:gd name="T35" fmla="*/ 6 h 231"/>
                <a:gd name="T36" fmla="*/ 4 w 144"/>
                <a:gd name="T37" fmla="*/ 6 h 231"/>
                <a:gd name="T38" fmla="*/ 4 w 144"/>
                <a:gd name="T39" fmla="*/ 6 h 231"/>
                <a:gd name="T40" fmla="*/ 4 w 144"/>
                <a:gd name="T41" fmla="*/ 7 h 231"/>
                <a:gd name="T42" fmla="*/ 3 w 144"/>
                <a:gd name="T43" fmla="*/ 7 h 231"/>
                <a:gd name="T44" fmla="*/ 3 w 144"/>
                <a:gd name="T45" fmla="*/ 7 h 231"/>
                <a:gd name="T46" fmla="*/ 3 w 144"/>
                <a:gd name="T47" fmla="*/ 8 h 231"/>
                <a:gd name="T48" fmla="*/ 1 w 144"/>
                <a:gd name="T49" fmla="*/ 7 h 231"/>
                <a:gd name="T50" fmla="*/ 1 w 144"/>
                <a:gd name="T51" fmla="*/ 7 h 231"/>
                <a:gd name="T52" fmla="*/ 1 w 144"/>
                <a:gd name="T53" fmla="*/ 6 h 231"/>
                <a:gd name="T54" fmla="*/ 1 w 144"/>
                <a:gd name="T55" fmla="*/ 5 h 231"/>
                <a:gd name="T56" fmla="*/ 1 w 144"/>
                <a:gd name="T57" fmla="*/ 5 h 231"/>
                <a:gd name="T58" fmla="*/ 1 w 144"/>
                <a:gd name="T59" fmla="*/ 5 h 231"/>
                <a:gd name="T60" fmla="*/ 1 w 144"/>
                <a:gd name="T61" fmla="*/ 5 h 231"/>
                <a:gd name="T62" fmla="*/ 1 w 144"/>
                <a:gd name="T63" fmla="*/ 5 h 231"/>
                <a:gd name="T64" fmla="*/ 1 w 144"/>
                <a:gd name="T65" fmla="*/ 4 h 231"/>
                <a:gd name="T66" fmla="*/ 1 w 144"/>
                <a:gd name="T67" fmla="*/ 4 h 231"/>
                <a:gd name="T68" fmla="*/ 1 w 144"/>
                <a:gd name="T69" fmla="*/ 4 h 231"/>
                <a:gd name="T70" fmla="*/ 1 w 144"/>
                <a:gd name="T71" fmla="*/ 3 h 231"/>
                <a:gd name="T72" fmla="*/ 1 w 144"/>
                <a:gd name="T73" fmla="*/ 3 h 231"/>
                <a:gd name="T74" fmla="*/ 1 w 144"/>
                <a:gd name="T75" fmla="*/ 3 h 231"/>
                <a:gd name="T76" fmla="*/ 1 w 144"/>
                <a:gd name="T77" fmla="*/ 3 h 231"/>
                <a:gd name="T78" fmla="*/ 1 w 144"/>
                <a:gd name="T79" fmla="*/ 2 h 231"/>
                <a:gd name="T80" fmla="*/ 1 w 144"/>
                <a:gd name="T81" fmla="*/ 2 h 231"/>
                <a:gd name="T82" fmla="*/ 1 w 144"/>
                <a:gd name="T83" fmla="*/ 2 h 231"/>
                <a:gd name="T84" fmla="*/ 1 w 144"/>
                <a:gd name="T85" fmla="*/ 1 h 231"/>
                <a:gd name="T86" fmla="*/ 1 w 144"/>
                <a:gd name="T87" fmla="*/ 1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0" name="Freeform 126"/>
            <p:cNvSpPr>
              <a:spLocks noChangeAspect="1"/>
            </p:cNvSpPr>
            <p:nvPr/>
          </p:nvSpPr>
          <p:spPr bwMode="auto">
            <a:xfrm>
              <a:off x="2110" y="2718"/>
              <a:ext cx="62" cy="114"/>
            </a:xfrm>
            <a:custGeom>
              <a:avLst/>
              <a:gdLst>
                <a:gd name="T0" fmla="*/ 2 w 123"/>
                <a:gd name="T1" fmla="*/ 1 h 228"/>
                <a:gd name="T2" fmla="*/ 3 w 123"/>
                <a:gd name="T3" fmla="*/ 1 h 228"/>
                <a:gd name="T4" fmla="*/ 4 w 123"/>
                <a:gd name="T5" fmla="*/ 1 h 228"/>
                <a:gd name="T6" fmla="*/ 4 w 123"/>
                <a:gd name="T7" fmla="*/ 1 h 228"/>
                <a:gd name="T8" fmla="*/ 4 w 123"/>
                <a:gd name="T9" fmla="*/ 2 h 228"/>
                <a:gd name="T10" fmla="*/ 4 w 123"/>
                <a:gd name="T11" fmla="*/ 2 h 228"/>
                <a:gd name="T12" fmla="*/ 4 w 123"/>
                <a:gd name="T13" fmla="*/ 3 h 228"/>
                <a:gd name="T14" fmla="*/ 4 w 123"/>
                <a:gd name="T15" fmla="*/ 3 h 228"/>
                <a:gd name="T16" fmla="*/ 4 w 123"/>
                <a:gd name="T17" fmla="*/ 3 h 228"/>
                <a:gd name="T18" fmla="*/ 4 w 123"/>
                <a:gd name="T19" fmla="*/ 3 h 228"/>
                <a:gd name="T20" fmla="*/ 4 w 123"/>
                <a:gd name="T21" fmla="*/ 4 h 228"/>
                <a:gd name="T22" fmla="*/ 4 w 123"/>
                <a:gd name="T23" fmla="*/ 4 h 228"/>
                <a:gd name="T24" fmla="*/ 4 w 123"/>
                <a:gd name="T25" fmla="*/ 4 h 228"/>
                <a:gd name="T26" fmla="*/ 4 w 123"/>
                <a:gd name="T27" fmla="*/ 4 h 228"/>
                <a:gd name="T28" fmla="*/ 4 w 123"/>
                <a:gd name="T29" fmla="*/ 5 h 228"/>
                <a:gd name="T30" fmla="*/ 4 w 123"/>
                <a:gd name="T31" fmla="*/ 5 h 228"/>
                <a:gd name="T32" fmla="*/ 4 w 123"/>
                <a:gd name="T33" fmla="*/ 5 h 228"/>
                <a:gd name="T34" fmla="*/ 4 w 123"/>
                <a:gd name="T35" fmla="*/ 5 h 228"/>
                <a:gd name="T36" fmla="*/ 4 w 123"/>
                <a:gd name="T37" fmla="*/ 6 h 228"/>
                <a:gd name="T38" fmla="*/ 3 w 123"/>
                <a:gd name="T39" fmla="*/ 6 h 228"/>
                <a:gd name="T40" fmla="*/ 3 w 123"/>
                <a:gd name="T41" fmla="*/ 7 h 228"/>
                <a:gd name="T42" fmla="*/ 3 w 123"/>
                <a:gd name="T43" fmla="*/ 7 h 228"/>
                <a:gd name="T44" fmla="*/ 3 w 123"/>
                <a:gd name="T45" fmla="*/ 7 h 228"/>
                <a:gd name="T46" fmla="*/ 2 w 123"/>
                <a:gd name="T47" fmla="*/ 7 h 228"/>
                <a:gd name="T48" fmla="*/ 1 w 123"/>
                <a:gd name="T49" fmla="*/ 7 h 228"/>
                <a:gd name="T50" fmla="*/ 1 w 123"/>
                <a:gd name="T51" fmla="*/ 7 h 228"/>
                <a:gd name="T52" fmla="*/ 1 w 123"/>
                <a:gd name="T53" fmla="*/ 6 h 228"/>
                <a:gd name="T54" fmla="*/ 1 w 123"/>
                <a:gd name="T55" fmla="*/ 5 h 228"/>
                <a:gd name="T56" fmla="*/ 1 w 123"/>
                <a:gd name="T57" fmla="*/ 5 h 228"/>
                <a:gd name="T58" fmla="*/ 1 w 123"/>
                <a:gd name="T59" fmla="*/ 5 h 228"/>
                <a:gd name="T60" fmla="*/ 1 w 123"/>
                <a:gd name="T61" fmla="*/ 5 h 228"/>
                <a:gd name="T62" fmla="*/ 1 w 123"/>
                <a:gd name="T63" fmla="*/ 5 h 228"/>
                <a:gd name="T64" fmla="*/ 1 w 123"/>
                <a:gd name="T65" fmla="*/ 4 h 228"/>
                <a:gd name="T66" fmla="*/ 1 w 123"/>
                <a:gd name="T67" fmla="*/ 4 h 228"/>
                <a:gd name="T68" fmla="*/ 1 w 123"/>
                <a:gd name="T69" fmla="*/ 4 h 228"/>
                <a:gd name="T70" fmla="*/ 1 w 123"/>
                <a:gd name="T71" fmla="*/ 3 h 228"/>
                <a:gd name="T72" fmla="*/ 1 w 123"/>
                <a:gd name="T73" fmla="*/ 3 h 228"/>
                <a:gd name="T74" fmla="*/ 1 w 123"/>
                <a:gd name="T75" fmla="*/ 3 h 228"/>
                <a:gd name="T76" fmla="*/ 1 w 123"/>
                <a:gd name="T77" fmla="*/ 3 h 228"/>
                <a:gd name="T78" fmla="*/ 1 w 123"/>
                <a:gd name="T79" fmla="*/ 2 h 228"/>
                <a:gd name="T80" fmla="*/ 1 w 123"/>
                <a:gd name="T81" fmla="*/ 2 h 228"/>
                <a:gd name="T82" fmla="*/ 1 w 123"/>
                <a:gd name="T83" fmla="*/ 2 h 228"/>
                <a:gd name="T84" fmla="*/ 1 w 123"/>
                <a:gd name="T85" fmla="*/ 1 h 228"/>
                <a:gd name="T86" fmla="*/ 1 w 123"/>
                <a:gd name="T87" fmla="*/ 1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1" name="Freeform 127"/>
            <p:cNvSpPr>
              <a:spLocks noChangeAspect="1"/>
            </p:cNvSpPr>
            <p:nvPr/>
          </p:nvSpPr>
          <p:spPr bwMode="auto">
            <a:xfrm>
              <a:off x="2115" y="2719"/>
              <a:ext cx="50" cy="113"/>
            </a:xfrm>
            <a:custGeom>
              <a:avLst/>
              <a:gdLst>
                <a:gd name="T0" fmla="*/ 0 w 102"/>
                <a:gd name="T1" fmla="*/ 0 h 226"/>
                <a:gd name="T2" fmla="*/ 3 w 102"/>
                <a:gd name="T3" fmla="*/ 1 h 226"/>
                <a:gd name="T4" fmla="*/ 3 w 102"/>
                <a:gd name="T5" fmla="*/ 1 h 226"/>
                <a:gd name="T6" fmla="*/ 2 w 102"/>
                <a:gd name="T7" fmla="*/ 2 h 226"/>
                <a:gd name="T8" fmla="*/ 2 w 102"/>
                <a:gd name="T9" fmla="*/ 3 h 226"/>
                <a:gd name="T10" fmla="*/ 2 w 102"/>
                <a:gd name="T11" fmla="*/ 3 h 226"/>
                <a:gd name="T12" fmla="*/ 2 w 102"/>
                <a:gd name="T13" fmla="*/ 3 h 226"/>
                <a:gd name="T14" fmla="*/ 2 w 102"/>
                <a:gd name="T15" fmla="*/ 4 h 226"/>
                <a:gd name="T16" fmla="*/ 2 w 102"/>
                <a:gd name="T17" fmla="*/ 4 h 226"/>
                <a:gd name="T18" fmla="*/ 2 w 102"/>
                <a:gd name="T19" fmla="*/ 4 h 226"/>
                <a:gd name="T20" fmla="*/ 2 w 102"/>
                <a:gd name="T21" fmla="*/ 5 h 226"/>
                <a:gd name="T22" fmla="*/ 2 w 102"/>
                <a:gd name="T23" fmla="*/ 5 h 226"/>
                <a:gd name="T24" fmla="*/ 2 w 102"/>
                <a:gd name="T25" fmla="*/ 5 h 226"/>
                <a:gd name="T26" fmla="*/ 2 w 102"/>
                <a:gd name="T27" fmla="*/ 6 h 226"/>
                <a:gd name="T28" fmla="*/ 2 w 102"/>
                <a:gd name="T29" fmla="*/ 6 h 226"/>
                <a:gd name="T30" fmla="*/ 2 w 102"/>
                <a:gd name="T31" fmla="*/ 7 h 226"/>
                <a:gd name="T32" fmla="*/ 2 w 102"/>
                <a:gd name="T33" fmla="*/ 7 h 226"/>
                <a:gd name="T34" fmla="*/ 1 w 102"/>
                <a:gd name="T35" fmla="*/ 7 h 226"/>
                <a:gd name="T36" fmla="*/ 1 w 102"/>
                <a:gd name="T37" fmla="*/ 7 h 226"/>
                <a:gd name="T38" fmla="*/ 1 w 102"/>
                <a:gd name="T39" fmla="*/ 7 h 226"/>
                <a:gd name="T40" fmla="*/ 1 w 102"/>
                <a:gd name="T41" fmla="*/ 7 h 226"/>
                <a:gd name="T42" fmla="*/ 0 w 102"/>
                <a:gd name="T43" fmla="*/ 7 h 226"/>
                <a:gd name="T44" fmla="*/ 0 w 102"/>
                <a:gd name="T45" fmla="*/ 7 h 226"/>
                <a:gd name="T46" fmla="*/ 0 w 102"/>
                <a:gd name="T47" fmla="*/ 7 h 226"/>
                <a:gd name="T48" fmla="*/ 0 w 102"/>
                <a:gd name="T49" fmla="*/ 7 h 226"/>
                <a:gd name="T50" fmla="*/ 0 w 102"/>
                <a:gd name="T51" fmla="*/ 6 h 226"/>
                <a:gd name="T52" fmla="*/ 0 w 102"/>
                <a:gd name="T53" fmla="*/ 5 h 226"/>
                <a:gd name="T54" fmla="*/ 0 w 102"/>
                <a:gd name="T55" fmla="*/ 5 h 226"/>
                <a:gd name="T56" fmla="*/ 0 w 102"/>
                <a:gd name="T57" fmla="*/ 5 h 226"/>
                <a:gd name="T58" fmla="*/ 0 w 102"/>
                <a:gd name="T59" fmla="*/ 5 h 226"/>
                <a:gd name="T60" fmla="*/ 0 w 102"/>
                <a:gd name="T61" fmla="*/ 4 h 226"/>
                <a:gd name="T62" fmla="*/ 0 w 102"/>
                <a:gd name="T63" fmla="*/ 4 h 226"/>
                <a:gd name="T64" fmla="*/ 0 w 102"/>
                <a:gd name="T65" fmla="*/ 3 h 226"/>
                <a:gd name="T66" fmla="*/ 0 w 102"/>
                <a:gd name="T67" fmla="*/ 3 h 226"/>
                <a:gd name="T68" fmla="*/ 0 w 102"/>
                <a:gd name="T69" fmla="*/ 3 h 226"/>
                <a:gd name="T70" fmla="*/ 0 w 102"/>
                <a:gd name="T71" fmla="*/ 2 h 226"/>
                <a:gd name="T72" fmla="*/ 0 w 102"/>
                <a:gd name="T73" fmla="*/ 2 h 226"/>
                <a:gd name="T74" fmla="*/ 0 w 102"/>
                <a:gd name="T75" fmla="*/ 1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2" name="Freeform 128"/>
            <p:cNvSpPr>
              <a:spLocks noChangeAspect="1"/>
            </p:cNvSpPr>
            <p:nvPr/>
          </p:nvSpPr>
          <p:spPr bwMode="auto">
            <a:xfrm>
              <a:off x="2060" y="2752"/>
              <a:ext cx="157" cy="22"/>
            </a:xfrm>
            <a:custGeom>
              <a:avLst/>
              <a:gdLst>
                <a:gd name="T0" fmla="*/ 0 w 313"/>
                <a:gd name="T1" fmla="*/ 0 h 44"/>
                <a:gd name="T2" fmla="*/ 1 w 313"/>
                <a:gd name="T3" fmla="*/ 1 h 44"/>
                <a:gd name="T4" fmla="*/ 2 w 313"/>
                <a:gd name="T5" fmla="*/ 1 h 44"/>
                <a:gd name="T6" fmla="*/ 2 w 313"/>
                <a:gd name="T7" fmla="*/ 1 h 44"/>
                <a:gd name="T8" fmla="*/ 3 w 313"/>
                <a:gd name="T9" fmla="*/ 1 h 44"/>
                <a:gd name="T10" fmla="*/ 4 w 313"/>
                <a:gd name="T11" fmla="*/ 1 h 44"/>
                <a:gd name="T12" fmla="*/ 4 w 313"/>
                <a:gd name="T13" fmla="*/ 1 h 44"/>
                <a:gd name="T14" fmla="*/ 5 w 313"/>
                <a:gd name="T15" fmla="*/ 1 h 44"/>
                <a:gd name="T16" fmla="*/ 5 w 313"/>
                <a:gd name="T17" fmla="*/ 1 h 44"/>
                <a:gd name="T18" fmla="*/ 6 w 313"/>
                <a:gd name="T19" fmla="*/ 1 h 44"/>
                <a:gd name="T20" fmla="*/ 7 w 313"/>
                <a:gd name="T21" fmla="*/ 1 h 44"/>
                <a:gd name="T22" fmla="*/ 7 w 313"/>
                <a:gd name="T23" fmla="*/ 1 h 44"/>
                <a:gd name="T24" fmla="*/ 8 w 313"/>
                <a:gd name="T25" fmla="*/ 1 h 44"/>
                <a:gd name="T26" fmla="*/ 8 w 313"/>
                <a:gd name="T27" fmla="*/ 2 h 44"/>
                <a:gd name="T28" fmla="*/ 9 w 313"/>
                <a:gd name="T29" fmla="*/ 2 h 44"/>
                <a:gd name="T30" fmla="*/ 10 w 313"/>
                <a:gd name="T31" fmla="*/ 2 h 44"/>
                <a:gd name="T32" fmla="*/ 10 w 313"/>
                <a:gd name="T33" fmla="*/ 2 h 44"/>
                <a:gd name="T34" fmla="*/ 10 w 313"/>
                <a:gd name="T35" fmla="*/ 2 h 44"/>
                <a:gd name="T36" fmla="*/ 9 w 313"/>
                <a:gd name="T37" fmla="*/ 2 h 44"/>
                <a:gd name="T38" fmla="*/ 9 w 313"/>
                <a:gd name="T39" fmla="*/ 2 h 44"/>
                <a:gd name="T40" fmla="*/ 8 w 313"/>
                <a:gd name="T41" fmla="*/ 2 h 44"/>
                <a:gd name="T42" fmla="*/ 8 w 313"/>
                <a:gd name="T43" fmla="*/ 2 h 44"/>
                <a:gd name="T44" fmla="*/ 7 w 313"/>
                <a:gd name="T45" fmla="*/ 2 h 44"/>
                <a:gd name="T46" fmla="*/ 6 w 313"/>
                <a:gd name="T47" fmla="*/ 2 h 44"/>
                <a:gd name="T48" fmla="*/ 6 w 313"/>
                <a:gd name="T49" fmla="*/ 2 h 44"/>
                <a:gd name="T50" fmla="*/ 5 w 313"/>
                <a:gd name="T51" fmla="*/ 2 h 44"/>
                <a:gd name="T52" fmla="*/ 4 w 313"/>
                <a:gd name="T53" fmla="*/ 2 h 44"/>
                <a:gd name="T54" fmla="*/ 4 w 313"/>
                <a:gd name="T55" fmla="*/ 1 h 44"/>
                <a:gd name="T56" fmla="*/ 3 w 313"/>
                <a:gd name="T57" fmla="*/ 1 h 44"/>
                <a:gd name="T58" fmla="*/ 3 w 313"/>
                <a:gd name="T59" fmla="*/ 1 h 44"/>
                <a:gd name="T60" fmla="*/ 2 w 313"/>
                <a:gd name="T61" fmla="*/ 1 h 44"/>
                <a:gd name="T62" fmla="*/ 1 w 313"/>
                <a:gd name="T63" fmla="*/ 1 h 44"/>
                <a:gd name="T64" fmla="*/ 1 w 313"/>
                <a:gd name="T65" fmla="*/ 1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3" name="Freeform 129"/>
            <p:cNvSpPr>
              <a:spLocks noChangeAspect="1"/>
            </p:cNvSpPr>
            <p:nvPr/>
          </p:nvSpPr>
          <p:spPr bwMode="auto">
            <a:xfrm>
              <a:off x="2062" y="2776"/>
              <a:ext cx="152" cy="17"/>
            </a:xfrm>
            <a:custGeom>
              <a:avLst/>
              <a:gdLst>
                <a:gd name="T0" fmla="*/ 0 w 304"/>
                <a:gd name="T1" fmla="*/ 0 h 36"/>
                <a:gd name="T2" fmla="*/ 1 w 304"/>
                <a:gd name="T3" fmla="*/ 0 h 36"/>
                <a:gd name="T4" fmla="*/ 1 w 304"/>
                <a:gd name="T5" fmla="*/ 0 h 36"/>
                <a:gd name="T6" fmla="*/ 2 w 304"/>
                <a:gd name="T7" fmla="*/ 0 h 36"/>
                <a:gd name="T8" fmla="*/ 3 w 304"/>
                <a:gd name="T9" fmla="*/ 0 h 36"/>
                <a:gd name="T10" fmla="*/ 3 w 304"/>
                <a:gd name="T11" fmla="*/ 0 h 36"/>
                <a:gd name="T12" fmla="*/ 4 w 304"/>
                <a:gd name="T13" fmla="*/ 0 h 36"/>
                <a:gd name="T14" fmla="*/ 5 w 304"/>
                <a:gd name="T15" fmla="*/ 0 h 36"/>
                <a:gd name="T16" fmla="*/ 5 w 304"/>
                <a:gd name="T17" fmla="*/ 0 h 36"/>
                <a:gd name="T18" fmla="*/ 5 w 304"/>
                <a:gd name="T19" fmla="*/ 0 h 36"/>
                <a:gd name="T20" fmla="*/ 6 w 304"/>
                <a:gd name="T21" fmla="*/ 0 h 36"/>
                <a:gd name="T22" fmla="*/ 7 w 304"/>
                <a:gd name="T23" fmla="*/ 0 h 36"/>
                <a:gd name="T24" fmla="*/ 7 w 304"/>
                <a:gd name="T25" fmla="*/ 0 h 36"/>
                <a:gd name="T26" fmla="*/ 8 w 304"/>
                <a:gd name="T27" fmla="*/ 0 h 36"/>
                <a:gd name="T28" fmla="*/ 9 w 304"/>
                <a:gd name="T29" fmla="*/ 0 h 36"/>
                <a:gd name="T30" fmla="*/ 9 w 304"/>
                <a:gd name="T31" fmla="*/ 0 h 36"/>
                <a:gd name="T32" fmla="*/ 10 w 304"/>
                <a:gd name="T33" fmla="*/ 0 h 36"/>
                <a:gd name="T34" fmla="*/ 9 w 304"/>
                <a:gd name="T35" fmla="*/ 0 h 36"/>
                <a:gd name="T36" fmla="*/ 9 w 304"/>
                <a:gd name="T37" fmla="*/ 1 h 36"/>
                <a:gd name="T38" fmla="*/ 8 w 304"/>
                <a:gd name="T39" fmla="*/ 1 h 36"/>
                <a:gd name="T40" fmla="*/ 7 w 304"/>
                <a:gd name="T41" fmla="*/ 1 h 36"/>
                <a:gd name="T42" fmla="*/ 7 w 304"/>
                <a:gd name="T43" fmla="*/ 1 h 36"/>
                <a:gd name="T44" fmla="*/ 6 w 304"/>
                <a:gd name="T45" fmla="*/ 1 h 36"/>
                <a:gd name="T46" fmla="*/ 6 w 304"/>
                <a:gd name="T47" fmla="*/ 1 h 36"/>
                <a:gd name="T48" fmla="*/ 5 w 304"/>
                <a:gd name="T49" fmla="*/ 1 h 36"/>
                <a:gd name="T50" fmla="*/ 5 w 304"/>
                <a:gd name="T51" fmla="*/ 0 h 36"/>
                <a:gd name="T52" fmla="*/ 4 w 304"/>
                <a:gd name="T53" fmla="*/ 0 h 36"/>
                <a:gd name="T54" fmla="*/ 3 w 304"/>
                <a:gd name="T55" fmla="*/ 0 h 36"/>
                <a:gd name="T56" fmla="*/ 3 w 304"/>
                <a:gd name="T57" fmla="*/ 0 h 36"/>
                <a:gd name="T58" fmla="*/ 2 w 304"/>
                <a:gd name="T59" fmla="*/ 0 h 36"/>
                <a:gd name="T60" fmla="*/ 1 w 304"/>
                <a:gd name="T61" fmla="*/ 0 h 36"/>
                <a:gd name="T62" fmla="*/ 1 w 304"/>
                <a:gd name="T63" fmla="*/ 0 h 36"/>
                <a:gd name="T64" fmla="*/ 1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4" name="Freeform 130"/>
            <p:cNvSpPr>
              <a:spLocks noChangeAspect="1"/>
            </p:cNvSpPr>
            <p:nvPr/>
          </p:nvSpPr>
          <p:spPr bwMode="auto">
            <a:xfrm>
              <a:off x="2061" y="2795"/>
              <a:ext cx="152" cy="19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1 h 38"/>
                <a:gd name="T4" fmla="*/ 1 w 305"/>
                <a:gd name="T5" fmla="*/ 1 h 38"/>
                <a:gd name="T6" fmla="*/ 2 w 305"/>
                <a:gd name="T7" fmla="*/ 1 h 38"/>
                <a:gd name="T8" fmla="*/ 2 w 305"/>
                <a:gd name="T9" fmla="*/ 1 h 38"/>
                <a:gd name="T10" fmla="*/ 3 w 305"/>
                <a:gd name="T11" fmla="*/ 1 h 38"/>
                <a:gd name="T12" fmla="*/ 3 w 305"/>
                <a:gd name="T13" fmla="*/ 1 h 38"/>
                <a:gd name="T14" fmla="*/ 4 w 305"/>
                <a:gd name="T15" fmla="*/ 1 h 38"/>
                <a:gd name="T16" fmla="*/ 4 w 305"/>
                <a:gd name="T17" fmla="*/ 1 h 38"/>
                <a:gd name="T18" fmla="*/ 5 w 305"/>
                <a:gd name="T19" fmla="*/ 1 h 38"/>
                <a:gd name="T20" fmla="*/ 6 w 305"/>
                <a:gd name="T21" fmla="*/ 1 h 38"/>
                <a:gd name="T22" fmla="*/ 6 w 305"/>
                <a:gd name="T23" fmla="*/ 1 h 38"/>
                <a:gd name="T24" fmla="*/ 7 w 305"/>
                <a:gd name="T25" fmla="*/ 1 h 38"/>
                <a:gd name="T26" fmla="*/ 7 w 305"/>
                <a:gd name="T27" fmla="*/ 1 h 38"/>
                <a:gd name="T28" fmla="*/ 8 w 305"/>
                <a:gd name="T29" fmla="*/ 1 h 38"/>
                <a:gd name="T30" fmla="*/ 8 w 305"/>
                <a:gd name="T31" fmla="*/ 1 h 38"/>
                <a:gd name="T32" fmla="*/ 9 w 305"/>
                <a:gd name="T33" fmla="*/ 1 h 38"/>
                <a:gd name="T34" fmla="*/ 8 w 305"/>
                <a:gd name="T35" fmla="*/ 1 h 38"/>
                <a:gd name="T36" fmla="*/ 8 w 305"/>
                <a:gd name="T37" fmla="*/ 1 h 38"/>
                <a:gd name="T38" fmla="*/ 7 w 305"/>
                <a:gd name="T39" fmla="*/ 1 h 38"/>
                <a:gd name="T40" fmla="*/ 7 w 305"/>
                <a:gd name="T41" fmla="*/ 1 h 38"/>
                <a:gd name="T42" fmla="*/ 6 w 305"/>
                <a:gd name="T43" fmla="*/ 1 h 38"/>
                <a:gd name="T44" fmla="*/ 6 w 305"/>
                <a:gd name="T45" fmla="*/ 1 h 38"/>
                <a:gd name="T46" fmla="*/ 5 w 305"/>
                <a:gd name="T47" fmla="*/ 1 h 38"/>
                <a:gd name="T48" fmla="*/ 5 w 305"/>
                <a:gd name="T49" fmla="*/ 1 h 38"/>
                <a:gd name="T50" fmla="*/ 4 w 305"/>
                <a:gd name="T51" fmla="*/ 1 h 38"/>
                <a:gd name="T52" fmla="*/ 3 w 305"/>
                <a:gd name="T53" fmla="*/ 1 h 38"/>
                <a:gd name="T54" fmla="*/ 3 w 305"/>
                <a:gd name="T55" fmla="*/ 1 h 38"/>
                <a:gd name="T56" fmla="*/ 2 w 305"/>
                <a:gd name="T57" fmla="*/ 1 h 38"/>
                <a:gd name="T58" fmla="*/ 2 w 305"/>
                <a:gd name="T59" fmla="*/ 1 h 38"/>
                <a:gd name="T60" fmla="*/ 1 w 305"/>
                <a:gd name="T61" fmla="*/ 1 h 38"/>
                <a:gd name="T62" fmla="*/ 1 w 305"/>
                <a:gd name="T63" fmla="*/ 1 h 38"/>
                <a:gd name="T64" fmla="*/ 0 w 305"/>
                <a:gd name="T65" fmla="*/ 1 h 38"/>
                <a:gd name="T66" fmla="*/ 0 w 305"/>
                <a:gd name="T67" fmla="*/ 1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5" name="Freeform 131"/>
            <p:cNvSpPr>
              <a:spLocks noChangeAspect="1"/>
            </p:cNvSpPr>
            <p:nvPr/>
          </p:nvSpPr>
          <p:spPr bwMode="auto">
            <a:xfrm>
              <a:off x="2065" y="2712"/>
              <a:ext cx="165" cy="20"/>
            </a:xfrm>
            <a:custGeom>
              <a:avLst/>
              <a:gdLst>
                <a:gd name="T0" fmla="*/ 0 w 330"/>
                <a:gd name="T1" fmla="*/ 0 h 41"/>
                <a:gd name="T2" fmla="*/ 5 w 330"/>
                <a:gd name="T3" fmla="*/ 0 h 41"/>
                <a:gd name="T4" fmla="*/ 9 w 330"/>
                <a:gd name="T5" fmla="*/ 0 h 41"/>
                <a:gd name="T6" fmla="*/ 11 w 330"/>
                <a:gd name="T7" fmla="*/ 1 h 41"/>
                <a:gd name="T8" fmla="*/ 10 w 330"/>
                <a:gd name="T9" fmla="*/ 1 h 41"/>
                <a:gd name="T10" fmla="*/ 7 w 330"/>
                <a:gd name="T11" fmla="*/ 0 h 41"/>
                <a:gd name="T12" fmla="*/ 3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6" name="Freeform 132"/>
            <p:cNvSpPr>
              <a:spLocks noChangeAspect="1"/>
            </p:cNvSpPr>
            <p:nvPr/>
          </p:nvSpPr>
          <p:spPr bwMode="auto">
            <a:xfrm>
              <a:off x="2066" y="2735"/>
              <a:ext cx="152" cy="19"/>
            </a:xfrm>
            <a:custGeom>
              <a:avLst/>
              <a:gdLst>
                <a:gd name="T0" fmla="*/ 1 w 304"/>
                <a:gd name="T1" fmla="*/ 0 h 38"/>
                <a:gd name="T2" fmla="*/ 5 w 304"/>
                <a:gd name="T3" fmla="*/ 1 h 38"/>
                <a:gd name="T4" fmla="*/ 10 w 304"/>
                <a:gd name="T5" fmla="*/ 1 h 38"/>
                <a:gd name="T6" fmla="*/ 9 w 304"/>
                <a:gd name="T7" fmla="*/ 1 h 38"/>
                <a:gd name="T8" fmla="*/ 4 w 304"/>
                <a:gd name="T9" fmla="*/ 1 h 38"/>
                <a:gd name="T10" fmla="*/ 0 w 304"/>
                <a:gd name="T11" fmla="*/ 1 h 38"/>
                <a:gd name="T12" fmla="*/ 1 w 304"/>
                <a:gd name="T13" fmla="*/ 0 h 38"/>
                <a:gd name="T14" fmla="*/ 1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7" name="Freeform 133"/>
            <p:cNvSpPr>
              <a:spLocks noChangeAspect="1"/>
            </p:cNvSpPr>
            <p:nvPr/>
          </p:nvSpPr>
          <p:spPr bwMode="auto">
            <a:xfrm>
              <a:off x="2102" y="2751"/>
              <a:ext cx="55" cy="9"/>
            </a:xfrm>
            <a:custGeom>
              <a:avLst/>
              <a:gdLst>
                <a:gd name="T0" fmla="*/ 0 w 111"/>
                <a:gd name="T1" fmla="*/ 0 h 16"/>
                <a:gd name="T2" fmla="*/ 2 w 111"/>
                <a:gd name="T3" fmla="*/ 1 h 16"/>
                <a:gd name="T4" fmla="*/ 3 w 111"/>
                <a:gd name="T5" fmla="*/ 1 h 16"/>
                <a:gd name="T6" fmla="*/ 3 w 111"/>
                <a:gd name="T7" fmla="*/ 1 h 16"/>
                <a:gd name="T8" fmla="*/ 1 w 111"/>
                <a:gd name="T9" fmla="*/ 1 h 16"/>
                <a:gd name="T10" fmla="*/ 0 w 111"/>
                <a:gd name="T11" fmla="*/ 1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8" name="Freeform 134"/>
            <p:cNvSpPr>
              <a:spLocks noChangeAspect="1"/>
            </p:cNvSpPr>
            <p:nvPr/>
          </p:nvSpPr>
          <p:spPr bwMode="auto">
            <a:xfrm>
              <a:off x="2109" y="2772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2 w 81"/>
                <a:gd name="T3" fmla="*/ 0 h 15"/>
                <a:gd name="T4" fmla="*/ 2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9" name="Freeform 135"/>
            <p:cNvSpPr>
              <a:spLocks noChangeAspect="1"/>
            </p:cNvSpPr>
            <p:nvPr/>
          </p:nvSpPr>
          <p:spPr bwMode="auto">
            <a:xfrm>
              <a:off x="2111" y="2793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1 w 81"/>
                <a:gd name="T3" fmla="*/ 0 h 15"/>
                <a:gd name="T4" fmla="*/ 2 w 81"/>
                <a:gd name="T5" fmla="*/ 0 h 15"/>
                <a:gd name="T6" fmla="*/ 1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0" name="Freeform 136"/>
            <p:cNvSpPr>
              <a:spLocks noChangeAspect="1"/>
            </p:cNvSpPr>
            <p:nvPr/>
          </p:nvSpPr>
          <p:spPr bwMode="auto">
            <a:xfrm>
              <a:off x="2092" y="2823"/>
              <a:ext cx="79" cy="21"/>
            </a:xfrm>
            <a:custGeom>
              <a:avLst/>
              <a:gdLst>
                <a:gd name="T0" fmla="*/ 0 w 157"/>
                <a:gd name="T1" fmla="*/ 0 h 41"/>
                <a:gd name="T2" fmla="*/ 2 w 157"/>
                <a:gd name="T3" fmla="*/ 1 h 41"/>
                <a:gd name="T4" fmla="*/ 4 w 157"/>
                <a:gd name="T5" fmla="*/ 1 h 41"/>
                <a:gd name="T6" fmla="*/ 5 w 157"/>
                <a:gd name="T7" fmla="*/ 1 h 41"/>
                <a:gd name="T8" fmla="*/ 4 w 157"/>
                <a:gd name="T9" fmla="*/ 2 h 41"/>
                <a:gd name="T10" fmla="*/ 4 w 157"/>
                <a:gd name="T11" fmla="*/ 2 h 41"/>
                <a:gd name="T12" fmla="*/ 2 w 157"/>
                <a:gd name="T13" fmla="*/ 2 h 41"/>
                <a:gd name="T14" fmla="*/ 1 w 157"/>
                <a:gd name="T15" fmla="*/ 1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3" name="Group 137"/>
          <p:cNvGrpSpPr>
            <a:grpSpLocks noChangeAspect="1"/>
          </p:cNvGrpSpPr>
          <p:nvPr/>
        </p:nvGrpSpPr>
        <p:grpSpPr bwMode="auto">
          <a:xfrm>
            <a:off x="4866376" y="1839822"/>
            <a:ext cx="466725" cy="728662"/>
            <a:chOff x="674" y="2179"/>
            <a:chExt cx="438" cy="684"/>
          </a:xfrm>
        </p:grpSpPr>
        <p:sp>
          <p:nvSpPr>
            <p:cNvPr id="14681" name="Freeform 138"/>
            <p:cNvSpPr>
              <a:spLocks noChangeAspect="1"/>
            </p:cNvSpPr>
            <p:nvPr/>
          </p:nvSpPr>
          <p:spPr bwMode="auto">
            <a:xfrm>
              <a:off x="674" y="2179"/>
              <a:ext cx="434" cy="576"/>
            </a:xfrm>
            <a:custGeom>
              <a:avLst/>
              <a:gdLst>
                <a:gd name="T0" fmla="*/ 8 w 866"/>
                <a:gd name="T1" fmla="*/ 0 h 1153"/>
                <a:gd name="T2" fmla="*/ 7 w 866"/>
                <a:gd name="T3" fmla="*/ 1 h 1153"/>
                <a:gd name="T4" fmla="*/ 6 w 866"/>
                <a:gd name="T5" fmla="*/ 1 h 1153"/>
                <a:gd name="T6" fmla="*/ 4 w 866"/>
                <a:gd name="T7" fmla="*/ 2 h 1153"/>
                <a:gd name="T8" fmla="*/ 3 w 866"/>
                <a:gd name="T9" fmla="*/ 3 h 1153"/>
                <a:gd name="T10" fmla="*/ 2 w 866"/>
                <a:gd name="T11" fmla="*/ 4 h 1153"/>
                <a:gd name="T12" fmla="*/ 2 w 866"/>
                <a:gd name="T13" fmla="*/ 6 h 1153"/>
                <a:gd name="T14" fmla="*/ 1 w 866"/>
                <a:gd name="T15" fmla="*/ 7 h 1153"/>
                <a:gd name="T16" fmla="*/ 1 w 866"/>
                <a:gd name="T17" fmla="*/ 9 h 1153"/>
                <a:gd name="T18" fmla="*/ 0 w 866"/>
                <a:gd name="T19" fmla="*/ 12 h 1153"/>
                <a:gd name="T20" fmla="*/ 1 w 866"/>
                <a:gd name="T21" fmla="*/ 15 h 1153"/>
                <a:gd name="T22" fmla="*/ 2 w 866"/>
                <a:gd name="T23" fmla="*/ 19 h 1153"/>
                <a:gd name="T24" fmla="*/ 3 w 866"/>
                <a:gd name="T25" fmla="*/ 21 h 1153"/>
                <a:gd name="T26" fmla="*/ 4 w 866"/>
                <a:gd name="T27" fmla="*/ 22 h 1153"/>
                <a:gd name="T28" fmla="*/ 4 w 866"/>
                <a:gd name="T29" fmla="*/ 23 h 1153"/>
                <a:gd name="T30" fmla="*/ 5 w 866"/>
                <a:gd name="T31" fmla="*/ 24 h 1153"/>
                <a:gd name="T32" fmla="*/ 5 w 866"/>
                <a:gd name="T33" fmla="*/ 26 h 1153"/>
                <a:gd name="T34" fmla="*/ 6 w 866"/>
                <a:gd name="T35" fmla="*/ 27 h 1153"/>
                <a:gd name="T36" fmla="*/ 6 w 866"/>
                <a:gd name="T37" fmla="*/ 29 h 1153"/>
                <a:gd name="T38" fmla="*/ 6 w 866"/>
                <a:gd name="T39" fmla="*/ 31 h 1153"/>
                <a:gd name="T40" fmla="*/ 6 w 866"/>
                <a:gd name="T41" fmla="*/ 33 h 1153"/>
                <a:gd name="T42" fmla="*/ 6 w 866"/>
                <a:gd name="T43" fmla="*/ 34 h 1153"/>
                <a:gd name="T44" fmla="*/ 7 w 866"/>
                <a:gd name="T45" fmla="*/ 34 h 1153"/>
                <a:gd name="T46" fmla="*/ 8 w 866"/>
                <a:gd name="T47" fmla="*/ 35 h 1153"/>
                <a:gd name="T48" fmla="*/ 10 w 866"/>
                <a:gd name="T49" fmla="*/ 35 h 1153"/>
                <a:gd name="T50" fmla="*/ 11 w 866"/>
                <a:gd name="T51" fmla="*/ 35 h 1153"/>
                <a:gd name="T52" fmla="*/ 12 w 866"/>
                <a:gd name="T53" fmla="*/ 35 h 1153"/>
                <a:gd name="T54" fmla="*/ 13 w 866"/>
                <a:gd name="T55" fmla="*/ 35 h 1153"/>
                <a:gd name="T56" fmla="*/ 14 w 866"/>
                <a:gd name="T57" fmla="*/ 35 h 1153"/>
                <a:gd name="T58" fmla="*/ 16 w 866"/>
                <a:gd name="T59" fmla="*/ 35 h 1153"/>
                <a:gd name="T60" fmla="*/ 16 w 866"/>
                <a:gd name="T61" fmla="*/ 35 h 1153"/>
                <a:gd name="T62" fmla="*/ 17 w 866"/>
                <a:gd name="T63" fmla="*/ 34 h 1153"/>
                <a:gd name="T64" fmla="*/ 17 w 866"/>
                <a:gd name="T65" fmla="*/ 33 h 1153"/>
                <a:gd name="T66" fmla="*/ 18 w 866"/>
                <a:gd name="T67" fmla="*/ 31 h 1153"/>
                <a:gd name="T68" fmla="*/ 18 w 866"/>
                <a:gd name="T69" fmla="*/ 29 h 1153"/>
                <a:gd name="T70" fmla="*/ 19 w 866"/>
                <a:gd name="T71" fmla="*/ 29 h 1153"/>
                <a:gd name="T72" fmla="*/ 19 w 866"/>
                <a:gd name="T73" fmla="*/ 28 h 1153"/>
                <a:gd name="T74" fmla="*/ 19 w 866"/>
                <a:gd name="T75" fmla="*/ 27 h 1153"/>
                <a:gd name="T76" fmla="*/ 20 w 866"/>
                <a:gd name="T77" fmla="*/ 27 h 1153"/>
                <a:gd name="T78" fmla="*/ 20 w 866"/>
                <a:gd name="T79" fmla="*/ 26 h 1153"/>
                <a:gd name="T80" fmla="*/ 21 w 866"/>
                <a:gd name="T81" fmla="*/ 25 h 1153"/>
                <a:gd name="T82" fmla="*/ 21 w 866"/>
                <a:gd name="T83" fmla="*/ 25 h 1153"/>
                <a:gd name="T84" fmla="*/ 22 w 866"/>
                <a:gd name="T85" fmla="*/ 24 h 1153"/>
                <a:gd name="T86" fmla="*/ 23 w 866"/>
                <a:gd name="T87" fmla="*/ 23 h 1153"/>
                <a:gd name="T88" fmla="*/ 24 w 866"/>
                <a:gd name="T89" fmla="*/ 21 h 1153"/>
                <a:gd name="T90" fmla="*/ 25 w 866"/>
                <a:gd name="T91" fmla="*/ 20 h 1153"/>
                <a:gd name="T92" fmla="*/ 26 w 866"/>
                <a:gd name="T93" fmla="*/ 18 h 1153"/>
                <a:gd name="T94" fmla="*/ 27 w 866"/>
                <a:gd name="T95" fmla="*/ 16 h 1153"/>
                <a:gd name="T96" fmla="*/ 27 w 866"/>
                <a:gd name="T97" fmla="*/ 13 h 1153"/>
                <a:gd name="T98" fmla="*/ 28 w 866"/>
                <a:gd name="T99" fmla="*/ 11 h 1153"/>
                <a:gd name="T100" fmla="*/ 27 w 866"/>
                <a:gd name="T101" fmla="*/ 8 h 1153"/>
                <a:gd name="T102" fmla="*/ 26 w 866"/>
                <a:gd name="T103" fmla="*/ 5 h 1153"/>
                <a:gd name="T104" fmla="*/ 24 w 866"/>
                <a:gd name="T105" fmla="*/ 3 h 1153"/>
                <a:gd name="T106" fmla="*/ 22 w 866"/>
                <a:gd name="T107" fmla="*/ 2 h 1153"/>
                <a:gd name="T108" fmla="*/ 19 w 866"/>
                <a:gd name="T109" fmla="*/ 0 h 1153"/>
                <a:gd name="T110" fmla="*/ 16 w 866"/>
                <a:gd name="T111" fmla="*/ 0 h 1153"/>
                <a:gd name="T112" fmla="*/ 13 w 866"/>
                <a:gd name="T113" fmla="*/ 0 h 1153"/>
                <a:gd name="T114" fmla="*/ 10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EDC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2" name="Freeform 139"/>
            <p:cNvSpPr>
              <a:spLocks noChangeAspect="1"/>
            </p:cNvSpPr>
            <p:nvPr/>
          </p:nvSpPr>
          <p:spPr bwMode="auto">
            <a:xfrm>
              <a:off x="676" y="2181"/>
              <a:ext cx="436" cy="565"/>
            </a:xfrm>
            <a:custGeom>
              <a:avLst/>
              <a:gdLst>
                <a:gd name="T0" fmla="*/ 10 w 872"/>
                <a:gd name="T1" fmla="*/ 1 h 1129"/>
                <a:gd name="T2" fmla="*/ 8 w 872"/>
                <a:gd name="T3" fmla="*/ 1 h 1129"/>
                <a:gd name="T4" fmla="*/ 7 w 872"/>
                <a:gd name="T5" fmla="*/ 2 h 1129"/>
                <a:gd name="T6" fmla="*/ 6 w 872"/>
                <a:gd name="T7" fmla="*/ 3 h 1129"/>
                <a:gd name="T8" fmla="*/ 5 w 872"/>
                <a:gd name="T9" fmla="*/ 3 h 1129"/>
                <a:gd name="T10" fmla="*/ 4 w 872"/>
                <a:gd name="T11" fmla="*/ 4 h 1129"/>
                <a:gd name="T12" fmla="*/ 3 w 872"/>
                <a:gd name="T13" fmla="*/ 5 h 1129"/>
                <a:gd name="T14" fmla="*/ 2 w 872"/>
                <a:gd name="T15" fmla="*/ 6 h 1129"/>
                <a:gd name="T16" fmla="*/ 1 w 872"/>
                <a:gd name="T17" fmla="*/ 8 h 1129"/>
                <a:gd name="T18" fmla="*/ 1 w 872"/>
                <a:gd name="T19" fmla="*/ 9 h 1129"/>
                <a:gd name="T20" fmla="*/ 1 w 872"/>
                <a:gd name="T21" fmla="*/ 10 h 1129"/>
                <a:gd name="T22" fmla="*/ 0 w 872"/>
                <a:gd name="T23" fmla="*/ 12 h 1129"/>
                <a:gd name="T24" fmla="*/ 1 w 872"/>
                <a:gd name="T25" fmla="*/ 13 h 1129"/>
                <a:gd name="T26" fmla="*/ 1 w 872"/>
                <a:gd name="T27" fmla="*/ 15 h 1129"/>
                <a:gd name="T28" fmla="*/ 1 w 872"/>
                <a:gd name="T29" fmla="*/ 17 h 1129"/>
                <a:gd name="T30" fmla="*/ 2 w 872"/>
                <a:gd name="T31" fmla="*/ 19 h 1129"/>
                <a:gd name="T32" fmla="*/ 3 w 872"/>
                <a:gd name="T33" fmla="*/ 21 h 1129"/>
                <a:gd name="T34" fmla="*/ 5 w 872"/>
                <a:gd name="T35" fmla="*/ 25 h 1129"/>
                <a:gd name="T36" fmla="*/ 6 w 872"/>
                <a:gd name="T37" fmla="*/ 28 h 1129"/>
                <a:gd name="T38" fmla="*/ 6 w 872"/>
                <a:gd name="T39" fmla="*/ 33 h 1129"/>
                <a:gd name="T40" fmla="*/ 7 w 872"/>
                <a:gd name="T41" fmla="*/ 35 h 1129"/>
                <a:gd name="T42" fmla="*/ 16 w 872"/>
                <a:gd name="T43" fmla="*/ 36 h 1129"/>
                <a:gd name="T44" fmla="*/ 17 w 872"/>
                <a:gd name="T45" fmla="*/ 35 h 1129"/>
                <a:gd name="T46" fmla="*/ 18 w 872"/>
                <a:gd name="T47" fmla="*/ 30 h 1129"/>
                <a:gd name="T48" fmla="*/ 19 w 872"/>
                <a:gd name="T49" fmla="*/ 28 h 1129"/>
                <a:gd name="T50" fmla="*/ 22 w 872"/>
                <a:gd name="T51" fmla="*/ 25 h 1129"/>
                <a:gd name="T52" fmla="*/ 22 w 872"/>
                <a:gd name="T53" fmla="*/ 25 h 1129"/>
                <a:gd name="T54" fmla="*/ 23 w 872"/>
                <a:gd name="T55" fmla="*/ 24 h 1129"/>
                <a:gd name="T56" fmla="*/ 23 w 872"/>
                <a:gd name="T57" fmla="*/ 24 h 1129"/>
                <a:gd name="T58" fmla="*/ 24 w 872"/>
                <a:gd name="T59" fmla="*/ 23 h 1129"/>
                <a:gd name="T60" fmla="*/ 24 w 872"/>
                <a:gd name="T61" fmla="*/ 22 h 1129"/>
                <a:gd name="T62" fmla="*/ 25 w 872"/>
                <a:gd name="T63" fmla="*/ 22 h 1129"/>
                <a:gd name="T64" fmla="*/ 25 w 872"/>
                <a:gd name="T65" fmla="*/ 21 h 1129"/>
                <a:gd name="T66" fmla="*/ 26 w 872"/>
                <a:gd name="T67" fmla="*/ 20 h 1129"/>
                <a:gd name="T68" fmla="*/ 26 w 872"/>
                <a:gd name="T69" fmla="*/ 19 h 1129"/>
                <a:gd name="T70" fmla="*/ 27 w 872"/>
                <a:gd name="T71" fmla="*/ 18 h 1129"/>
                <a:gd name="T72" fmla="*/ 27 w 872"/>
                <a:gd name="T73" fmla="*/ 17 h 1129"/>
                <a:gd name="T74" fmla="*/ 27 w 872"/>
                <a:gd name="T75" fmla="*/ 16 h 1129"/>
                <a:gd name="T76" fmla="*/ 28 w 872"/>
                <a:gd name="T77" fmla="*/ 15 h 1129"/>
                <a:gd name="T78" fmla="*/ 28 w 872"/>
                <a:gd name="T79" fmla="*/ 13 h 1129"/>
                <a:gd name="T80" fmla="*/ 28 w 872"/>
                <a:gd name="T81" fmla="*/ 12 h 1129"/>
                <a:gd name="T82" fmla="*/ 28 w 872"/>
                <a:gd name="T83" fmla="*/ 11 h 1129"/>
                <a:gd name="T84" fmla="*/ 27 w 872"/>
                <a:gd name="T85" fmla="*/ 9 h 1129"/>
                <a:gd name="T86" fmla="*/ 27 w 872"/>
                <a:gd name="T87" fmla="*/ 8 h 1129"/>
                <a:gd name="T88" fmla="*/ 26 w 872"/>
                <a:gd name="T89" fmla="*/ 7 h 1129"/>
                <a:gd name="T90" fmla="*/ 25 w 872"/>
                <a:gd name="T91" fmla="*/ 5 h 1129"/>
                <a:gd name="T92" fmla="*/ 24 w 872"/>
                <a:gd name="T93" fmla="*/ 4 h 1129"/>
                <a:gd name="T94" fmla="*/ 23 w 872"/>
                <a:gd name="T95" fmla="*/ 4 h 1129"/>
                <a:gd name="T96" fmla="*/ 22 w 872"/>
                <a:gd name="T97" fmla="*/ 3 h 1129"/>
                <a:gd name="T98" fmla="*/ 21 w 872"/>
                <a:gd name="T99" fmla="*/ 2 h 1129"/>
                <a:gd name="T100" fmla="*/ 19 w 872"/>
                <a:gd name="T101" fmla="*/ 2 h 1129"/>
                <a:gd name="T102" fmla="*/ 18 w 872"/>
                <a:gd name="T103" fmla="*/ 1 h 1129"/>
                <a:gd name="T104" fmla="*/ 17 w 872"/>
                <a:gd name="T105" fmla="*/ 1 h 1129"/>
                <a:gd name="T106" fmla="*/ 15 w 872"/>
                <a:gd name="T107" fmla="*/ 1 h 1129"/>
                <a:gd name="T108" fmla="*/ 14 w 872"/>
                <a:gd name="T109" fmla="*/ 0 h 1129"/>
                <a:gd name="T110" fmla="*/ 12 w 872"/>
                <a:gd name="T111" fmla="*/ 0 h 1129"/>
                <a:gd name="T112" fmla="*/ 11 w 872"/>
                <a:gd name="T113" fmla="*/ 1 h 1129"/>
                <a:gd name="T114" fmla="*/ 10 w 872"/>
                <a:gd name="T115" fmla="*/ 1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3" name="Freeform 140"/>
            <p:cNvSpPr>
              <a:spLocks noChangeAspect="1"/>
            </p:cNvSpPr>
            <p:nvPr/>
          </p:nvSpPr>
          <p:spPr bwMode="auto">
            <a:xfrm>
              <a:off x="696" y="2205"/>
              <a:ext cx="395" cy="531"/>
            </a:xfrm>
            <a:custGeom>
              <a:avLst/>
              <a:gdLst>
                <a:gd name="T0" fmla="*/ 9 w 790"/>
                <a:gd name="T1" fmla="*/ 0 h 1063"/>
                <a:gd name="T2" fmla="*/ 7 w 790"/>
                <a:gd name="T3" fmla="*/ 0 h 1063"/>
                <a:gd name="T4" fmla="*/ 6 w 790"/>
                <a:gd name="T5" fmla="*/ 1 h 1063"/>
                <a:gd name="T6" fmla="*/ 6 w 790"/>
                <a:gd name="T7" fmla="*/ 1 h 1063"/>
                <a:gd name="T8" fmla="*/ 4 w 790"/>
                <a:gd name="T9" fmla="*/ 2 h 1063"/>
                <a:gd name="T10" fmla="*/ 3 w 790"/>
                <a:gd name="T11" fmla="*/ 3 h 1063"/>
                <a:gd name="T12" fmla="*/ 3 w 790"/>
                <a:gd name="T13" fmla="*/ 4 h 1063"/>
                <a:gd name="T14" fmla="*/ 2 w 790"/>
                <a:gd name="T15" fmla="*/ 5 h 1063"/>
                <a:gd name="T16" fmla="*/ 1 w 790"/>
                <a:gd name="T17" fmla="*/ 6 h 1063"/>
                <a:gd name="T18" fmla="*/ 1 w 790"/>
                <a:gd name="T19" fmla="*/ 7 h 1063"/>
                <a:gd name="T20" fmla="*/ 1 w 790"/>
                <a:gd name="T21" fmla="*/ 8 h 1063"/>
                <a:gd name="T22" fmla="*/ 0 w 790"/>
                <a:gd name="T23" fmla="*/ 9 h 1063"/>
                <a:gd name="T24" fmla="*/ 1 w 790"/>
                <a:gd name="T25" fmla="*/ 11 h 1063"/>
                <a:gd name="T26" fmla="*/ 1 w 790"/>
                <a:gd name="T27" fmla="*/ 12 h 1063"/>
                <a:gd name="T28" fmla="*/ 1 w 790"/>
                <a:gd name="T29" fmla="*/ 14 h 1063"/>
                <a:gd name="T30" fmla="*/ 2 w 790"/>
                <a:gd name="T31" fmla="*/ 16 h 1063"/>
                <a:gd name="T32" fmla="*/ 3 w 790"/>
                <a:gd name="T33" fmla="*/ 18 h 1063"/>
                <a:gd name="T34" fmla="*/ 6 w 790"/>
                <a:gd name="T35" fmla="*/ 22 h 1063"/>
                <a:gd name="T36" fmla="*/ 6 w 790"/>
                <a:gd name="T37" fmla="*/ 24 h 1063"/>
                <a:gd name="T38" fmla="*/ 6 w 790"/>
                <a:gd name="T39" fmla="*/ 30 h 1063"/>
                <a:gd name="T40" fmla="*/ 7 w 790"/>
                <a:gd name="T41" fmla="*/ 32 h 1063"/>
                <a:gd name="T42" fmla="*/ 14 w 790"/>
                <a:gd name="T43" fmla="*/ 33 h 1063"/>
                <a:gd name="T44" fmla="*/ 15 w 790"/>
                <a:gd name="T45" fmla="*/ 32 h 1063"/>
                <a:gd name="T46" fmla="*/ 16 w 790"/>
                <a:gd name="T47" fmla="*/ 26 h 1063"/>
                <a:gd name="T48" fmla="*/ 17 w 790"/>
                <a:gd name="T49" fmla="*/ 24 h 1063"/>
                <a:gd name="T50" fmla="*/ 19 w 790"/>
                <a:gd name="T51" fmla="*/ 22 h 1063"/>
                <a:gd name="T52" fmla="*/ 20 w 790"/>
                <a:gd name="T53" fmla="*/ 21 h 1063"/>
                <a:gd name="T54" fmla="*/ 20 w 790"/>
                <a:gd name="T55" fmla="*/ 21 h 1063"/>
                <a:gd name="T56" fmla="*/ 21 w 790"/>
                <a:gd name="T57" fmla="*/ 20 h 1063"/>
                <a:gd name="T58" fmla="*/ 21 w 790"/>
                <a:gd name="T59" fmla="*/ 20 h 1063"/>
                <a:gd name="T60" fmla="*/ 22 w 790"/>
                <a:gd name="T61" fmla="*/ 19 h 1063"/>
                <a:gd name="T62" fmla="*/ 22 w 790"/>
                <a:gd name="T63" fmla="*/ 18 h 1063"/>
                <a:gd name="T64" fmla="*/ 23 w 790"/>
                <a:gd name="T65" fmla="*/ 18 h 1063"/>
                <a:gd name="T66" fmla="*/ 23 w 790"/>
                <a:gd name="T67" fmla="*/ 17 h 1063"/>
                <a:gd name="T68" fmla="*/ 24 w 790"/>
                <a:gd name="T69" fmla="*/ 16 h 1063"/>
                <a:gd name="T70" fmla="*/ 24 w 790"/>
                <a:gd name="T71" fmla="*/ 15 h 1063"/>
                <a:gd name="T72" fmla="*/ 24 w 790"/>
                <a:gd name="T73" fmla="*/ 14 h 1063"/>
                <a:gd name="T74" fmla="*/ 25 w 790"/>
                <a:gd name="T75" fmla="*/ 13 h 1063"/>
                <a:gd name="T76" fmla="*/ 25 w 790"/>
                <a:gd name="T77" fmla="*/ 12 h 1063"/>
                <a:gd name="T78" fmla="*/ 25 w 790"/>
                <a:gd name="T79" fmla="*/ 11 h 1063"/>
                <a:gd name="T80" fmla="*/ 25 w 790"/>
                <a:gd name="T81" fmla="*/ 10 h 1063"/>
                <a:gd name="T82" fmla="*/ 25 w 790"/>
                <a:gd name="T83" fmla="*/ 8 h 1063"/>
                <a:gd name="T84" fmla="*/ 25 w 790"/>
                <a:gd name="T85" fmla="*/ 7 h 1063"/>
                <a:gd name="T86" fmla="*/ 24 w 790"/>
                <a:gd name="T87" fmla="*/ 6 h 1063"/>
                <a:gd name="T88" fmla="*/ 24 w 790"/>
                <a:gd name="T89" fmla="*/ 5 h 1063"/>
                <a:gd name="T90" fmla="*/ 23 w 790"/>
                <a:gd name="T91" fmla="*/ 4 h 1063"/>
                <a:gd name="T92" fmla="*/ 22 w 790"/>
                <a:gd name="T93" fmla="*/ 3 h 1063"/>
                <a:gd name="T94" fmla="*/ 21 w 790"/>
                <a:gd name="T95" fmla="*/ 2 h 1063"/>
                <a:gd name="T96" fmla="*/ 20 w 790"/>
                <a:gd name="T97" fmla="*/ 2 h 1063"/>
                <a:gd name="T98" fmla="*/ 19 w 790"/>
                <a:gd name="T99" fmla="*/ 1 h 1063"/>
                <a:gd name="T100" fmla="*/ 18 w 790"/>
                <a:gd name="T101" fmla="*/ 1 h 1063"/>
                <a:gd name="T102" fmla="*/ 17 w 790"/>
                <a:gd name="T103" fmla="*/ 0 h 1063"/>
                <a:gd name="T104" fmla="*/ 15 w 790"/>
                <a:gd name="T105" fmla="*/ 0 h 1063"/>
                <a:gd name="T106" fmla="*/ 14 w 790"/>
                <a:gd name="T107" fmla="*/ 0 h 1063"/>
                <a:gd name="T108" fmla="*/ 13 w 790"/>
                <a:gd name="T109" fmla="*/ 0 h 1063"/>
                <a:gd name="T110" fmla="*/ 12 w 790"/>
                <a:gd name="T111" fmla="*/ 0 h 1063"/>
                <a:gd name="T112" fmla="*/ 10 w 790"/>
                <a:gd name="T113" fmla="*/ 0 h 1063"/>
                <a:gd name="T114" fmla="*/ 9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4" name="Freeform 141"/>
            <p:cNvSpPr>
              <a:spLocks noChangeAspect="1"/>
            </p:cNvSpPr>
            <p:nvPr/>
          </p:nvSpPr>
          <p:spPr bwMode="auto">
            <a:xfrm>
              <a:off x="707" y="2211"/>
              <a:ext cx="372" cy="524"/>
            </a:xfrm>
            <a:custGeom>
              <a:avLst/>
              <a:gdLst>
                <a:gd name="T0" fmla="*/ 7 w 744"/>
                <a:gd name="T1" fmla="*/ 0 h 1049"/>
                <a:gd name="T2" fmla="*/ 5 w 744"/>
                <a:gd name="T3" fmla="*/ 1 h 1049"/>
                <a:gd name="T4" fmla="*/ 3 w 744"/>
                <a:gd name="T5" fmla="*/ 3 h 1049"/>
                <a:gd name="T6" fmla="*/ 2 w 744"/>
                <a:gd name="T7" fmla="*/ 4 h 1049"/>
                <a:gd name="T8" fmla="*/ 1 w 744"/>
                <a:gd name="T9" fmla="*/ 7 h 1049"/>
                <a:gd name="T10" fmla="*/ 0 w 744"/>
                <a:gd name="T11" fmla="*/ 9 h 1049"/>
                <a:gd name="T12" fmla="*/ 1 w 744"/>
                <a:gd name="T13" fmla="*/ 12 h 1049"/>
                <a:gd name="T14" fmla="*/ 2 w 744"/>
                <a:gd name="T15" fmla="*/ 15 h 1049"/>
                <a:gd name="T16" fmla="*/ 3 w 744"/>
                <a:gd name="T17" fmla="*/ 17 h 1049"/>
                <a:gd name="T18" fmla="*/ 3 w 744"/>
                <a:gd name="T19" fmla="*/ 18 h 1049"/>
                <a:gd name="T20" fmla="*/ 5 w 744"/>
                <a:gd name="T21" fmla="*/ 20 h 1049"/>
                <a:gd name="T22" fmla="*/ 5 w 744"/>
                <a:gd name="T23" fmla="*/ 21 h 1049"/>
                <a:gd name="T24" fmla="*/ 6 w 744"/>
                <a:gd name="T25" fmla="*/ 22 h 1049"/>
                <a:gd name="T26" fmla="*/ 6 w 744"/>
                <a:gd name="T27" fmla="*/ 23 h 1049"/>
                <a:gd name="T28" fmla="*/ 6 w 744"/>
                <a:gd name="T29" fmla="*/ 25 h 1049"/>
                <a:gd name="T30" fmla="*/ 6 w 744"/>
                <a:gd name="T31" fmla="*/ 28 h 1049"/>
                <a:gd name="T32" fmla="*/ 6 w 744"/>
                <a:gd name="T33" fmla="*/ 30 h 1049"/>
                <a:gd name="T34" fmla="*/ 6 w 744"/>
                <a:gd name="T35" fmla="*/ 30 h 1049"/>
                <a:gd name="T36" fmla="*/ 6 w 744"/>
                <a:gd name="T37" fmla="*/ 31 h 1049"/>
                <a:gd name="T38" fmla="*/ 6 w 744"/>
                <a:gd name="T39" fmla="*/ 31 h 1049"/>
                <a:gd name="T40" fmla="*/ 7 w 744"/>
                <a:gd name="T41" fmla="*/ 32 h 1049"/>
                <a:gd name="T42" fmla="*/ 8 w 744"/>
                <a:gd name="T43" fmla="*/ 32 h 1049"/>
                <a:gd name="T44" fmla="*/ 9 w 744"/>
                <a:gd name="T45" fmla="*/ 32 h 1049"/>
                <a:gd name="T46" fmla="*/ 10 w 744"/>
                <a:gd name="T47" fmla="*/ 32 h 1049"/>
                <a:gd name="T48" fmla="*/ 10 w 744"/>
                <a:gd name="T49" fmla="*/ 32 h 1049"/>
                <a:gd name="T50" fmla="*/ 11 w 744"/>
                <a:gd name="T51" fmla="*/ 32 h 1049"/>
                <a:gd name="T52" fmla="*/ 12 w 744"/>
                <a:gd name="T53" fmla="*/ 32 h 1049"/>
                <a:gd name="T54" fmla="*/ 12 w 744"/>
                <a:gd name="T55" fmla="*/ 32 h 1049"/>
                <a:gd name="T56" fmla="*/ 13 w 744"/>
                <a:gd name="T57" fmla="*/ 32 h 1049"/>
                <a:gd name="T58" fmla="*/ 13 w 744"/>
                <a:gd name="T59" fmla="*/ 32 h 1049"/>
                <a:gd name="T60" fmla="*/ 14 w 744"/>
                <a:gd name="T61" fmla="*/ 32 h 1049"/>
                <a:gd name="T62" fmla="*/ 14 w 744"/>
                <a:gd name="T63" fmla="*/ 31 h 1049"/>
                <a:gd name="T64" fmla="*/ 14 w 744"/>
                <a:gd name="T65" fmla="*/ 30 h 1049"/>
                <a:gd name="T66" fmla="*/ 15 w 744"/>
                <a:gd name="T67" fmla="*/ 27 h 1049"/>
                <a:gd name="T68" fmla="*/ 15 w 744"/>
                <a:gd name="T69" fmla="*/ 25 h 1049"/>
                <a:gd name="T70" fmla="*/ 16 w 744"/>
                <a:gd name="T71" fmla="*/ 24 h 1049"/>
                <a:gd name="T72" fmla="*/ 17 w 744"/>
                <a:gd name="T73" fmla="*/ 23 h 1049"/>
                <a:gd name="T74" fmla="*/ 17 w 744"/>
                <a:gd name="T75" fmla="*/ 23 h 1049"/>
                <a:gd name="T76" fmla="*/ 18 w 744"/>
                <a:gd name="T77" fmla="*/ 22 h 1049"/>
                <a:gd name="T78" fmla="*/ 18 w 744"/>
                <a:gd name="T79" fmla="*/ 22 h 1049"/>
                <a:gd name="T80" fmla="*/ 19 w 744"/>
                <a:gd name="T81" fmla="*/ 21 h 1049"/>
                <a:gd name="T82" fmla="*/ 20 w 744"/>
                <a:gd name="T83" fmla="*/ 20 h 1049"/>
                <a:gd name="T84" fmla="*/ 21 w 744"/>
                <a:gd name="T85" fmla="*/ 19 h 1049"/>
                <a:gd name="T86" fmla="*/ 21 w 744"/>
                <a:gd name="T87" fmla="*/ 17 h 1049"/>
                <a:gd name="T88" fmla="*/ 22 w 744"/>
                <a:gd name="T89" fmla="*/ 16 h 1049"/>
                <a:gd name="T90" fmla="*/ 23 w 744"/>
                <a:gd name="T91" fmla="*/ 14 h 1049"/>
                <a:gd name="T92" fmla="*/ 24 w 744"/>
                <a:gd name="T93" fmla="*/ 12 h 1049"/>
                <a:gd name="T94" fmla="*/ 24 w 744"/>
                <a:gd name="T95" fmla="*/ 9 h 1049"/>
                <a:gd name="T96" fmla="*/ 23 w 744"/>
                <a:gd name="T97" fmla="*/ 7 h 1049"/>
                <a:gd name="T98" fmla="*/ 22 w 744"/>
                <a:gd name="T99" fmla="*/ 5 h 1049"/>
                <a:gd name="T100" fmla="*/ 21 w 744"/>
                <a:gd name="T101" fmla="*/ 3 h 1049"/>
                <a:gd name="T102" fmla="*/ 19 w 744"/>
                <a:gd name="T103" fmla="*/ 2 h 1049"/>
                <a:gd name="T104" fmla="*/ 17 w 744"/>
                <a:gd name="T105" fmla="*/ 1 h 1049"/>
                <a:gd name="T106" fmla="*/ 14 w 744"/>
                <a:gd name="T107" fmla="*/ 0 h 1049"/>
                <a:gd name="T108" fmla="*/ 12 w 744"/>
                <a:gd name="T109" fmla="*/ 0 h 1049"/>
                <a:gd name="T110" fmla="*/ 10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FFC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5" name="Freeform 142"/>
            <p:cNvSpPr>
              <a:spLocks noChangeAspect="1"/>
            </p:cNvSpPr>
            <p:nvPr/>
          </p:nvSpPr>
          <p:spPr bwMode="auto">
            <a:xfrm>
              <a:off x="719" y="2218"/>
              <a:ext cx="347" cy="517"/>
            </a:xfrm>
            <a:custGeom>
              <a:avLst/>
              <a:gdLst>
                <a:gd name="T0" fmla="*/ 6 w 695"/>
                <a:gd name="T1" fmla="*/ 1 h 1033"/>
                <a:gd name="T2" fmla="*/ 4 w 695"/>
                <a:gd name="T3" fmla="*/ 2 h 1033"/>
                <a:gd name="T4" fmla="*/ 2 w 695"/>
                <a:gd name="T5" fmla="*/ 3 h 1033"/>
                <a:gd name="T6" fmla="*/ 1 w 695"/>
                <a:gd name="T7" fmla="*/ 5 h 1033"/>
                <a:gd name="T8" fmla="*/ 0 w 695"/>
                <a:gd name="T9" fmla="*/ 7 h 1033"/>
                <a:gd name="T10" fmla="*/ 0 w 695"/>
                <a:gd name="T11" fmla="*/ 9 h 1033"/>
                <a:gd name="T12" fmla="*/ 0 w 695"/>
                <a:gd name="T13" fmla="*/ 12 h 1033"/>
                <a:gd name="T14" fmla="*/ 1 w 695"/>
                <a:gd name="T15" fmla="*/ 15 h 1033"/>
                <a:gd name="T16" fmla="*/ 2 w 695"/>
                <a:gd name="T17" fmla="*/ 17 h 1033"/>
                <a:gd name="T18" fmla="*/ 3 w 695"/>
                <a:gd name="T19" fmla="*/ 19 h 1033"/>
                <a:gd name="T20" fmla="*/ 3 w 695"/>
                <a:gd name="T21" fmla="*/ 20 h 1033"/>
                <a:gd name="T22" fmla="*/ 4 w 695"/>
                <a:gd name="T23" fmla="*/ 21 h 1033"/>
                <a:gd name="T24" fmla="*/ 4 w 695"/>
                <a:gd name="T25" fmla="*/ 23 h 1033"/>
                <a:gd name="T26" fmla="*/ 5 w 695"/>
                <a:gd name="T27" fmla="*/ 24 h 1033"/>
                <a:gd name="T28" fmla="*/ 5 w 695"/>
                <a:gd name="T29" fmla="*/ 26 h 1033"/>
                <a:gd name="T30" fmla="*/ 4 w 695"/>
                <a:gd name="T31" fmla="*/ 29 h 1033"/>
                <a:gd name="T32" fmla="*/ 4 w 695"/>
                <a:gd name="T33" fmla="*/ 31 h 1033"/>
                <a:gd name="T34" fmla="*/ 5 w 695"/>
                <a:gd name="T35" fmla="*/ 31 h 1033"/>
                <a:gd name="T36" fmla="*/ 5 w 695"/>
                <a:gd name="T37" fmla="*/ 31 h 1033"/>
                <a:gd name="T38" fmla="*/ 5 w 695"/>
                <a:gd name="T39" fmla="*/ 32 h 1033"/>
                <a:gd name="T40" fmla="*/ 6 w 695"/>
                <a:gd name="T41" fmla="*/ 32 h 1033"/>
                <a:gd name="T42" fmla="*/ 7 w 695"/>
                <a:gd name="T43" fmla="*/ 32 h 1033"/>
                <a:gd name="T44" fmla="*/ 7 w 695"/>
                <a:gd name="T45" fmla="*/ 32 h 1033"/>
                <a:gd name="T46" fmla="*/ 8 w 695"/>
                <a:gd name="T47" fmla="*/ 32 h 1033"/>
                <a:gd name="T48" fmla="*/ 9 w 695"/>
                <a:gd name="T49" fmla="*/ 32 h 1033"/>
                <a:gd name="T50" fmla="*/ 9 w 695"/>
                <a:gd name="T51" fmla="*/ 33 h 1033"/>
                <a:gd name="T52" fmla="*/ 10 w 695"/>
                <a:gd name="T53" fmla="*/ 33 h 1033"/>
                <a:gd name="T54" fmla="*/ 11 w 695"/>
                <a:gd name="T55" fmla="*/ 33 h 1033"/>
                <a:gd name="T56" fmla="*/ 11 w 695"/>
                <a:gd name="T57" fmla="*/ 33 h 1033"/>
                <a:gd name="T58" fmla="*/ 12 w 695"/>
                <a:gd name="T59" fmla="*/ 32 h 1033"/>
                <a:gd name="T60" fmla="*/ 12 w 695"/>
                <a:gd name="T61" fmla="*/ 32 h 1033"/>
                <a:gd name="T62" fmla="*/ 12 w 695"/>
                <a:gd name="T63" fmla="*/ 32 h 1033"/>
                <a:gd name="T64" fmla="*/ 13 w 695"/>
                <a:gd name="T65" fmla="*/ 30 h 1033"/>
                <a:gd name="T66" fmla="*/ 13 w 695"/>
                <a:gd name="T67" fmla="*/ 28 h 1033"/>
                <a:gd name="T68" fmla="*/ 14 w 695"/>
                <a:gd name="T69" fmla="*/ 26 h 1033"/>
                <a:gd name="T70" fmla="*/ 14 w 695"/>
                <a:gd name="T71" fmla="*/ 25 h 1033"/>
                <a:gd name="T72" fmla="*/ 15 w 695"/>
                <a:gd name="T73" fmla="*/ 24 h 1033"/>
                <a:gd name="T74" fmla="*/ 15 w 695"/>
                <a:gd name="T75" fmla="*/ 23 h 1033"/>
                <a:gd name="T76" fmla="*/ 15 w 695"/>
                <a:gd name="T77" fmla="*/ 23 h 1033"/>
                <a:gd name="T78" fmla="*/ 16 w 695"/>
                <a:gd name="T79" fmla="*/ 22 h 1033"/>
                <a:gd name="T80" fmla="*/ 17 w 695"/>
                <a:gd name="T81" fmla="*/ 21 h 1033"/>
                <a:gd name="T82" fmla="*/ 19 w 695"/>
                <a:gd name="T83" fmla="*/ 18 h 1033"/>
                <a:gd name="T84" fmla="*/ 20 w 695"/>
                <a:gd name="T85" fmla="*/ 15 h 1033"/>
                <a:gd name="T86" fmla="*/ 21 w 695"/>
                <a:gd name="T87" fmla="*/ 11 h 1033"/>
                <a:gd name="T88" fmla="*/ 21 w 695"/>
                <a:gd name="T89" fmla="*/ 8 h 1033"/>
                <a:gd name="T90" fmla="*/ 20 w 695"/>
                <a:gd name="T91" fmla="*/ 6 h 1033"/>
                <a:gd name="T92" fmla="*/ 19 w 695"/>
                <a:gd name="T93" fmla="*/ 4 h 1033"/>
                <a:gd name="T94" fmla="*/ 17 w 695"/>
                <a:gd name="T95" fmla="*/ 3 h 1033"/>
                <a:gd name="T96" fmla="*/ 15 w 695"/>
                <a:gd name="T97" fmla="*/ 2 h 1033"/>
                <a:gd name="T98" fmla="*/ 13 w 695"/>
                <a:gd name="T99" fmla="*/ 1 h 1033"/>
                <a:gd name="T100" fmla="*/ 11 w 695"/>
                <a:gd name="T101" fmla="*/ 1 h 1033"/>
                <a:gd name="T102" fmla="*/ 9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FFD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6" name="Freeform 143"/>
            <p:cNvSpPr>
              <a:spLocks noChangeAspect="1"/>
            </p:cNvSpPr>
            <p:nvPr/>
          </p:nvSpPr>
          <p:spPr bwMode="auto">
            <a:xfrm>
              <a:off x="730" y="2224"/>
              <a:ext cx="324" cy="510"/>
            </a:xfrm>
            <a:custGeom>
              <a:avLst/>
              <a:gdLst>
                <a:gd name="T0" fmla="*/ 7 w 647"/>
                <a:gd name="T1" fmla="*/ 1 h 1019"/>
                <a:gd name="T2" fmla="*/ 5 w 647"/>
                <a:gd name="T3" fmla="*/ 2 h 1019"/>
                <a:gd name="T4" fmla="*/ 3 w 647"/>
                <a:gd name="T5" fmla="*/ 3 h 1019"/>
                <a:gd name="T6" fmla="*/ 2 w 647"/>
                <a:gd name="T7" fmla="*/ 5 h 1019"/>
                <a:gd name="T8" fmla="*/ 1 w 647"/>
                <a:gd name="T9" fmla="*/ 7 h 1019"/>
                <a:gd name="T10" fmla="*/ 0 w 647"/>
                <a:gd name="T11" fmla="*/ 9 h 1019"/>
                <a:gd name="T12" fmla="*/ 1 w 647"/>
                <a:gd name="T13" fmla="*/ 11 h 1019"/>
                <a:gd name="T14" fmla="*/ 2 w 647"/>
                <a:gd name="T15" fmla="*/ 14 h 1019"/>
                <a:gd name="T16" fmla="*/ 3 w 647"/>
                <a:gd name="T17" fmla="*/ 16 h 1019"/>
                <a:gd name="T18" fmla="*/ 4 w 647"/>
                <a:gd name="T19" fmla="*/ 18 h 1019"/>
                <a:gd name="T20" fmla="*/ 4 w 647"/>
                <a:gd name="T21" fmla="*/ 19 h 1019"/>
                <a:gd name="T22" fmla="*/ 5 w 647"/>
                <a:gd name="T23" fmla="*/ 21 h 1019"/>
                <a:gd name="T24" fmla="*/ 5 w 647"/>
                <a:gd name="T25" fmla="*/ 22 h 1019"/>
                <a:gd name="T26" fmla="*/ 5 w 647"/>
                <a:gd name="T27" fmla="*/ 23 h 1019"/>
                <a:gd name="T28" fmla="*/ 5 w 647"/>
                <a:gd name="T29" fmla="*/ 25 h 1019"/>
                <a:gd name="T30" fmla="*/ 5 w 647"/>
                <a:gd name="T31" fmla="*/ 28 h 1019"/>
                <a:gd name="T32" fmla="*/ 5 w 647"/>
                <a:gd name="T33" fmla="*/ 30 h 1019"/>
                <a:gd name="T34" fmla="*/ 6 w 647"/>
                <a:gd name="T35" fmla="*/ 31 h 1019"/>
                <a:gd name="T36" fmla="*/ 7 w 647"/>
                <a:gd name="T37" fmla="*/ 32 h 1019"/>
                <a:gd name="T38" fmla="*/ 8 w 647"/>
                <a:gd name="T39" fmla="*/ 32 h 1019"/>
                <a:gd name="T40" fmla="*/ 9 w 647"/>
                <a:gd name="T41" fmla="*/ 32 h 1019"/>
                <a:gd name="T42" fmla="*/ 11 w 647"/>
                <a:gd name="T43" fmla="*/ 32 h 1019"/>
                <a:gd name="T44" fmla="*/ 11 w 647"/>
                <a:gd name="T45" fmla="*/ 32 h 1019"/>
                <a:gd name="T46" fmla="*/ 12 w 647"/>
                <a:gd name="T47" fmla="*/ 32 h 1019"/>
                <a:gd name="T48" fmla="*/ 12 w 647"/>
                <a:gd name="T49" fmla="*/ 32 h 1019"/>
                <a:gd name="T50" fmla="*/ 12 w 647"/>
                <a:gd name="T51" fmla="*/ 31 h 1019"/>
                <a:gd name="T52" fmla="*/ 13 w 647"/>
                <a:gd name="T53" fmla="*/ 30 h 1019"/>
                <a:gd name="T54" fmla="*/ 13 w 647"/>
                <a:gd name="T55" fmla="*/ 27 h 1019"/>
                <a:gd name="T56" fmla="*/ 14 w 647"/>
                <a:gd name="T57" fmla="*/ 25 h 1019"/>
                <a:gd name="T58" fmla="*/ 14 w 647"/>
                <a:gd name="T59" fmla="*/ 24 h 1019"/>
                <a:gd name="T60" fmla="*/ 14 w 647"/>
                <a:gd name="T61" fmla="*/ 23 h 1019"/>
                <a:gd name="T62" fmla="*/ 15 w 647"/>
                <a:gd name="T63" fmla="*/ 23 h 1019"/>
                <a:gd name="T64" fmla="*/ 15 w 647"/>
                <a:gd name="T65" fmla="*/ 22 h 1019"/>
                <a:gd name="T66" fmla="*/ 16 w 647"/>
                <a:gd name="T67" fmla="*/ 22 h 1019"/>
                <a:gd name="T68" fmla="*/ 16 w 647"/>
                <a:gd name="T69" fmla="*/ 21 h 1019"/>
                <a:gd name="T70" fmla="*/ 18 w 647"/>
                <a:gd name="T71" fmla="*/ 18 h 1019"/>
                <a:gd name="T72" fmla="*/ 20 w 647"/>
                <a:gd name="T73" fmla="*/ 15 h 1019"/>
                <a:gd name="T74" fmla="*/ 21 w 647"/>
                <a:gd name="T75" fmla="*/ 11 h 1019"/>
                <a:gd name="T76" fmla="*/ 21 w 647"/>
                <a:gd name="T77" fmla="*/ 7 h 1019"/>
                <a:gd name="T78" fmla="*/ 20 w 647"/>
                <a:gd name="T79" fmla="*/ 6 h 1019"/>
                <a:gd name="T80" fmla="*/ 19 w 647"/>
                <a:gd name="T81" fmla="*/ 4 h 1019"/>
                <a:gd name="T82" fmla="*/ 17 w 647"/>
                <a:gd name="T83" fmla="*/ 3 h 1019"/>
                <a:gd name="T84" fmla="*/ 15 w 647"/>
                <a:gd name="T85" fmla="*/ 2 h 1019"/>
                <a:gd name="T86" fmla="*/ 13 w 647"/>
                <a:gd name="T87" fmla="*/ 1 h 1019"/>
                <a:gd name="T88" fmla="*/ 11 w 647"/>
                <a:gd name="T89" fmla="*/ 1 h 1019"/>
                <a:gd name="T90" fmla="*/ 9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FFD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7" name="Freeform 144"/>
            <p:cNvSpPr>
              <a:spLocks noChangeAspect="1"/>
            </p:cNvSpPr>
            <p:nvPr/>
          </p:nvSpPr>
          <p:spPr bwMode="auto">
            <a:xfrm>
              <a:off x="741" y="2231"/>
              <a:ext cx="300" cy="503"/>
            </a:xfrm>
            <a:custGeom>
              <a:avLst/>
              <a:gdLst>
                <a:gd name="T0" fmla="*/ 6 w 601"/>
                <a:gd name="T1" fmla="*/ 1 h 1006"/>
                <a:gd name="T2" fmla="*/ 3 w 601"/>
                <a:gd name="T3" fmla="*/ 2 h 1006"/>
                <a:gd name="T4" fmla="*/ 2 w 601"/>
                <a:gd name="T5" fmla="*/ 3 h 1006"/>
                <a:gd name="T6" fmla="*/ 0 w 601"/>
                <a:gd name="T7" fmla="*/ 5 h 1006"/>
                <a:gd name="T8" fmla="*/ 0 w 601"/>
                <a:gd name="T9" fmla="*/ 6 h 1006"/>
                <a:gd name="T10" fmla="*/ 0 w 601"/>
                <a:gd name="T11" fmla="*/ 9 h 1006"/>
                <a:gd name="T12" fmla="*/ 0 w 601"/>
                <a:gd name="T13" fmla="*/ 11 h 1006"/>
                <a:gd name="T14" fmla="*/ 1 w 601"/>
                <a:gd name="T15" fmla="*/ 13 h 1006"/>
                <a:gd name="T16" fmla="*/ 2 w 601"/>
                <a:gd name="T17" fmla="*/ 15 h 1006"/>
                <a:gd name="T18" fmla="*/ 3 w 601"/>
                <a:gd name="T19" fmla="*/ 17 h 1006"/>
                <a:gd name="T20" fmla="*/ 3 w 601"/>
                <a:gd name="T21" fmla="*/ 19 h 1006"/>
                <a:gd name="T22" fmla="*/ 3 w 601"/>
                <a:gd name="T23" fmla="*/ 21 h 1006"/>
                <a:gd name="T24" fmla="*/ 4 w 601"/>
                <a:gd name="T25" fmla="*/ 22 h 1006"/>
                <a:gd name="T26" fmla="*/ 4 w 601"/>
                <a:gd name="T27" fmla="*/ 23 h 1006"/>
                <a:gd name="T28" fmla="*/ 4 w 601"/>
                <a:gd name="T29" fmla="*/ 25 h 1006"/>
                <a:gd name="T30" fmla="*/ 4 w 601"/>
                <a:gd name="T31" fmla="*/ 28 h 1006"/>
                <a:gd name="T32" fmla="*/ 4 w 601"/>
                <a:gd name="T33" fmla="*/ 30 h 1006"/>
                <a:gd name="T34" fmla="*/ 4 w 601"/>
                <a:gd name="T35" fmla="*/ 31 h 1006"/>
                <a:gd name="T36" fmla="*/ 5 w 601"/>
                <a:gd name="T37" fmla="*/ 31 h 1006"/>
                <a:gd name="T38" fmla="*/ 6 w 601"/>
                <a:gd name="T39" fmla="*/ 32 h 1006"/>
                <a:gd name="T40" fmla="*/ 8 w 601"/>
                <a:gd name="T41" fmla="*/ 32 h 1006"/>
                <a:gd name="T42" fmla="*/ 9 w 601"/>
                <a:gd name="T43" fmla="*/ 32 h 1006"/>
                <a:gd name="T44" fmla="*/ 10 w 601"/>
                <a:gd name="T45" fmla="*/ 32 h 1006"/>
                <a:gd name="T46" fmla="*/ 10 w 601"/>
                <a:gd name="T47" fmla="*/ 31 h 1006"/>
                <a:gd name="T48" fmla="*/ 10 w 601"/>
                <a:gd name="T49" fmla="*/ 31 h 1006"/>
                <a:gd name="T50" fmla="*/ 10 w 601"/>
                <a:gd name="T51" fmla="*/ 31 h 1006"/>
                <a:gd name="T52" fmla="*/ 11 w 601"/>
                <a:gd name="T53" fmla="*/ 30 h 1006"/>
                <a:gd name="T54" fmla="*/ 11 w 601"/>
                <a:gd name="T55" fmla="*/ 27 h 1006"/>
                <a:gd name="T56" fmla="*/ 12 w 601"/>
                <a:gd name="T57" fmla="*/ 25 h 1006"/>
                <a:gd name="T58" fmla="*/ 12 w 601"/>
                <a:gd name="T59" fmla="*/ 24 h 1006"/>
                <a:gd name="T60" fmla="*/ 12 w 601"/>
                <a:gd name="T61" fmla="*/ 23 h 1006"/>
                <a:gd name="T62" fmla="*/ 13 w 601"/>
                <a:gd name="T63" fmla="*/ 23 h 1006"/>
                <a:gd name="T64" fmla="*/ 13 w 601"/>
                <a:gd name="T65" fmla="*/ 22 h 1006"/>
                <a:gd name="T66" fmla="*/ 13 w 601"/>
                <a:gd name="T67" fmla="*/ 21 h 1006"/>
                <a:gd name="T68" fmla="*/ 14 w 601"/>
                <a:gd name="T69" fmla="*/ 20 h 1006"/>
                <a:gd name="T70" fmla="*/ 16 w 601"/>
                <a:gd name="T71" fmla="*/ 18 h 1006"/>
                <a:gd name="T72" fmla="*/ 17 w 601"/>
                <a:gd name="T73" fmla="*/ 15 h 1006"/>
                <a:gd name="T74" fmla="*/ 18 w 601"/>
                <a:gd name="T75" fmla="*/ 11 h 1006"/>
                <a:gd name="T76" fmla="*/ 18 w 601"/>
                <a:gd name="T77" fmla="*/ 7 h 1006"/>
                <a:gd name="T78" fmla="*/ 18 w 601"/>
                <a:gd name="T79" fmla="*/ 5 h 1006"/>
                <a:gd name="T80" fmla="*/ 17 w 601"/>
                <a:gd name="T81" fmla="*/ 4 h 1006"/>
                <a:gd name="T82" fmla="*/ 15 w 601"/>
                <a:gd name="T83" fmla="*/ 3 h 1006"/>
                <a:gd name="T84" fmla="*/ 14 w 601"/>
                <a:gd name="T85" fmla="*/ 2 h 1006"/>
                <a:gd name="T86" fmla="*/ 12 w 601"/>
                <a:gd name="T87" fmla="*/ 1 h 1006"/>
                <a:gd name="T88" fmla="*/ 10 w 601"/>
                <a:gd name="T89" fmla="*/ 1 h 1006"/>
                <a:gd name="T90" fmla="*/ 8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D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8" name="Freeform 145"/>
            <p:cNvSpPr>
              <a:spLocks noChangeAspect="1"/>
            </p:cNvSpPr>
            <p:nvPr/>
          </p:nvSpPr>
          <p:spPr bwMode="auto">
            <a:xfrm>
              <a:off x="752" y="2237"/>
              <a:ext cx="278" cy="496"/>
            </a:xfrm>
            <a:custGeom>
              <a:avLst/>
              <a:gdLst>
                <a:gd name="T0" fmla="*/ 6 w 556"/>
                <a:gd name="T1" fmla="*/ 1 h 992"/>
                <a:gd name="T2" fmla="*/ 4 w 556"/>
                <a:gd name="T3" fmla="*/ 2 h 992"/>
                <a:gd name="T4" fmla="*/ 2 w 556"/>
                <a:gd name="T5" fmla="*/ 3 h 992"/>
                <a:gd name="T6" fmla="*/ 1 w 556"/>
                <a:gd name="T7" fmla="*/ 4 h 992"/>
                <a:gd name="T8" fmla="*/ 1 w 556"/>
                <a:gd name="T9" fmla="*/ 6 h 992"/>
                <a:gd name="T10" fmla="*/ 1 w 556"/>
                <a:gd name="T11" fmla="*/ 8 h 992"/>
                <a:gd name="T12" fmla="*/ 1 w 556"/>
                <a:gd name="T13" fmla="*/ 10 h 992"/>
                <a:gd name="T14" fmla="*/ 2 w 556"/>
                <a:gd name="T15" fmla="*/ 12 h 992"/>
                <a:gd name="T16" fmla="*/ 3 w 556"/>
                <a:gd name="T17" fmla="*/ 14 h 992"/>
                <a:gd name="T18" fmla="*/ 3 w 556"/>
                <a:gd name="T19" fmla="*/ 16 h 992"/>
                <a:gd name="T20" fmla="*/ 3 w 556"/>
                <a:gd name="T21" fmla="*/ 18 h 992"/>
                <a:gd name="T22" fmla="*/ 4 w 556"/>
                <a:gd name="T23" fmla="*/ 20 h 992"/>
                <a:gd name="T24" fmla="*/ 4 w 556"/>
                <a:gd name="T25" fmla="*/ 22 h 992"/>
                <a:gd name="T26" fmla="*/ 4 w 556"/>
                <a:gd name="T27" fmla="*/ 23 h 992"/>
                <a:gd name="T28" fmla="*/ 4 w 556"/>
                <a:gd name="T29" fmla="*/ 25 h 992"/>
                <a:gd name="T30" fmla="*/ 4 w 556"/>
                <a:gd name="T31" fmla="*/ 28 h 992"/>
                <a:gd name="T32" fmla="*/ 4 w 556"/>
                <a:gd name="T33" fmla="*/ 30 h 992"/>
                <a:gd name="T34" fmla="*/ 5 w 556"/>
                <a:gd name="T35" fmla="*/ 31 h 992"/>
                <a:gd name="T36" fmla="*/ 5 w 556"/>
                <a:gd name="T37" fmla="*/ 31 h 992"/>
                <a:gd name="T38" fmla="*/ 6 w 556"/>
                <a:gd name="T39" fmla="*/ 31 h 992"/>
                <a:gd name="T40" fmla="*/ 7 w 556"/>
                <a:gd name="T41" fmla="*/ 31 h 992"/>
                <a:gd name="T42" fmla="*/ 9 w 556"/>
                <a:gd name="T43" fmla="*/ 31 h 992"/>
                <a:gd name="T44" fmla="*/ 9 w 556"/>
                <a:gd name="T45" fmla="*/ 31 h 992"/>
                <a:gd name="T46" fmla="*/ 10 w 556"/>
                <a:gd name="T47" fmla="*/ 31 h 992"/>
                <a:gd name="T48" fmla="*/ 10 w 556"/>
                <a:gd name="T49" fmla="*/ 29 h 992"/>
                <a:gd name="T50" fmla="*/ 11 w 556"/>
                <a:gd name="T51" fmla="*/ 27 h 992"/>
                <a:gd name="T52" fmla="*/ 11 w 556"/>
                <a:gd name="T53" fmla="*/ 25 h 992"/>
                <a:gd name="T54" fmla="*/ 11 w 556"/>
                <a:gd name="T55" fmla="*/ 24 h 992"/>
                <a:gd name="T56" fmla="*/ 12 w 556"/>
                <a:gd name="T57" fmla="*/ 23 h 992"/>
                <a:gd name="T58" fmla="*/ 12 w 556"/>
                <a:gd name="T59" fmla="*/ 22 h 992"/>
                <a:gd name="T60" fmla="*/ 12 w 556"/>
                <a:gd name="T61" fmla="*/ 22 h 992"/>
                <a:gd name="T62" fmla="*/ 13 w 556"/>
                <a:gd name="T63" fmla="*/ 21 h 992"/>
                <a:gd name="T64" fmla="*/ 14 w 556"/>
                <a:gd name="T65" fmla="*/ 20 h 992"/>
                <a:gd name="T66" fmla="*/ 15 w 556"/>
                <a:gd name="T67" fmla="*/ 17 h 992"/>
                <a:gd name="T68" fmla="*/ 17 w 556"/>
                <a:gd name="T69" fmla="*/ 14 h 992"/>
                <a:gd name="T70" fmla="*/ 18 w 556"/>
                <a:gd name="T71" fmla="*/ 10 h 992"/>
                <a:gd name="T72" fmla="*/ 18 w 556"/>
                <a:gd name="T73" fmla="*/ 7 h 992"/>
                <a:gd name="T74" fmla="*/ 18 w 556"/>
                <a:gd name="T75" fmla="*/ 5 h 992"/>
                <a:gd name="T76" fmla="*/ 17 w 556"/>
                <a:gd name="T77" fmla="*/ 4 h 992"/>
                <a:gd name="T78" fmla="*/ 15 w 556"/>
                <a:gd name="T79" fmla="*/ 3 h 992"/>
                <a:gd name="T80" fmla="*/ 13 w 556"/>
                <a:gd name="T81" fmla="*/ 2 h 992"/>
                <a:gd name="T82" fmla="*/ 12 w 556"/>
                <a:gd name="T83" fmla="*/ 1 h 992"/>
                <a:gd name="T84" fmla="*/ 10 w 556"/>
                <a:gd name="T85" fmla="*/ 1 h 992"/>
                <a:gd name="T86" fmla="*/ 9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E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9" name="Freeform 146"/>
            <p:cNvSpPr>
              <a:spLocks noChangeAspect="1"/>
            </p:cNvSpPr>
            <p:nvPr/>
          </p:nvSpPr>
          <p:spPr bwMode="auto">
            <a:xfrm>
              <a:off x="763" y="2244"/>
              <a:ext cx="256" cy="488"/>
            </a:xfrm>
            <a:custGeom>
              <a:avLst/>
              <a:gdLst>
                <a:gd name="T0" fmla="*/ 6 w 512"/>
                <a:gd name="T1" fmla="*/ 0 h 977"/>
                <a:gd name="T2" fmla="*/ 3 w 512"/>
                <a:gd name="T3" fmla="*/ 1 h 977"/>
                <a:gd name="T4" fmla="*/ 2 w 512"/>
                <a:gd name="T5" fmla="*/ 2 h 977"/>
                <a:gd name="T6" fmla="*/ 1 w 512"/>
                <a:gd name="T7" fmla="*/ 3 h 977"/>
                <a:gd name="T8" fmla="*/ 1 w 512"/>
                <a:gd name="T9" fmla="*/ 5 h 977"/>
                <a:gd name="T10" fmla="*/ 1 w 512"/>
                <a:gd name="T11" fmla="*/ 7 h 977"/>
                <a:gd name="T12" fmla="*/ 1 w 512"/>
                <a:gd name="T13" fmla="*/ 8 h 977"/>
                <a:gd name="T14" fmla="*/ 2 w 512"/>
                <a:gd name="T15" fmla="*/ 10 h 977"/>
                <a:gd name="T16" fmla="*/ 3 w 512"/>
                <a:gd name="T17" fmla="*/ 13 h 977"/>
                <a:gd name="T18" fmla="*/ 3 w 512"/>
                <a:gd name="T19" fmla="*/ 18 h 977"/>
                <a:gd name="T20" fmla="*/ 4 w 512"/>
                <a:gd name="T21" fmla="*/ 20 h 977"/>
                <a:gd name="T22" fmla="*/ 4 w 512"/>
                <a:gd name="T23" fmla="*/ 21 h 977"/>
                <a:gd name="T24" fmla="*/ 4 w 512"/>
                <a:gd name="T25" fmla="*/ 23 h 977"/>
                <a:gd name="T26" fmla="*/ 3 w 512"/>
                <a:gd name="T27" fmla="*/ 26 h 977"/>
                <a:gd name="T28" fmla="*/ 3 w 512"/>
                <a:gd name="T29" fmla="*/ 28 h 977"/>
                <a:gd name="T30" fmla="*/ 4 w 512"/>
                <a:gd name="T31" fmla="*/ 29 h 977"/>
                <a:gd name="T32" fmla="*/ 5 w 512"/>
                <a:gd name="T33" fmla="*/ 30 h 977"/>
                <a:gd name="T34" fmla="*/ 6 w 512"/>
                <a:gd name="T35" fmla="*/ 30 h 977"/>
                <a:gd name="T36" fmla="*/ 7 w 512"/>
                <a:gd name="T37" fmla="*/ 30 h 977"/>
                <a:gd name="T38" fmla="*/ 8 w 512"/>
                <a:gd name="T39" fmla="*/ 30 h 977"/>
                <a:gd name="T40" fmla="*/ 8 w 512"/>
                <a:gd name="T41" fmla="*/ 30 h 977"/>
                <a:gd name="T42" fmla="*/ 9 w 512"/>
                <a:gd name="T43" fmla="*/ 29 h 977"/>
                <a:gd name="T44" fmla="*/ 9 w 512"/>
                <a:gd name="T45" fmla="*/ 28 h 977"/>
                <a:gd name="T46" fmla="*/ 10 w 512"/>
                <a:gd name="T47" fmla="*/ 25 h 977"/>
                <a:gd name="T48" fmla="*/ 10 w 512"/>
                <a:gd name="T49" fmla="*/ 23 h 977"/>
                <a:gd name="T50" fmla="*/ 10 w 512"/>
                <a:gd name="T51" fmla="*/ 22 h 977"/>
                <a:gd name="T52" fmla="*/ 11 w 512"/>
                <a:gd name="T53" fmla="*/ 21 h 977"/>
                <a:gd name="T54" fmla="*/ 11 w 512"/>
                <a:gd name="T55" fmla="*/ 21 h 977"/>
                <a:gd name="T56" fmla="*/ 11 w 512"/>
                <a:gd name="T57" fmla="*/ 20 h 977"/>
                <a:gd name="T58" fmla="*/ 12 w 512"/>
                <a:gd name="T59" fmla="*/ 20 h 977"/>
                <a:gd name="T60" fmla="*/ 12 w 512"/>
                <a:gd name="T61" fmla="*/ 18 h 977"/>
                <a:gd name="T62" fmla="*/ 14 w 512"/>
                <a:gd name="T63" fmla="*/ 16 h 977"/>
                <a:gd name="T64" fmla="*/ 15 w 512"/>
                <a:gd name="T65" fmla="*/ 13 h 977"/>
                <a:gd name="T66" fmla="*/ 16 w 512"/>
                <a:gd name="T67" fmla="*/ 9 h 977"/>
                <a:gd name="T68" fmla="*/ 16 w 512"/>
                <a:gd name="T69" fmla="*/ 6 h 977"/>
                <a:gd name="T70" fmla="*/ 16 w 512"/>
                <a:gd name="T71" fmla="*/ 4 h 977"/>
                <a:gd name="T72" fmla="*/ 15 w 512"/>
                <a:gd name="T73" fmla="*/ 3 h 977"/>
                <a:gd name="T74" fmla="*/ 14 w 512"/>
                <a:gd name="T75" fmla="*/ 2 h 977"/>
                <a:gd name="T76" fmla="*/ 13 w 512"/>
                <a:gd name="T77" fmla="*/ 1 h 977"/>
                <a:gd name="T78" fmla="*/ 11 w 512"/>
                <a:gd name="T79" fmla="*/ 0 h 977"/>
                <a:gd name="T80" fmla="*/ 9 w 512"/>
                <a:gd name="T81" fmla="*/ 0 h 977"/>
                <a:gd name="T82" fmla="*/ 8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E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0" name="Freeform 147"/>
            <p:cNvSpPr>
              <a:spLocks noChangeAspect="1"/>
            </p:cNvSpPr>
            <p:nvPr/>
          </p:nvSpPr>
          <p:spPr bwMode="auto">
            <a:xfrm>
              <a:off x="774" y="2250"/>
              <a:ext cx="234" cy="482"/>
            </a:xfrm>
            <a:custGeom>
              <a:avLst/>
              <a:gdLst>
                <a:gd name="T0" fmla="*/ 5 w 469"/>
                <a:gd name="T1" fmla="*/ 1 h 964"/>
                <a:gd name="T2" fmla="*/ 3 w 469"/>
                <a:gd name="T3" fmla="*/ 2 h 964"/>
                <a:gd name="T4" fmla="*/ 1 w 469"/>
                <a:gd name="T5" fmla="*/ 3 h 964"/>
                <a:gd name="T6" fmla="*/ 0 w 469"/>
                <a:gd name="T7" fmla="*/ 4 h 964"/>
                <a:gd name="T8" fmla="*/ 0 w 469"/>
                <a:gd name="T9" fmla="*/ 6 h 964"/>
                <a:gd name="T10" fmla="*/ 0 w 469"/>
                <a:gd name="T11" fmla="*/ 7 h 964"/>
                <a:gd name="T12" fmla="*/ 0 w 469"/>
                <a:gd name="T13" fmla="*/ 9 h 964"/>
                <a:gd name="T14" fmla="*/ 1 w 469"/>
                <a:gd name="T15" fmla="*/ 10 h 964"/>
                <a:gd name="T16" fmla="*/ 2 w 469"/>
                <a:gd name="T17" fmla="*/ 14 h 964"/>
                <a:gd name="T18" fmla="*/ 3 w 469"/>
                <a:gd name="T19" fmla="*/ 18 h 964"/>
                <a:gd name="T20" fmla="*/ 3 w 469"/>
                <a:gd name="T21" fmla="*/ 21 h 964"/>
                <a:gd name="T22" fmla="*/ 3 w 469"/>
                <a:gd name="T23" fmla="*/ 22 h 964"/>
                <a:gd name="T24" fmla="*/ 3 w 469"/>
                <a:gd name="T25" fmla="*/ 24 h 964"/>
                <a:gd name="T26" fmla="*/ 3 w 469"/>
                <a:gd name="T27" fmla="*/ 27 h 964"/>
                <a:gd name="T28" fmla="*/ 3 w 469"/>
                <a:gd name="T29" fmla="*/ 29 h 964"/>
                <a:gd name="T30" fmla="*/ 3 w 469"/>
                <a:gd name="T31" fmla="*/ 30 h 964"/>
                <a:gd name="T32" fmla="*/ 4 w 469"/>
                <a:gd name="T33" fmla="*/ 30 h 964"/>
                <a:gd name="T34" fmla="*/ 4 w 469"/>
                <a:gd name="T35" fmla="*/ 30 h 964"/>
                <a:gd name="T36" fmla="*/ 5 w 469"/>
                <a:gd name="T37" fmla="*/ 30 h 964"/>
                <a:gd name="T38" fmla="*/ 6 w 469"/>
                <a:gd name="T39" fmla="*/ 30 h 964"/>
                <a:gd name="T40" fmla="*/ 7 w 469"/>
                <a:gd name="T41" fmla="*/ 30 h 964"/>
                <a:gd name="T42" fmla="*/ 7 w 469"/>
                <a:gd name="T43" fmla="*/ 30 h 964"/>
                <a:gd name="T44" fmla="*/ 8 w 469"/>
                <a:gd name="T45" fmla="*/ 28 h 964"/>
                <a:gd name="T46" fmla="*/ 8 w 469"/>
                <a:gd name="T47" fmla="*/ 26 h 964"/>
                <a:gd name="T48" fmla="*/ 8 w 469"/>
                <a:gd name="T49" fmla="*/ 24 h 964"/>
                <a:gd name="T50" fmla="*/ 9 w 469"/>
                <a:gd name="T51" fmla="*/ 23 h 964"/>
                <a:gd name="T52" fmla="*/ 9 w 469"/>
                <a:gd name="T53" fmla="*/ 22 h 964"/>
                <a:gd name="T54" fmla="*/ 9 w 469"/>
                <a:gd name="T55" fmla="*/ 21 h 964"/>
                <a:gd name="T56" fmla="*/ 10 w 469"/>
                <a:gd name="T57" fmla="*/ 21 h 964"/>
                <a:gd name="T58" fmla="*/ 10 w 469"/>
                <a:gd name="T59" fmla="*/ 20 h 964"/>
                <a:gd name="T60" fmla="*/ 11 w 469"/>
                <a:gd name="T61" fmla="*/ 19 h 964"/>
                <a:gd name="T62" fmla="*/ 12 w 469"/>
                <a:gd name="T63" fmla="*/ 17 h 964"/>
                <a:gd name="T64" fmla="*/ 13 w 469"/>
                <a:gd name="T65" fmla="*/ 14 h 964"/>
                <a:gd name="T66" fmla="*/ 14 w 469"/>
                <a:gd name="T67" fmla="*/ 10 h 964"/>
                <a:gd name="T68" fmla="*/ 14 w 469"/>
                <a:gd name="T69" fmla="*/ 7 h 964"/>
                <a:gd name="T70" fmla="*/ 14 w 469"/>
                <a:gd name="T71" fmla="*/ 5 h 964"/>
                <a:gd name="T72" fmla="*/ 14 w 469"/>
                <a:gd name="T73" fmla="*/ 4 h 964"/>
                <a:gd name="T74" fmla="*/ 13 w 469"/>
                <a:gd name="T75" fmla="*/ 3 h 964"/>
                <a:gd name="T76" fmla="*/ 12 w 469"/>
                <a:gd name="T77" fmla="*/ 2 h 964"/>
                <a:gd name="T78" fmla="*/ 10 w 469"/>
                <a:gd name="T79" fmla="*/ 1 h 964"/>
                <a:gd name="T80" fmla="*/ 8 w 469"/>
                <a:gd name="T81" fmla="*/ 1 h 964"/>
                <a:gd name="T82" fmla="*/ 7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E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1" name="Freeform 148"/>
            <p:cNvSpPr>
              <a:spLocks noChangeAspect="1"/>
            </p:cNvSpPr>
            <p:nvPr/>
          </p:nvSpPr>
          <p:spPr bwMode="auto">
            <a:xfrm>
              <a:off x="785" y="2256"/>
              <a:ext cx="214" cy="475"/>
            </a:xfrm>
            <a:custGeom>
              <a:avLst/>
              <a:gdLst>
                <a:gd name="T0" fmla="*/ 5 w 429"/>
                <a:gd name="T1" fmla="*/ 0 h 951"/>
                <a:gd name="T2" fmla="*/ 2 w 429"/>
                <a:gd name="T3" fmla="*/ 1 h 951"/>
                <a:gd name="T4" fmla="*/ 1 w 429"/>
                <a:gd name="T5" fmla="*/ 2 h 951"/>
                <a:gd name="T6" fmla="*/ 0 w 429"/>
                <a:gd name="T7" fmla="*/ 3 h 951"/>
                <a:gd name="T8" fmla="*/ 0 w 429"/>
                <a:gd name="T9" fmla="*/ 4 h 951"/>
                <a:gd name="T10" fmla="*/ 0 w 429"/>
                <a:gd name="T11" fmla="*/ 6 h 951"/>
                <a:gd name="T12" fmla="*/ 0 w 429"/>
                <a:gd name="T13" fmla="*/ 7 h 951"/>
                <a:gd name="T14" fmla="*/ 1 w 429"/>
                <a:gd name="T15" fmla="*/ 9 h 951"/>
                <a:gd name="T16" fmla="*/ 2 w 429"/>
                <a:gd name="T17" fmla="*/ 12 h 951"/>
                <a:gd name="T18" fmla="*/ 2 w 429"/>
                <a:gd name="T19" fmla="*/ 17 h 951"/>
                <a:gd name="T20" fmla="*/ 2 w 429"/>
                <a:gd name="T21" fmla="*/ 20 h 951"/>
                <a:gd name="T22" fmla="*/ 3 w 429"/>
                <a:gd name="T23" fmla="*/ 21 h 951"/>
                <a:gd name="T24" fmla="*/ 2 w 429"/>
                <a:gd name="T25" fmla="*/ 23 h 951"/>
                <a:gd name="T26" fmla="*/ 2 w 429"/>
                <a:gd name="T27" fmla="*/ 26 h 951"/>
                <a:gd name="T28" fmla="*/ 2 w 429"/>
                <a:gd name="T29" fmla="*/ 28 h 951"/>
                <a:gd name="T30" fmla="*/ 2 w 429"/>
                <a:gd name="T31" fmla="*/ 28 h 951"/>
                <a:gd name="T32" fmla="*/ 3 w 429"/>
                <a:gd name="T33" fmla="*/ 29 h 951"/>
                <a:gd name="T34" fmla="*/ 4 w 429"/>
                <a:gd name="T35" fmla="*/ 29 h 951"/>
                <a:gd name="T36" fmla="*/ 5 w 429"/>
                <a:gd name="T37" fmla="*/ 29 h 951"/>
                <a:gd name="T38" fmla="*/ 5 w 429"/>
                <a:gd name="T39" fmla="*/ 29 h 951"/>
                <a:gd name="T40" fmla="*/ 6 w 429"/>
                <a:gd name="T41" fmla="*/ 29 h 951"/>
                <a:gd name="T42" fmla="*/ 6 w 429"/>
                <a:gd name="T43" fmla="*/ 28 h 951"/>
                <a:gd name="T44" fmla="*/ 7 w 429"/>
                <a:gd name="T45" fmla="*/ 27 h 951"/>
                <a:gd name="T46" fmla="*/ 7 w 429"/>
                <a:gd name="T47" fmla="*/ 24 h 951"/>
                <a:gd name="T48" fmla="*/ 7 w 429"/>
                <a:gd name="T49" fmla="*/ 23 h 951"/>
                <a:gd name="T50" fmla="*/ 8 w 429"/>
                <a:gd name="T51" fmla="*/ 21 h 951"/>
                <a:gd name="T52" fmla="*/ 8 w 429"/>
                <a:gd name="T53" fmla="*/ 20 h 951"/>
                <a:gd name="T54" fmla="*/ 9 w 429"/>
                <a:gd name="T55" fmla="*/ 19 h 951"/>
                <a:gd name="T56" fmla="*/ 9 w 429"/>
                <a:gd name="T57" fmla="*/ 18 h 951"/>
                <a:gd name="T58" fmla="*/ 10 w 429"/>
                <a:gd name="T59" fmla="*/ 15 h 951"/>
                <a:gd name="T60" fmla="*/ 11 w 429"/>
                <a:gd name="T61" fmla="*/ 12 h 951"/>
                <a:gd name="T62" fmla="*/ 12 w 429"/>
                <a:gd name="T63" fmla="*/ 8 h 951"/>
                <a:gd name="T64" fmla="*/ 13 w 429"/>
                <a:gd name="T65" fmla="*/ 5 h 951"/>
                <a:gd name="T66" fmla="*/ 13 w 429"/>
                <a:gd name="T67" fmla="*/ 4 h 951"/>
                <a:gd name="T68" fmla="*/ 13 w 429"/>
                <a:gd name="T69" fmla="*/ 3 h 951"/>
                <a:gd name="T70" fmla="*/ 12 w 429"/>
                <a:gd name="T71" fmla="*/ 2 h 951"/>
                <a:gd name="T72" fmla="*/ 11 w 429"/>
                <a:gd name="T73" fmla="*/ 1 h 951"/>
                <a:gd name="T74" fmla="*/ 9 w 429"/>
                <a:gd name="T75" fmla="*/ 0 h 951"/>
                <a:gd name="T76" fmla="*/ 8 w 429"/>
                <a:gd name="T77" fmla="*/ 0 h 951"/>
                <a:gd name="T78" fmla="*/ 6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E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2" name="Freeform 149"/>
            <p:cNvSpPr>
              <a:spLocks noChangeAspect="1"/>
            </p:cNvSpPr>
            <p:nvPr/>
          </p:nvSpPr>
          <p:spPr bwMode="auto">
            <a:xfrm>
              <a:off x="796" y="2262"/>
              <a:ext cx="195" cy="469"/>
            </a:xfrm>
            <a:custGeom>
              <a:avLst/>
              <a:gdLst>
                <a:gd name="T0" fmla="*/ 5 w 389"/>
                <a:gd name="T1" fmla="*/ 1 h 936"/>
                <a:gd name="T2" fmla="*/ 3 w 389"/>
                <a:gd name="T3" fmla="*/ 1 h 936"/>
                <a:gd name="T4" fmla="*/ 2 w 389"/>
                <a:gd name="T5" fmla="*/ 2 h 936"/>
                <a:gd name="T6" fmla="*/ 1 w 389"/>
                <a:gd name="T7" fmla="*/ 4 h 936"/>
                <a:gd name="T8" fmla="*/ 0 w 389"/>
                <a:gd name="T9" fmla="*/ 5 h 936"/>
                <a:gd name="T10" fmla="*/ 1 w 389"/>
                <a:gd name="T11" fmla="*/ 6 h 936"/>
                <a:gd name="T12" fmla="*/ 1 w 389"/>
                <a:gd name="T13" fmla="*/ 7 h 936"/>
                <a:gd name="T14" fmla="*/ 2 w 389"/>
                <a:gd name="T15" fmla="*/ 9 h 936"/>
                <a:gd name="T16" fmla="*/ 3 w 389"/>
                <a:gd name="T17" fmla="*/ 12 h 936"/>
                <a:gd name="T18" fmla="*/ 3 w 389"/>
                <a:gd name="T19" fmla="*/ 17 h 936"/>
                <a:gd name="T20" fmla="*/ 3 w 389"/>
                <a:gd name="T21" fmla="*/ 21 h 936"/>
                <a:gd name="T22" fmla="*/ 3 w 389"/>
                <a:gd name="T23" fmla="*/ 22 h 936"/>
                <a:gd name="T24" fmla="*/ 3 w 389"/>
                <a:gd name="T25" fmla="*/ 24 h 936"/>
                <a:gd name="T26" fmla="*/ 3 w 389"/>
                <a:gd name="T27" fmla="*/ 26 h 936"/>
                <a:gd name="T28" fmla="*/ 3 w 389"/>
                <a:gd name="T29" fmla="*/ 28 h 936"/>
                <a:gd name="T30" fmla="*/ 3 w 389"/>
                <a:gd name="T31" fmla="*/ 29 h 936"/>
                <a:gd name="T32" fmla="*/ 3 w 389"/>
                <a:gd name="T33" fmla="*/ 29 h 936"/>
                <a:gd name="T34" fmla="*/ 4 w 389"/>
                <a:gd name="T35" fmla="*/ 30 h 936"/>
                <a:gd name="T36" fmla="*/ 5 w 389"/>
                <a:gd name="T37" fmla="*/ 30 h 936"/>
                <a:gd name="T38" fmla="*/ 5 w 389"/>
                <a:gd name="T39" fmla="*/ 30 h 936"/>
                <a:gd name="T40" fmla="*/ 6 w 389"/>
                <a:gd name="T41" fmla="*/ 29 h 936"/>
                <a:gd name="T42" fmla="*/ 6 w 389"/>
                <a:gd name="T43" fmla="*/ 29 h 936"/>
                <a:gd name="T44" fmla="*/ 7 w 389"/>
                <a:gd name="T45" fmla="*/ 27 h 936"/>
                <a:gd name="T46" fmla="*/ 7 w 389"/>
                <a:gd name="T47" fmla="*/ 25 h 936"/>
                <a:gd name="T48" fmla="*/ 7 w 389"/>
                <a:gd name="T49" fmla="*/ 23 h 936"/>
                <a:gd name="T50" fmla="*/ 8 w 389"/>
                <a:gd name="T51" fmla="*/ 22 h 936"/>
                <a:gd name="T52" fmla="*/ 8 w 389"/>
                <a:gd name="T53" fmla="*/ 21 h 936"/>
                <a:gd name="T54" fmla="*/ 9 w 389"/>
                <a:gd name="T55" fmla="*/ 20 h 936"/>
                <a:gd name="T56" fmla="*/ 9 w 389"/>
                <a:gd name="T57" fmla="*/ 18 h 936"/>
                <a:gd name="T58" fmla="*/ 10 w 389"/>
                <a:gd name="T59" fmla="*/ 16 h 936"/>
                <a:gd name="T60" fmla="*/ 11 w 389"/>
                <a:gd name="T61" fmla="*/ 13 h 936"/>
                <a:gd name="T62" fmla="*/ 12 w 389"/>
                <a:gd name="T63" fmla="*/ 9 h 936"/>
                <a:gd name="T64" fmla="*/ 12 w 389"/>
                <a:gd name="T65" fmla="*/ 6 h 936"/>
                <a:gd name="T66" fmla="*/ 13 w 389"/>
                <a:gd name="T67" fmla="*/ 5 h 936"/>
                <a:gd name="T68" fmla="*/ 12 w 389"/>
                <a:gd name="T69" fmla="*/ 4 h 936"/>
                <a:gd name="T70" fmla="*/ 12 w 389"/>
                <a:gd name="T71" fmla="*/ 3 h 936"/>
                <a:gd name="T72" fmla="*/ 11 w 389"/>
                <a:gd name="T73" fmla="*/ 2 h 936"/>
                <a:gd name="T74" fmla="*/ 10 w 389"/>
                <a:gd name="T75" fmla="*/ 1 h 936"/>
                <a:gd name="T76" fmla="*/ 9 w 389"/>
                <a:gd name="T77" fmla="*/ 1 h 936"/>
                <a:gd name="T78" fmla="*/ 7 w 389"/>
                <a:gd name="T79" fmla="*/ 1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3" name="Freeform 150"/>
            <p:cNvSpPr>
              <a:spLocks noChangeAspect="1"/>
            </p:cNvSpPr>
            <p:nvPr/>
          </p:nvSpPr>
          <p:spPr bwMode="auto">
            <a:xfrm>
              <a:off x="806" y="2269"/>
              <a:ext cx="177" cy="461"/>
            </a:xfrm>
            <a:custGeom>
              <a:avLst/>
              <a:gdLst>
                <a:gd name="T0" fmla="*/ 5 w 352"/>
                <a:gd name="T1" fmla="*/ 0 h 923"/>
                <a:gd name="T2" fmla="*/ 3 w 352"/>
                <a:gd name="T3" fmla="*/ 0 h 923"/>
                <a:gd name="T4" fmla="*/ 2 w 352"/>
                <a:gd name="T5" fmla="*/ 1 h 923"/>
                <a:gd name="T6" fmla="*/ 1 w 352"/>
                <a:gd name="T7" fmla="*/ 2 h 923"/>
                <a:gd name="T8" fmla="*/ 0 w 352"/>
                <a:gd name="T9" fmla="*/ 4 h 923"/>
                <a:gd name="T10" fmla="*/ 1 w 352"/>
                <a:gd name="T11" fmla="*/ 5 h 923"/>
                <a:gd name="T12" fmla="*/ 1 w 352"/>
                <a:gd name="T13" fmla="*/ 6 h 923"/>
                <a:gd name="T14" fmla="*/ 3 w 352"/>
                <a:gd name="T15" fmla="*/ 7 h 923"/>
                <a:gd name="T16" fmla="*/ 3 w 352"/>
                <a:gd name="T17" fmla="*/ 10 h 923"/>
                <a:gd name="T18" fmla="*/ 3 w 352"/>
                <a:gd name="T19" fmla="*/ 16 h 923"/>
                <a:gd name="T20" fmla="*/ 3 w 352"/>
                <a:gd name="T21" fmla="*/ 19 h 923"/>
                <a:gd name="T22" fmla="*/ 3 w 352"/>
                <a:gd name="T23" fmla="*/ 20 h 923"/>
                <a:gd name="T24" fmla="*/ 3 w 352"/>
                <a:gd name="T25" fmla="*/ 22 h 923"/>
                <a:gd name="T26" fmla="*/ 2 w 352"/>
                <a:gd name="T27" fmla="*/ 25 h 923"/>
                <a:gd name="T28" fmla="*/ 2 w 352"/>
                <a:gd name="T29" fmla="*/ 27 h 923"/>
                <a:gd name="T30" fmla="*/ 3 w 352"/>
                <a:gd name="T31" fmla="*/ 28 h 923"/>
                <a:gd name="T32" fmla="*/ 3 w 352"/>
                <a:gd name="T33" fmla="*/ 28 h 923"/>
                <a:gd name="T34" fmla="*/ 3 w 352"/>
                <a:gd name="T35" fmla="*/ 28 h 923"/>
                <a:gd name="T36" fmla="*/ 4 w 352"/>
                <a:gd name="T37" fmla="*/ 28 h 923"/>
                <a:gd name="T38" fmla="*/ 5 w 352"/>
                <a:gd name="T39" fmla="*/ 28 h 923"/>
                <a:gd name="T40" fmla="*/ 5 w 352"/>
                <a:gd name="T41" fmla="*/ 28 h 923"/>
                <a:gd name="T42" fmla="*/ 5 w 352"/>
                <a:gd name="T43" fmla="*/ 28 h 923"/>
                <a:gd name="T44" fmla="*/ 6 w 352"/>
                <a:gd name="T45" fmla="*/ 26 h 923"/>
                <a:gd name="T46" fmla="*/ 6 w 352"/>
                <a:gd name="T47" fmla="*/ 24 h 923"/>
                <a:gd name="T48" fmla="*/ 6 w 352"/>
                <a:gd name="T49" fmla="*/ 22 h 923"/>
                <a:gd name="T50" fmla="*/ 7 w 352"/>
                <a:gd name="T51" fmla="*/ 21 h 923"/>
                <a:gd name="T52" fmla="*/ 7 w 352"/>
                <a:gd name="T53" fmla="*/ 20 h 923"/>
                <a:gd name="T54" fmla="*/ 7 w 352"/>
                <a:gd name="T55" fmla="*/ 19 h 923"/>
                <a:gd name="T56" fmla="*/ 8 w 352"/>
                <a:gd name="T57" fmla="*/ 17 h 923"/>
                <a:gd name="T58" fmla="*/ 9 w 352"/>
                <a:gd name="T59" fmla="*/ 15 h 923"/>
                <a:gd name="T60" fmla="*/ 9 w 352"/>
                <a:gd name="T61" fmla="*/ 12 h 923"/>
                <a:gd name="T62" fmla="*/ 10 w 352"/>
                <a:gd name="T63" fmla="*/ 8 h 923"/>
                <a:gd name="T64" fmla="*/ 11 w 352"/>
                <a:gd name="T65" fmla="*/ 5 h 923"/>
                <a:gd name="T66" fmla="*/ 12 w 352"/>
                <a:gd name="T67" fmla="*/ 4 h 923"/>
                <a:gd name="T68" fmla="*/ 12 w 352"/>
                <a:gd name="T69" fmla="*/ 3 h 923"/>
                <a:gd name="T70" fmla="*/ 11 w 352"/>
                <a:gd name="T71" fmla="*/ 2 h 923"/>
                <a:gd name="T72" fmla="*/ 10 w 352"/>
                <a:gd name="T73" fmla="*/ 1 h 923"/>
                <a:gd name="T74" fmla="*/ 9 w 352"/>
                <a:gd name="T75" fmla="*/ 0 h 923"/>
                <a:gd name="T76" fmla="*/ 8 w 352"/>
                <a:gd name="T77" fmla="*/ 0 h 923"/>
                <a:gd name="T78" fmla="*/ 7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4" name="Freeform 151"/>
            <p:cNvSpPr>
              <a:spLocks noChangeAspect="1"/>
            </p:cNvSpPr>
            <p:nvPr/>
          </p:nvSpPr>
          <p:spPr bwMode="auto">
            <a:xfrm>
              <a:off x="817" y="2274"/>
              <a:ext cx="159" cy="456"/>
            </a:xfrm>
            <a:custGeom>
              <a:avLst/>
              <a:gdLst>
                <a:gd name="T0" fmla="*/ 4 w 319"/>
                <a:gd name="T1" fmla="*/ 1 h 910"/>
                <a:gd name="T2" fmla="*/ 2 w 319"/>
                <a:gd name="T3" fmla="*/ 1 h 910"/>
                <a:gd name="T4" fmla="*/ 0 w 319"/>
                <a:gd name="T5" fmla="*/ 2 h 910"/>
                <a:gd name="T6" fmla="*/ 0 w 319"/>
                <a:gd name="T7" fmla="*/ 3 h 910"/>
                <a:gd name="T8" fmla="*/ 0 w 319"/>
                <a:gd name="T9" fmla="*/ 4 h 910"/>
                <a:gd name="T10" fmla="*/ 0 w 319"/>
                <a:gd name="T11" fmla="*/ 5 h 910"/>
                <a:gd name="T12" fmla="*/ 1 w 319"/>
                <a:gd name="T13" fmla="*/ 6 h 910"/>
                <a:gd name="T14" fmla="*/ 2 w 319"/>
                <a:gd name="T15" fmla="*/ 7 h 910"/>
                <a:gd name="T16" fmla="*/ 2 w 319"/>
                <a:gd name="T17" fmla="*/ 10 h 910"/>
                <a:gd name="T18" fmla="*/ 2 w 319"/>
                <a:gd name="T19" fmla="*/ 16 h 910"/>
                <a:gd name="T20" fmla="*/ 2 w 319"/>
                <a:gd name="T21" fmla="*/ 20 h 910"/>
                <a:gd name="T22" fmla="*/ 2 w 319"/>
                <a:gd name="T23" fmla="*/ 21 h 910"/>
                <a:gd name="T24" fmla="*/ 1 w 319"/>
                <a:gd name="T25" fmla="*/ 23 h 910"/>
                <a:gd name="T26" fmla="*/ 1 w 319"/>
                <a:gd name="T27" fmla="*/ 26 h 910"/>
                <a:gd name="T28" fmla="*/ 1 w 319"/>
                <a:gd name="T29" fmla="*/ 28 h 910"/>
                <a:gd name="T30" fmla="*/ 1 w 319"/>
                <a:gd name="T31" fmla="*/ 28 h 910"/>
                <a:gd name="T32" fmla="*/ 1 w 319"/>
                <a:gd name="T33" fmla="*/ 29 h 910"/>
                <a:gd name="T34" fmla="*/ 2 w 319"/>
                <a:gd name="T35" fmla="*/ 29 h 910"/>
                <a:gd name="T36" fmla="*/ 2 w 319"/>
                <a:gd name="T37" fmla="*/ 29 h 910"/>
                <a:gd name="T38" fmla="*/ 3 w 319"/>
                <a:gd name="T39" fmla="*/ 29 h 910"/>
                <a:gd name="T40" fmla="*/ 3 w 319"/>
                <a:gd name="T41" fmla="*/ 29 h 910"/>
                <a:gd name="T42" fmla="*/ 3 w 319"/>
                <a:gd name="T43" fmla="*/ 28 h 910"/>
                <a:gd name="T44" fmla="*/ 4 w 319"/>
                <a:gd name="T45" fmla="*/ 27 h 910"/>
                <a:gd name="T46" fmla="*/ 4 w 319"/>
                <a:gd name="T47" fmla="*/ 24 h 910"/>
                <a:gd name="T48" fmla="*/ 4 w 319"/>
                <a:gd name="T49" fmla="*/ 22 h 910"/>
                <a:gd name="T50" fmla="*/ 5 w 319"/>
                <a:gd name="T51" fmla="*/ 21 h 910"/>
                <a:gd name="T52" fmla="*/ 5 w 319"/>
                <a:gd name="T53" fmla="*/ 20 h 910"/>
                <a:gd name="T54" fmla="*/ 5 w 319"/>
                <a:gd name="T55" fmla="*/ 19 h 910"/>
                <a:gd name="T56" fmla="*/ 6 w 319"/>
                <a:gd name="T57" fmla="*/ 18 h 910"/>
                <a:gd name="T58" fmla="*/ 6 w 319"/>
                <a:gd name="T59" fmla="*/ 15 h 910"/>
                <a:gd name="T60" fmla="*/ 7 w 319"/>
                <a:gd name="T61" fmla="*/ 12 h 910"/>
                <a:gd name="T62" fmla="*/ 8 w 319"/>
                <a:gd name="T63" fmla="*/ 9 h 910"/>
                <a:gd name="T64" fmla="*/ 9 w 319"/>
                <a:gd name="T65" fmla="*/ 6 h 910"/>
                <a:gd name="T66" fmla="*/ 9 w 319"/>
                <a:gd name="T67" fmla="*/ 5 h 910"/>
                <a:gd name="T68" fmla="*/ 9 w 319"/>
                <a:gd name="T69" fmla="*/ 4 h 910"/>
                <a:gd name="T70" fmla="*/ 9 w 319"/>
                <a:gd name="T71" fmla="*/ 3 h 910"/>
                <a:gd name="T72" fmla="*/ 9 w 319"/>
                <a:gd name="T73" fmla="*/ 2 h 910"/>
                <a:gd name="T74" fmla="*/ 8 w 319"/>
                <a:gd name="T75" fmla="*/ 1 h 910"/>
                <a:gd name="T76" fmla="*/ 7 w 319"/>
                <a:gd name="T77" fmla="*/ 1 h 910"/>
                <a:gd name="T78" fmla="*/ 6 w 319"/>
                <a:gd name="T79" fmla="*/ 1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5" name="Freeform 152"/>
            <p:cNvSpPr>
              <a:spLocks noChangeAspect="1"/>
            </p:cNvSpPr>
            <p:nvPr/>
          </p:nvSpPr>
          <p:spPr bwMode="auto">
            <a:xfrm>
              <a:off x="827" y="2281"/>
              <a:ext cx="143" cy="448"/>
            </a:xfrm>
            <a:custGeom>
              <a:avLst/>
              <a:gdLst>
                <a:gd name="T0" fmla="*/ 5 w 286"/>
                <a:gd name="T1" fmla="*/ 0 h 896"/>
                <a:gd name="T2" fmla="*/ 4 w 286"/>
                <a:gd name="T3" fmla="*/ 1 h 896"/>
                <a:gd name="T4" fmla="*/ 3 w 286"/>
                <a:gd name="T5" fmla="*/ 1 h 896"/>
                <a:gd name="T6" fmla="*/ 2 w 286"/>
                <a:gd name="T7" fmla="*/ 1 h 896"/>
                <a:gd name="T8" fmla="*/ 1 w 286"/>
                <a:gd name="T9" fmla="*/ 2 h 896"/>
                <a:gd name="T10" fmla="*/ 1 w 286"/>
                <a:gd name="T11" fmla="*/ 2 h 896"/>
                <a:gd name="T12" fmla="*/ 1 w 286"/>
                <a:gd name="T13" fmla="*/ 2 h 896"/>
                <a:gd name="T14" fmla="*/ 1 w 286"/>
                <a:gd name="T15" fmla="*/ 3 h 896"/>
                <a:gd name="T16" fmla="*/ 0 w 286"/>
                <a:gd name="T17" fmla="*/ 3 h 896"/>
                <a:gd name="T18" fmla="*/ 0 w 286"/>
                <a:gd name="T19" fmla="*/ 4 h 896"/>
                <a:gd name="T20" fmla="*/ 1 w 286"/>
                <a:gd name="T21" fmla="*/ 4 h 896"/>
                <a:gd name="T22" fmla="*/ 1 w 286"/>
                <a:gd name="T23" fmla="*/ 5 h 896"/>
                <a:gd name="T24" fmla="*/ 1 w 286"/>
                <a:gd name="T25" fmla="*/ 5 h 896"/>
                <a:gd name="T26" fmla="*/ 1 w 286"/>
                <a:gd name="T27" fmla="*/ 6 h 896"/>
                <a:gd name="T28" fmla="*/ 2 w 286"/>
                <a:gd name="T29" fmla="*/ 6 h 896"/>
                <a:gd name="T30" fmla="*/ 2 w 286"/>
                <a:gd name="T31" fmla="*/ 6 h 896"/>
                <a:gd name="T32" fmla="*/ 3 w 286"/>
                <a:gd name="T33" fmla="*/ 6 h 896"/>
                <a:gd name="T34" fmla="*/ 2 w 286"/>
                <a:gd name="T35" fmla="*/ 19 h 896"/>
                <a:gd name="T36" fmla="*/ 2 w 286"/>
                <a:gd name="T37" fmla="*/ 21 h 896"/>
                <a:gd name="T38" fmla="*/ 1 w 286"/>
                <a:gd name="T39" fmla="*/ 27 h 896"/>
                <a:gd name="T40" fmla="*/ 1 w 286"/>
                <a:gd name="T41" fmla="*/ 28 h 896"/>
                <a:gd name="T42" fmla="*/ 3 w 286"/>
                <a:gd name="T43" fmla="*/ 28 h 896"/>
                <a:gd name="T44" fmla="*/ 3 w 286"/>
                <a:gd name="T45" fmla="*/ 27 h 896"/>
                <a:gd name="T46" fmla="*/ 4 w 286"/>
                <a:gd name="T47" fmla="*/ 23 h 896"/>
                <a:gd name="T48" fmla="*/ 5 w 286"/>
                <a:gd name="T49" fmla="*/ 20 h 896"/>
                <a:gd name="T50" fmla="*/ 5 w 286"/>
                <a:gd name="T51" fmla="*/ 18 h 896"/>
                <a:gd name="T52" fmla="*/ 5 w 286"/>
                <a:gd name="T53" fmla="*/ 17 h 896"/>
                <a:gd name="T54" fmla="*/ 5 w 286"/>
                <a:gd name="T55" fmla="*/ 16 h 896"/>
                <a:gd name="T56" fmla="*/ 5 w 286"/>
                <a:gd name="T57" fmla="*/ 15 h 896"/>
                <a:gd name="T58" fmla="*/ 6 w 286"/>
                <a:gd name="T59" fmla="*/ 14 h 896"/>
                <a:gd name="T60" fmla="*/ 6 w 286"/>
                <a:gd name="T61" fmla="*/ 12 h 896"/>
                <a:gd name="T62" fmla="*/ 6 w 286"/>
                <a:gd name="T63" fmla="*/ 10 h 896"/>
                <a:gd name="T64" fmla="*/ 7 w 286"/>
                <a:gd name="T65" fmla="*/ 8 h 896"/>
                <a:gd name="T66" fmla="*/ 7 w 286"/>
                <a:gd name="T67" fmla="*/ 6 h 896"/>
                <a:gd name="T68" fmla="*/ 9 w 286"/>
                <a:gd name="T69" fmla="*/ 5 h 896"/>
                <a:gd name="T70" fmla="*/ 9 w 286"/>
                <a:gd name="T71" fmla="*/ 4 h 896"/>
                <a:gd name="T72" fmla="*/ 9 w 286"/>
                <a:gd name="T73" fmla="*/ 4 h 896"/>
                <a:gd name="T74" fmla="*/ 9 w 286"/>
                <a:gd name="T75" fmla="*/ 3 h 896"/>
                <a:gd name="T76" fmla="*/ 9 w 286"/>
                <a:gd name="T77" fmla="*/ 2 h 896"/>
                <a:gd name="T78" fmla="*/ 7 w 286"/>
                <a:gd name="T79" fmla="*/ 1 h 896"/>
                <a:gd name="T80" fmla="*/ 6 w 286"/>
                <a:gd name="T81" fmla="*/ 1 h 896"/>
                <a:gd name="T82" fmla="*/ 5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6" name="Freeform 153"/>
            <p:cNvSpPr>
              <a:spLocks noChangeAspect="1"/>
            </p:cNvSpPr>
            <p:nvPr/>
          </p:nvSpPr>
          <p:spPr bwMode="auto">
            <a:xfrm>
              <a:off x="683" y="2195"/>
              <a:ext cx="173" cy="240"/>
            </a:xfrm>
            <a:custGeom>
              <a:avLst/>
              <a:gdLst>
                <a:gd name="T0" fmla="*/ 9 w 346"/>
                <a:gd name="T1" fmla="*/ 0 h 480"/>
                <a:gd name="T2" fmla="*/ 7 w 346"/>
                <a:gd name="T3" fmla="*/ 1 h 480"/>
                <a:gd name="T4" fmla="*/ 6 w 346"/>
                <a:gd name="T5" fmla="*/ 1 h 480"/>
                <a:gd name="T6" fmla="*/ 6 w 346"/>
                <a:gd name="T7" fmla="*/ 2 h 480"/>
                <a:gd name="T8" fmla="*/ 5 w 346"/>
                <a:gd name="T9" fmla="*/ 2 h 480"/>
                <a:gd name="T10" fmla="*/ 4 w 346"/>
                <a:gd name="T11" fmla="*/ 3 h 480"/>
                <a:gd name="T12" fmla="*/ 3 w 346"/>
                <a:gd name="T13" fmla="*/ 4 h 480"/>
                <a:gd name="T14" fmla="*/ 3 w 346"/>
                <a:gd name="T15" fmla="*/ 5 h 480"/>
                <a:gd name="T16" fmla="*/ 2 w 346"/>
                <a:gd name="T17" fmla="*/ 6 h 480"/>
                <a:gd name="T18" fmla="*/ 1 w 346"/>
                <a:gd name="T19" fmla="*/ 7 h 480"/>
                <a:gd name="T20" fmla="*/ 1 w 346"/>
                <a:gd name="T21" fmla="*/ 8 h 480"/>
                <a:gd name="T22" fmla="*/ 1 w 346"/>
                <a:gd name="T23" fmla="*/ 9 h 480"/>
                <a:gd name="T24" fmla="*/ 1 w 346"/>
                <a:gd name="T25" fmla="*/ 10 h 480"/>
                <a:gd name="T26" fmla="*/ 0 w 346"/>
                <a:gd name="T27" fmla="*/ 12 h 480"/>
                <a:gd name="T28" fmla="*/ 1 w 346"/>
                <a:gd name="T29" fmla="*/ 13 h 480"/>
                <a:gd name="T30" fmla="*/ 1 w 346"/>
                <a:gd name="T31" fmla="*/ 14 h 480"/>
                <a:gd name="T32" fmla="*/ 1 w 346"/>
                <a:gd name="T33" fmla="*/ 15 h 480"/>
                <a:gd name="T34" fmla="*/ 2 w 346"/>
                <a:gd name="T35" fmla="*/ 14 h 480"/>
                <a:gd name="T36" fmla="*/ 2 w 346"/>
                <a:gd name="T37" fmla="*/ 13 h 480"/>
                <a:gd name="T38" fmla="*/ 2 w 346"/>
                <a:gd name="T39" fmla="*/ 12 h 480"/>
                <a:gd name="T40" fmla="*/ 2 w 346"/>
                <a:gd name="T41" fmla="*/ 11 h 480"/>
                <a:gd name="T42" fmla="*/ 3 w 346"/>
                <a:gd name="T43" fmla="*/ 10 h 480"/>
                <a:gd name="T44" fmla="*/ 3 w 346"/>
                <a:gd name="T45" fmla="*/ 9 h 480"/>
                <a:gd name="T46" fmla="*/ 3 w 346"/>
                <a:gd name="T47" fmla="*/ 8 h 480"/>
                <a:gd name="T48" fmla="*/ 4 w 346"/>
                <a:gd name="T49" fmla="*/ 7 h 480"/>
                <a:gd name="T50" fmla="*/ 5 w 346"/>
                <a:gd name="T51" fmla="*/ 6 h 480"/>
                <a:gd name="T52" fmla="*/ 6 w 346"/>
                <a:gd name="T53" fmla="*/ 5 h 480"/>
                <a:gd name="T54" fmla="*/ 6 w 346"/>
                <a:gd name="T55" fmla="*/ 4 h 480"/>
                <a:gd name="T56" fmla="*/ 7 w 346"/>
                <a:gd name="T57" fmla="*/ 3 h 480"/>
                <a:gd name="T58" fmla="*/ 8 w 346"/>
                <a:gd name="T59" fmla="*/ 3 h 480"/>
                <a:gd name="T60" fmla="*/ 9 w 346"/>
                <a:gd name="T61" fmla="*/ 2 h 480"/>
                <a:gd name="T62" fmla="*/ 10 w 346"/>
                <a:gd name="T63" fmla="*/ 1 h 480"/>
                <a:gd name="T64" fmla="*/ 11 w 346"/>
                <a:gd name="T65" fmla="*/ 1 h 480"/>
                <a:gd name="T66" fmla="*/ 9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7" name="Freeform 154"/>
            <p:cNvSpPr>
              <a:spLocks noChangeAspect="1"/>
            </p:cNvSpPr>
            <p:nvPr/>
          </p:nvSpPr>
          <p:spPr bwMode="auto">
            <a:xfrm>
              <a:off x="685" y="2197"/>
              <a:ext cx="169" cy="235"/>
            </a:xfrm>
            <a:custGeom>
              <a:avLst/>
              <a:gdLst>
                <a:gd name="T0" fmla="*/ 9 w 337"/>
                <a:gd name="T1" fmla="*/ 0 h 469"/>
                <a:gd name="T2" fmla="*/ 8 w 337"/>
                <a:gd name="T3" fmla="*/ 1 h 469"/>
                <a:gd name="T4" fmla="*/ 7 w 337"/>
                <a:gd name="T5" fmla="*/ 1 h 469"/>
                <a:gd name="T6" fmla="*/ 6 w 337"/>
                <a:gd name="T7" fmla="*/ 2 h 469"/>
                <a:gd name="T8" fmla="*/ 5 w 337"/>
                <a:gd name="T9" fmla="*/ 2 h 469"/>
                <a:gd name="T10" fmla="*/ 4 w 337"/>
                <a:gd name="T11" fmla="*/ 3 h 469"/>
                <a:gd name="T12" fmla="*/ 3 w 337"/>
                <a:gd name="T13" fmla="*/ 4 h 469"/>
                <a:gd name="T14" fmla="*/ 3 w 337"/>
                <a:gd name="T15" fmla="*/ 5 h 469"/>
                <a:gd name="T16" fmla="*/ 2 w 337"/>
                <a:gd name="T17" fmla="*/ 6 h 469"/>
                <a:gd name="T18" fmla="*/ 1 w 337"/>
                <a:gd name="T19" fmla="*/ 7 h 469"/>
                <a:gd name="T20" fmla="*/ 1 w 337"/>
                <a:gd name="T21" fmla="*/ 8 h 469"/>
                <a:gd name="T22" fmla="*/ 1 w 337"/>
                <a:gd name="T23" fmla="*/ 9 h 469"/>
                <a:gd name="T24" fmla="*/ 1 w 337"/>
                <a:gd name="T25" fmla="*/ 10 h 469"/>
                <a:gd name="T26" fmla="*/ 0 w 337"/>
                <a:gd name="T27" fmla="*/ 11 h 469"/>
                <a:gd name="T28" fmla="*/ 1 w 337"/>
                <a:gd name="T29" fmla="*/ 13 h 469"/>
                <a:gd name="T30" fmla="*/ 1 w 337"/>
                <a:gd name="T31" fmla="*/ 14 h 469"/>
                <a:gd name="T32" fmla="*/ 1 w 337"/>
                <a:gd name="T33" fmla="*/ 15 h 469"/>
                <a:gd name="T34" fmla="*/ 2 w 337"/>
                <a:gd name="T35" fmla="*/ 14 h 469"/>
                <a:gd name="T36" fmla="*/ 2 w 337"/>
                <a:gd name="T37" fmla="*/ 13 h 469"/>
                <a:gd name="T38" fmla="*/ 2 w 337"/>
                <a:gd name="T39" fmla="*/ 12 h 469"/>
                <a:gd name="T40" fmla="*/ 2 w 337"/>
                <a:gd name="T41" fmla="*/ 11 h 469"/>
                <a:gd name="T42" fmla="*/ 3 w 337"/>
                <a:gd name="T43" fmla="*/ 10 h 469"/>
                <a:gd name="T44" fmla="*/ 3 w 337"/>
                <a:gd name="T45" fmla="*/ 9 h 469"/>
                <a:gd name="T46" fmla="*/ 4 w 337"/>
                <a:gd name="T47" fmla="*/ 8 h 469"/>
                <a:gd name="T48" fmla="*/ 4 w 337"/>
                <a:gd name="T49" fmla="*/ 7 h 469"/>
                <a:gd name="T50" fmla="*/ 5 w 337"/>
                <a:gd name="T51" fmla="*/ 6 h 469"/>
                <a:gd name="T52" fmla="*/ 6 w 337"/>
                <a:gd name="T53" fmla="*/ 5 h 469"/>
                <a:gd name="T54" fmla="*/ 6 w 337"/>
                <a:gd name="T55" fmla="*/ 4 h 469"/>
                <a:gd name="T56" fmla="*/ 7 w 337"/>
                <a:gd name="T57" fmla="*/ 3 h 469"/>
                <a:gd name="T58" fmla="*/ 8 w 337"/>
                <a:gd name="T59" fmla="*/ 2 h 469"/>
                <a:gd name="T60" fmla="*/ 9 w 337"/>
                <a:gd name="T61" fmla="*/ 2 h 469"/>
                <a:gd name="T62" fmla="*/ 10 w 337"/>
                <a:gd name="T63" fmla="*/ 1 h 469"/>
                <a:gd name="T64" fmla="*/ 11 w 337"/>
                <a:gd name="T65" fmla="*/ 1 h 469"/>
                <a:gd name="T66" fmla="*/ 11 w 337"/>
                <a:gd name="T67" fmla="*/ 1 h 469"/>
                <a:gd name="T68" fmla="*/ 10 w 337"/>
                <a:gd name="T69" fmla="*/ 1 h 469"/>
                <a:gd name="T70" fmla="*/ 10 w 337"/>
                <a:gd name="T71" fmla="*/ 1 h 469"/>
                <a:gd name="T72" fmla="*/ 10 w 337"/>
                <a:gd name="T73" fmla="*/ 1 h 469"/>
                <a:gd name="T74" fmla="*/ 10 w 337"/>
                <a:gd name="T75" fmla="*/ 1 h 469"/>
                <a:gd name="T76" fmla="*/ 9 w 337"/>
                <a:gd name="T77" fmla="*/ 1 h 469"/>
                <a:gd name="T78" fmla="*/ 9 w 337"/>
                <a:gd name="T79" fmla="*/ 0 h 469"/>
                <a:gd name="T80" fmla="*/ 9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8" name="Freeform 155"/>
            <p:cNvSpPr>
              <a:spLocks noChangeAspect="1"/>
            </p:cNvSpPr>
            <p:nvPr/>
          </p:nvSpPr>
          <p:spPr bwMode="auto">
            <a:xfrm>
              <a:off x="686" y="2199"/>
              <a:ext cx="166" cy="229"/>
            </a:xfrm>
            <a:custGeom>
              <a:avLst/>
              <a:gdLst>
                <a:gd name="T0" fmla="*/ 8 w 332"/>
                <a:gd name="T1" fmla="*/ 0 h 458"/>
                <a:gd name="T2" fmla="*/ 7 w 332"/>
                <a:gd name="T3" fmla="*/ 1 h 458"/>
                <a:gd name="T4" fmla="*/ 6 w 332"/>
                <a:gd name="T5" fmla="*/ 1 h 458"/>
                <a:gd name="T6" fmla="*/ 5 w 332"/>
                <a:gd name="T7" fmla="*/ 2 h 458"/>
                <a:gd name="T8" fmla="*/ 5 w 332"/>
                <a:gd name="T9" fmla="*/ 2 h 458"/>
                <a:gd name="T10" fmla="*/ 4 w 332"/>
                <a:gd name="T11" fmla="*/ 3 h 458"/>
                <a:gd name="T12" fmla="*/ 3 w 332"/>
                <a:gd name="T13" fmla="*/ 4 h 458"/>
                <a:gd name="T14" fmla="*/ 3 w 332"/>
                <a:gd name="T15" fmla="*/ 5 h 458"/>
                <a:gd name="T16" fmla="*/ 2 w 332"/>
                <a:gd name="T17" fmla="*/ 6 h 458"/>
                <a:gd name="T18" fmla="*/ 1 w 332"/>
                <a:gd name="T19" fmla="*/ 7 h 458"/>
                <a:gd name="T20" fmla="*/ 1 w 332"/>
                <a:gd name="T21" fmla="*/ 7 h 458"/>
                <a:gd name="T22" fmla="*/ 1 w 332"/>
                <a:gd name="T23" fmla="*/ 9 h 458"/>
                <a:gd name="T24" fmla="*/ 1 w 332"/>
                <a:gd name="T25" fmla="*/ 10 h 458"/>
                <a:gd name="T26" fmla="*/ 0 w 332"/>
                <a:gd name="T27" fmla="*/ 11 h 458"/>
                <a:gd name="T28" fmla="*/ 1 w 332"/>
                <a:gd name="T29" fmla="*/ 12 h 458"/>
                <a:gd name="T30" fmla="*/ 1 w 332"/>
                <a:gd name="T31" fmla="*/ 13 h 458"/>
                <a:gd name="T32" fmla="*/ 1 w 332"/>
                <a:gd name="T33" fmla="*/ 15 h 458"/>
                <a:gd name="T34" fmla="*/ 1 w 332"/>
                <a:gd name="T35" fmla="*/ 14 h 458"/>
                <a:gd name="T36" fmla="*/ 2 w 332"/>
                <a:gd name="T37" fmla="*/ 13 h 458"/>
                <a:gd name="T38" fmla="*/ 2 w 332"/>
                <a:gd name="T39" fmla="*/ 11 h 458"/>
                <a:gd name="T40" fmla="*/ 2 w 332"/>
                <a:gd name="T41" fmla="*/ 10 h 458"/>
                <a:gd name="T42" fmla="*/ 3 w 332"/>
                <a:gd name="T43" fmla="*/ 9 h 458"/>
                <a:gd name="T44" fmla="*/ 3 w 332"/>
                <a:gd name="T45" fmla="*/ 8 h 458"/>
                <a:gd name="T46" fmla="*/ 3 w 332"/>
                <a:gd name="T47" fmla="*/ 7 h 458"/>
                <a:gd name="T48" fmla="*/ 4 w 332"/>
                <a:gd name="T49" fmla="*/ 6 h 458"/>
                <a:gd name="T50" fmla="*/ 5 w 332"/>
                <a:gd name="T51" fmla="*/ 5 h 458"/>
                <a:gd name="T52" fmla="*/ 5 w 332"/>
                <a:gd name="T53" fmla="*/ 5 h 458"/>
                <a:gd name="T54" fmla="*/ 6 w 332"/>
                <a:gd name="T55" fmla="*/ 4 h 458"/>
                <a:gd name="T56" fmla="*/ 6 w 332"/>
                <a:gd name="T57" fmla="*/ 3 h 458"/>
                <a:gd name="T58" fmla="*/ 7 w 332"/>
                <a:gd name="T59" fmla="*/ 2 h 458"/>
                <a:gd name="T60" fmla="*/ 9 w 332"/>
                <a:gd name="T61" fmla="*/ 2 h 458"/>
                <a:gd name="T62" fmla="*/ 10 w 332"/>
                <a:gd name="T63" fmla="*/ 1 h 458"/>
                <a:gd name="T64" fmla="*/ 11 w 332"/>
                <a:gd name="T65" fmla="*/ 1 h 458"/>
                <a:gd name="T66" fmla="*/ 11 w 332"/>
                <a:gd name="T67" fmla="*/ 1 h 458"/>
                <a:gd name="T68" fmla="*/ 10 w 332"/>
                <a:gd name="T69" fmla="*/ 1 h 458"/>
                <a:gd name="T70" fmla="*/ 10 w 332"/>
                <a:gd name="T71" fmla="*/ 1 h 458"/>
                <a:gd name="T72" fmla="*/ 10 w 332"/>
                <a:gd name="T73" fmla="*/ 1 h 458"/>
                <a:gd name="T74" fmla="*/ 9 w 332"/>
                <a:gd name="T75" fmla="*/ 1 h 458"/>
                <a:gd name="T76" fmla="*/ 9 w 332"/>
                <a:gd name="T77" fmla="*/ 1 h 458"/>
                <a:gd name="T78" fmla="*/ 9 w 332"/>
                <a:gd name="T79" fmla="*/ 0 h 458"/>
                <a:gd name="T80" fmla="*/ 8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9" name="Freeform 156"/>
            <p:cNvSpPr>
              <a:spLocks noChangeAspect="1"/>
            </p:cNvSpPr>
            <p:nvPr/>
          </p:nvSpPr>
          <p:spPr bwMode="auto">
            <a:xfrm>
              <a:off x="688" y="2200"/>
              <a:ext cx="161" cy="225"/>
            </a:xfrm>
            <a:custGeom>
              <a:avLst/>
              <a:gdLst>
                <a:gd name="T0" fmla="*/ 7 w 324"/>
                <a:gd name="T1" fmla="*/ 0 h 451"/>
                <a:gd name="T2" fmla="*/ 6 w 324"/>
                <a:gd name="T3" fmla="*/ 0 h 451"/>
                <a:gd name="T4" fmla="*/ 5 w 324"/>
                <a:gd name="T5" fmla="*/ 0 h 451"/>
                <a:gd name="T6" fmla="*/ 5 w 324"/>
                <a:gd name="T7" fmla="*/ 1 h 451"/>
                <a:gd name="T8" fmla="*/ 4 w 324"/>
                <a:gd name="T9" fmla="*/ 2 h 451"/>
                <a:gd name="T10" fmla="*/ 3 w 324"/>
                <a:gd name="T11" fmla="*/ 2 h 451"/>
                <a:gd name="T12" fmla="*/ 2 w 324"/>
                <a:gd name="T13" fmla="*/ 3 h 451"/>
                <a:gd name="T14" fmla="*/ 2 w 324"/>
                <a:gd name="T15" fmla="*/ 4 h 451"/>
                <a:gd name="T16" fmla="*/ 1 w 324"/>
                <a:gd name="T17" fmla="*/ 5 h 451"/>
                <a:gd name="T18" fmla="*/ 0 w 324"/>
                <a:gd name="T19" fmla="*/ 6 h 451"/>
                <a:gd name="T20" fmla="*/ 0 w 324"/>
                <a:gd name="T21" fmla="*/ 7 h 451"/>
                <a:gd name="T22" fmla="*/ 0 w 324"/>
                <a:gd name="T23" fmla="*/ 8 h 451"/>
                <a:gd name="T24" fmla="*/ 0 w 324"/>
                <a:gd name="T25" fmla="*/ 9 h 451"/>
                <a:gd name="T26" fmla="*/ 0 w 324"/>
                <a:gd name="T27" fmla="*/ 10 h 451"/>
                <a:gd name="T28" fmla="*/ 0 w 324"/>
                <a:gd name="T29" fmla="*/ 11 h 451"/>
                <a:gd name="T30" fmla="*/ 0 w 324"/>
                <a:gd name="T31" fmla="*/ 12 h 451"/>
                <a:gd name="T32" fmla="*/ 0 w 324"/>
                <a:gd name="T33" fmla="*/ 14 h 451"/>
                <a:gd name="T34" fmla="*/ 0 w 324"/>
                <a:gd name="T35" fmla="*/ 12 h 451"/>
                <a:gd name="T36" fmla="*/ 1 w 324"/>
                <a:gd name="T37" fmla="*/ 11 h 451"/>
                <a:gd name="T38" fmla="*/ 1 w 324"/>
                <a:gd name="T39" fmla="*/ 10 h 451"/>
                <a:gd name="T40" fmla="*/ 1 w 324"/>
                <a:gd name="T41" fmla="*/ 9 h 451"/>
                <a:gd name="T42" fmla="*/ 2 w 324"/>
                <a:gd name="T43" fmla="*/ 8 h 451"/>
                <a:gd name="T44" fmla="*/ 2 w 324"/>
                <a:gd name="T45" fmla="*/ 7 h 451"/>
                <a:gd name="T46" fmla="*/ 2 w 324"/>
                <a:gd name="T47" fmla="*/ 6 h 451"/>
                <a:gd name="T48" fmla="*/ 3 w 324"/>
                <a:gd name="T49" fmla="*/ 5 h 451"/>
                <a:gd name="T50" fmla="*/ 4 w 324"/>
                <a:gd name="T51" fmla="*/ 4 h 451"/>
                <a:gd name="T52" fmla="*/ 4 w 324"/>
                <a:gd name="T53" fmla="*/ 3 h 451"/>
                <a:gd name="T54" fmla="*/ 5 w 324"/>
                <a:gd name="T55" fmla="*/ 3 h 451"/>
                <a:gd name="T56" fmla="*/ 6 w 324"/>
                <a:gd name="T57" fmla="*/ 2 h 451"/>
                <a:gd name="T58" fmla="*/ 7 w 324"/>
                <a:gd name="T59" fmla="*/ 1 h 451"/>
                <a:gd name="T60" fmla="*/ 8 w 324"/>
                <a:gd name="T61" fmla="*/ 1 h 451"/>
                <a:gd name="T62" fmla="*/ 9 w 324"/>
                <a:gd name="T63" fmla="*/ 0 h 451"/>
                <a:gd name="T64" fmla="*/ 10 w 324"/>
                <a:gd name="T65" fmla="*/ 0 h 451"/>
                <a:gd name="T66" fmla="*/ 9 w 324"/>
                <a:gd name="T67" fmla="*/ 0 h 451"/>
                <a:gd name="T68" fmla="*/ 9 w 324"/>
                <a:gd name="T69" fmla="*/ 0 h 451"/>
                <a:gd name="T70" fmla="*/ 9 w 324"/>
                <a:gd name="T71" fmla="*/ 0 h 451"/>
                <a:gd name="T72" fmla="*/ 8 w 324"/>
                <a:gd name="T73" fmla="*/ 0 h 451"/>
                <a:gd name="T74" fmla="*/ 8 w 324"/>
                <a:gd name="T75" fmla="*/ 0 h 451"/>
                <a:gd name="T76" fmla="*/ 8 w 324"/>
                <a:gd name="T77" fmla="*/ 0 h 451"/>
                <a:gd name="T78" fmla="*/ 7 w 324"/>
                <a:gd name="T79" fmla="*/ 0 h 451"/>
                <a:gd name="T80" fmla="*/ 7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0" name="Freeform 157"/>
            <p:cNvSpPr>
              <a:spLocks noChangeAspect="1"/>
            </p:cNvSpPr>
            <p:nvPr/>
          </p:nvSpPr>
          <p:spPr bwMode="auto">
            <a:xfrm>
              <a:off x="689" y="2202"/>
              <a:ext cx="158" cy="220"/>
            </a:xfrm>
            <a:custGeom>
              <a:avLst/>
              <a:gdLst>
                <a:gd name="T0" fmla="*/ 8 w 316"/>
                <a:gd name="T1" fmla="*/ 0 h 440"/>
                <a:gd name="T2" fmla="*/ 7 w 316"/>
                <a:gd name="T3" fmla="*/ 1 h 440"/>
                <a:gd name="T4" fmla="*/ 6 w 316"/>
                <a:gd name="T5" fmla="*/ 1 h 440"/>
                <a:gd name="T6" fmla="*/ 5 w 316"/>
                <a:gd name="T7" fmla="*/ 2 h 440"/>
                <a:gd name="T8" fmla="*/ 5 w 316"/>
                <a:gd name="T9" fmla="*/ 2 h 440"/>
                <a:gd name="T10" fmla="*/ 3 w 316"/>
                <a:gd name="T11" fmla="*/ 3 h 440"/>
                <a:gd name="T12" fmla="*/ 3 w 316"/>
                <a:gd name="T13" fmla="*/ 4 h 440"/>
                <a:gd name="T14" fmla="*/ 3 w 316"/>
                <a:gd name="T15" fmla="*/ 5 h 440"/>
                <a:gd name="T16" fmla="*/ 1 w 316"/>
                <a:gd name="T17" fmla="*/ 5 h 440"/>
                <a:gd name="T18" fmla="*/ 1 w 316"/>
                <a:gd name="T19" fmla="*/ 6 h 440"/>
                <a:gd name="T20" fmla="*/ 1 w 316"/>
                <a:gd name="T21" fmla="*/ 7 h 440"/>
                <a:gd name="T22" fmla="*/ 1 w 316"/>
                <a:gd name="T23" fmla="*/ 8 h 440"/>
                <a:gd name="T24" fmla="*/ 1 w 316"/>
                <a:gd name="T25" fmla="*/ 9 h 440"/>
                <a:gd name="T26" fmla="*/ 0 w 316"/>
                <a:gd name="T27" fmla="*/ 11 h 440"/>
                <a:gd name="T28" fmla="*/ 1 w 316"/>
                <a:gd name="T29" fmla="*/ 12 h 440"/>
                <a:gd name="T30" fmla="*/ 1 w 316"/>
                <a:gd name="T31" fmla="*/ 13 h 440"/>
                <a:gd name="T32" fmla="*/ 1 w 316"/>
                <a:gd name="T33" fmla="*/ 14 h 440"/>
                <a:gd name="T34" fmla="*/ 1 w 316"/>
                <a:gd name="T35" fmla="*/ 13 h 440"/>
                <a:gd name="T36" fmla="*/ 1 w 316"/>
                <a:gd name="T37" fmla="*/ 12 h 440"/>
                <a:gd name="T38" fmla="*/ 1 w 316"/>
                <a:gd name="T39" fmla="*/ 11 h 440"/>
                <a:gd name="T40" fmla="*/ 2 w 316"/>
                <a:gd name="T41" fmla="*/ 10 h 440"/>
                <a:gd name="T42" fmla="*/ 2 w 316"/>
                <a:gd name="T43" fmla="*/ 9 h 440"/>
                <a:gd name="T44" fmla="*/ 3 w 316"/>
                <a:gd name="T45" fmla="*/ 7 h 440"/>
                <a:gd name="T46" fmla="*/ 3 w 316"/>
                <a:gd name="T47" fmla="*/ 7 h 440"/>
                <a:gd name="T48" fmla="*/ 3 w 316"/>
                <a:gd name="T49" fmla="*/ 6 h 440"/>
                <a:gd name="T50" fmla="*/ 4 w 316"/>
                <a:gd name="T51" fmla="*/ 5 h 440"/>
                <a:gd name="T52" fmla="*/ 5 w 316"/>
                <a:gd name="T53" fmla="*/ 4 h 440"/>
                <a:gd name="T54" fmla="*/ 5 w 316"/>
                <a:gd name="T55" fmla="*/ 3 h 440"/>
                <a:gd name="T56" fmla="*/ 6 w 316"/>
                <a:gd name="T57" fmla="*/ 3 h 440"/>
                <a:gd name="T58" fmla="*/ 7 w 316"/>
                <a:gd name="T59" fmla="*/ 2 h 440"/>
                <a:gd name="T60" fmla="*/ 8 w 316"/>
                <a:gd name="T61" fmla="*/ 2 h 440"/>
                <a:gd name="T62" fmla="*/ 9 w 316"/>
                <a:gd name="T63" fmla="*/ 1 h 440"/>
                <a:gd name="T64" fmla="*/ 10 w 316"/>
                <a:gd name="T65" fmla="*/ 0 h 440"/>
                <a:gd name="T66" fmla="*/ 10 w 316"/>
                <a:gd name="T67" fmla="*/ 0 h 440"/>
                <a:gd name="T68" fmla="*/ 10 w 316"/>
                <a:gd name="T69" fmla="*/ 0 h 440"/>
                <a:gd name="T70" fmla="*/ 9 w 316"/>
                <a:gd name="T71" fmla="*/ 0 h 440"/>
                <a:gd name="T72" fmla="*/ 9 w 316"/>
                <a:gd name="T73" fmla="*/ 0 h 440"/>
                <a:gd name="T74" fmla="*/ 9 w 316"/>
                <a:gd name="T75" fmla="*/ 0 h 440"/>
                <a:gd name="T76" fmla="*/ 9 w 316"/>
                <a:gd name="T77" fmla="*/ 0 h 440"/>
                <a:gd name="T78" fmla="*/ 8 w 316"/>
                <a:gd name="T79" fmla="*/ 0 h 440"/>
                <a:gd name="T80" fmla="*/ 8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1" name="Freeform 158"/>
            <p:cNvSpPr>
              <a:spLocks noChangeAspect="1"/>
            </p:cNvSpPr>
            <p:nvPr/>
          </p:nvSpPr>
          <p:spPr bwMode="auto">
            <a:xfrm>
              <a:off x="690" y="2203"/>
              <a:ext cx="155" cy="215"/>
            </a:xfrm>
            <a:custGeom>
              <a:avLst/>
              <a:gdLst>
                <a:gd name="T0" fmla="*/ 7 w 310"/>
                <a:gd name="T1" fmla="*/ 0 h 431"/>
                <a:gd name="T2" fmla="*/ 7 w 310"/>
                <a:gd name="T3" fmla="*/ 0 h 431"/>
                <a:gd name="T4" fmla="*/ 6 w 310"/>
                <a:gd name="T5" fmla="*/ 0 h 431"/>
                <a:gd name="T6" fmla="*/ 5 w 310"/>
                <a:gd name="T7" fmla="*/ 1 h 431"/>
                <a:gd name="T8" fmla="*/ 5 w 310"/>
                <a:gd name="T9" fmla="*/ 2 h 431"/>
                <a:gd name="T10" fmla="*/ 3 w 310"/>
                <a:gd name="T11" fmla="*/ 2 h 431"/>
                <a:gd name="T12" fmla="*/ 3 w 310"/>
                <a:gd name="T13" fmla="*/ 3 h 431"/>
                <a:gd name="T14" fmla="*/ 3 w 310"/>
                <a:gd name="T15" fmla="*/ 4 h 431"/>
                <a:gd name="T16" fmla="*/ 2 w 310"/>
                <a:gd name="T17" fmla="*/ 4 h 431"/>
                <a:gd name="T18" fmla="*/ 1 w 310"/>
                <a:gd name="T19" fmla="*/ 5 h 431"/>
                <a:gd name="T20" fmla="*/ 1 w 310"/>
                <a:gd name="T21" fmla="*/ 6 h 431"/>
                <a:gd name="T22" fmla="*/ 1 w 310"/>
                <a:gd name="T23" fmla="*/ 7 h 431"/>
                <a:gd name="T24" fmla="*/ 1 w 310"/>
                <a:gd name="T25" fmla="*/ 8 h 431"/>
                <a:gd name="T26" fmla="*/ 0 w 310"/>
                <a:gd name="T27" fmla="*/ 9 h 431"/>
                <a:gd name="T28" fmla="*/ 1 w 310"/>
                <a:gd name="T29" fmla="*/ 10 h 431"/>
                <a:gd name="T30" fmla="*/ 1 w 310"/>
                <a:gd name="T31" fmla="*/ 12 h 431"/>
                <a:gd name="T32" fmla="*/ 1 w 310"/>
                <a:gd name="T33" fmla="*/ 13 h 431"/>
                <a:gd name="T34" fmla="*/ 1 w 310"/>
                <a:gd name="T35" fmla="*/ 12 h 431"/>
                <a:gd name="T36" fmla="*/ 1 w 310"/>
                <a:gd name="T37" fmla="*/ 11 h 431"/>
                <a:gd name="T38" fmla="*/ 1 w 310"/>
                <a:gd name="T39" fmla="*/ 10 h 431"/>
                <a:gd name="T40" fmla="*/ 2 w 310"/>
                <a:gd name="T41" fmla="*/ 9 h 431"/>
                <a:gd name="T42" fmla="*/ 2 w 310"/>
                <a:gd name="T43" fmla="*/ 8 h 431"/>
                <a:gd name="T44" fmla="*/ 3 w 310"/>
                <a:gd name="T45" fmla="*/ 7 h 431"/>
                <a:gd name="T46" fmla="*/ 3 w 310"/>
                <a:gd name="T47" fmla="*/ 6 h 431"/>
                <a:gd name="T48" fmla="*/ 3 w 310"/>
                <a:gd name="T49" fmla="*/ 5 h 431"/>
                <a:gd name="T50" fmla="*/ 4 w 310"/>
                <a:gd name="T51" fmla="*/ 4 h 431"/>
                <a:gd name="T52" fmla="*/ 5 w 310"/>
                <a:gd name="T53" fmla="*/ 3 h 431"/>
                <a:gd name="T54" fmla="*/ 5 w 310"/>
                <a:gd name="T55" fmla="*/ 2 h 431"/>
                <a:gd name="T56" fmla="*/ 6 w 310"/>
                <a:gd name="T57" fmla="*/ 2 h 431"/>
                <a:gd name="T58" fmla="*/ 7 w 310"/>
                <a:gd name="T59" fmla="*/ 1 h 431"/>
                <a:gd name="T60" fmla="*/ 8 w 310"/>
                <a:gd name="T61" fmla="*/ 0 h 431"/>
                <a:gd name="T62" fmla="*/ 9 w 310"/>
                <a:gd name="T63" fmla="*/ 0 h 431"/>
                <a:gd name="T64" fmla="*/ 10 w 310"/>
                <a:gd name="T65" fmla="*/ 0 h 431"/>
                <a:gd name="T66" fmla="*/ 10 w 310"/>
                <a:gd name="T67" fmla="*/ 0 h 431"/>
                <a:gd name="T68" fmla="*/ 10 w 310"/>
                <a:gd name="T69" fmla="*/ 0 h 431"/>
                <a:gd name="T70" fmla="*/ 9 w 310"/>
                <a:gd name="T71" fmla="*/ 0 h 431"/>
                <a:gd name="T72" fmla="*/ 9 w 310"/>
                <a:gd name="T73" fmla="*/ 0 h 431"/>
                <a:gd name="T74" fmla="*/ 9 w 310"/>
                <a:gd name="T75" fmla="*/ 0 h 431"/>
                <a:gd name="T76" fmla="*/ 8 w 310"/>
                <a:gd name="T77" fmla="*/ 0 h 431"/>
                <a:gd name="T78" fmla="*/ 8 w 310"/>
                <a:gd name="T79" fmla="*/ 0 h 431"/>
                <a:gd name="T80" fmla="*/ 7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2" name="Freeform 159"/>
            <p:cNvSpPr>
              <a:spLocks noChangeAspect="1"/>
            </p:cNvSpPr>
            <p:nvPr/>
          </p:nvSpPr>
          <p:spPr bwMode="auto">
            <a:xfrm>
              <a:off x="692" y="2204"/>
              <a:ext cx="151" cy="211"/>
            </a:xfrm>
            <a:custGeom>
              <a:avLst/>
              <a:gdLst>
                <a:gd name="T0" fmla="*/ 7 w 302"/>
                <a:gd name="T1" fmla="*/ 0 h 423"/>
                <a:gd name="T2" fmla="*/ 6 w 302"/>
                <a:gd name="T3" fmla="*/ 0 h 423"/>
                <a:gd name="T4" fmla="*/ 6 w 302"/>
                <a:gd name="T5" fmla="*/ 0 h 423"/>
                <a:gd name="T6" fmla="*/ 5 w 302"/>
                <a:gd name="T7" fmla="*/ 1 h 423"/>
                <a:gd name="T8" fmla="*/ 5 w 302"/>
                <a:gd name="T9" fmla="*/ 2 h 423"/>
                <a:gd name="T10" fmla="*/ 3 w 302"/>
                <a:gd name="T11" fmla="*/ 2 h 423"/>
                <a:gd name="T12" fmla="*/ 3 w 302"/>
                <a:gd name="T13" fmla="*/ 3 h 423"/>
                <a:gd name="T14" fmla="*/ 3 w 302"/>
                <a:gd name="T15" fmla="*/ 4 h 423"/>
                <a:gd name="T16" fmla="*/ 2 w 302"/>
                <a:gd name="T17" fmla="*/ 4 h 423"/>
                <a:gd name="T18" fmla="*/ 1 w 302"/>
                <a:gd name="T19" fmla="*/ 5 h 423"/>
                <a:gd name="T20" fmla="*/ 1 w 302"/>
                <a:gd name="T21" fmla="*/ 6 h 423"/>
                <a:gd name="T22" fmla="*/ 1 w 302"/>
                <a:gd name="T23" fmla="*/ 7 h 423"/>
                <a:gd name="T24" fmla="*/ 1 w 302"/>
                <a:gd name="T25" fmla="*/ 8 h 423"/>
                <a:gd name="T26" fmla="*/ 0 w 302"/>
                <a:gd name="T27" fmla="*/ 9 h 423"/>
                <a:gd name="T28" fmla="*/ 1 w 302"/>
                <a:gd name="T29" fmla="*/ 10 h 423"/>
                <a:gd name="T30" fmla="*/ 1 w 302"/>
                <a:gd name="T31" fmla="*/ 11 h 423"/>
                <a:gd name="T32" fmla="*/ 1 w 302"/>
                <a:gd name="T33" fmla="*/ 13 h 423"/>
                <a:gd name="T34" fmla="*/ 1 w 302"/>
                <a:gd name="T35" fmla="*/ 12 h 423"/>
                <a:gd name="T36" fmla="*/ 1 w 302"/>
                <a:gd name="T37" fmla="*/ 10 h 423"/>
                <a:gd name="T38" fmla="*/ 1 w 302"/>
                <a:gd name="T39" fmla="*/ 9 h 423"/>
                <a:gd name="T40" fmla="*/ 1 w 302"/>
                <a:gd name="T41" fmla="*/ 8 h 423"/>
                <a:gd name="T42" fmla="*/ 2 w 302"/>
                <a:gd name="T43" fmla="*/ 7 h 423"/>
                <a:gd name="T44" fmla="*/ 3 w 302"/>
                <a:gd name="T45" fmla="*/ 6 h 423"/>
                <a:gd name="T46" fmla="*/ 3 w 302"/>
                <a:gd name="T47" fmla="*/ 5 h 423"/>
                <a:gd name="T48" fmla="*/ 3 w 302"/>
                <a:gd name="T49" fmla="*/ 5 h 423"/>
                <a:gd name="T50" fmla="*/ 4 w 302"/>
                <a:gd name="T51" fmla="*/ 4 h 423"/>
                <a:gd name="T52" fmla="*/ 5 w 302"/>
                <a:gd name="T53" fmla="*/ 3 h 423"/>
                <a:gd name="T54" fmla="*/ 5 w 302"/>
                <a:gd name="T55" fmla="*/ 2 h 423"/>
                <a:gd name="T56" fmla="*/ 6 w 302"/>
                <a:gd name="T57" fmla="*/ 2 h 423"/>
                <a:gd name="T58" fmla="*/ 7 w 302"/>
                <a:gd name="T59" fmla="*/ 1 h 423"/>
                <a:gd name="T60" fmla="*/ 7 w 302"/>
                <a:gd name="T61" fmla="*/ 0 h 423"/>
                <a:gd name="T62" fmla="*/ 9 w 302"/>
                <a:gd name="T63" fmla="*/ 0 h 423"/>
                <a:gd name="T64" fmla="*/ 10 w 302"/>
                <a:gd name="T65" fmla="*/ 0 h 423"/>
                <a:gd name="T66" fmla="*/ 10 w 302"/>
                <a:gd name="T67" fmla="*/ 0 h 423"/>
                <a:gd name="T68" fmla="*/ 9 w 302"/>
                <a:gd name="T69" fmla="*/ 0 h 423"/>
                <a:gd name="T70" fmla="*/ 9 w 302"/>
                <a:gd name="T71" fmla="*/ 0 h 423"/>
                <a:gd name="T72" fmla="*/ 9 w 302"/>
                <a:gd name="T73" fmla="*/ 0 h 423"/>
                <a:gd name="T74" fmla="*/ 8 w 302"/>
                <a:gd name="T75" fmla="*/ 0 h 423"/>
                <a:gd name="T76" fmla="*/ 8 w 302"/>
                <a:gd name="T77" fmla="*/ 0 h 423"/>
                <a:gd name="T78" fmla="*/ 7 w 302"/>
                <a:gd name="T79" fmla="*/ 0 h 423"/>
                <a:gd name="T80" fmla="*/ 7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3" name="Freeform 160"/>
            <p:cNvSpPr>
              <a:spLocks noChangeAspect="1"/>
            </p:cNvSpPr>
            <p:nvPr/>
          </p:nvSpPr>
          <p:spPr bwMode="auto">
            <a:xfrm>
              <a:off x="693" y="2204"/>
              <a:ext cx="147" cy="207"/>
            </a:xfrm>
            <a:custGeom>
              <a:avLst/>
              <a:gdLst>
                <a:gd name="T0" fmla="*/ 6 w 295"/>
                <a:gd name="T1" fmla="*/ 1 h 414"/>
                <a:gd name="T2" fmla="*/ 6 w 295"/>
                <a:gd name="T3" fmla="*/ 1 h 414"/>
                <a:gd name="T4" fmla="*/ 5 w 295"/>
                <a:gd name="T5" fmla="*/ 2 h 414"/>
                <a:gd name="T6" fmla="*/ 4 w 295"/>
                <a:gd name="T7" fmla="*/ 2 h 414"/>
                <a:gd name="T8" fmla="*/ 3 w 295"/>
                <a:gd name="T9" fmla="*/ 3 h 414"/>
                <a:gd name="T10" fmla="*/ 3 w 295"/>
                <a:gd name="T11" fmla="*/ 3 h 414"/>
                <a:gd name="T12" fmla="*/ 2 w 295"/>
                <a:gd name="T13" fmla="*/ 3 h 414"/>
                <a:gd name="T14" fmla="*/ 2 w 295"/>
                <a:gd name="T15" fmla="*/ 5 h 414"/>
                <a:gd name="T16" fmla="*/ 1 w 295"/>
                <a:gd name="T17" fmla="*/ 5 h 414"/>
                <a:gd name="T18" fmla="*/ 1 w 295"/>
                <a:gd name="T19" fmla="*/ 6 h 414"/>
                <a:gd name="T20" fmla="*/ 0 w 295"/>
                <a:gd name="T21" fmla="*/ 7 h 414"/>
                <a:gd name="T22" fmla="*/ 0 w 295"/>
                <a:gd name="T23" fmla="*/ 7 h 414"/>
                <a:gd name="T24" fmla="*/ 0 w 295"/>
                <a:gd name="T25" fmla="*/ 9 h 414"/>
                <a:gd name="T26" fmla="*/ 0 w 295"/>
                <a:gd name="T27" fmla="*/ 10 h 414"/>
                <a:gd name="T28" fmla="*/ 0 w 295"/>
                <a:gd name="T29" fmla="*/ 11 h 414"/>
                <a:gd name="T30" fmla="*/ 0 w 295"/>
                <a:gd name="T31" fmla="*/ 12 h 414"/>
                <a:gd name="T32" fmla="*/ 0 w 295"/>
                <a:gd name="T33" fmla="*/ 13 h 414"/>
                <a:gd name="T34" fmla="*/ 0 w 295"/>
                <a:gd name="T35" fmla="*/ 12 h 414"/>
                <a:gd name="T36" fmla="*/ 0 w 295"/>
                <a:gd name="T37" fmla="*/ 11 h 414"/>
                <a:gd name="T38" fmla="*/ 1 w 295"/>
                <a:gd name="T39" fmla="*/ 10 h 414"/>
                <a:gd name="T40" fmla="*/ 1 w 295"/>
                <a:gd name="T41" fmla="*/ 9 h 414"/>
                <a:gd name="T42" fmla="*/ 1 w 295"/>
                <a:gd name="T43" fmla="*/ 8 h 414"/>
                <a:gd name="T44" fmla="*/ 2 w 295"/>
                <a:gd name="T45" fmla="*/ 7 h 414"/>
                <a:gd name="T46" fmla="*/ 2 w 295"/>
                <a:gd name="T47" fmla="*/ 6 h 414"/>
                <a:gd name="T48" fmla="*/ 2 w 295"/>
                <a:gd name="T49" fmla="*/ 5 h 414"/>
                <a:gd name="T50" fmla="*/ 3 w 295"/>
                <a:gd name="T51" fmla="*/ 5 h 414"/>
                <a:gd name="T52" fmla="*/ 4 w 295"/>
                <a:gd name="T53" fmla="*/ 3 h 414"/>
                <a:gd name="T54" fmla="*/ 4 w 295"/>
                <a:gd name="T55" fmla="*/ 3 h 414"/>
                <a:gd name="T56" fmla="*/ 5 w 295"/>
                <a:gd name="T57" fmla="*/ 3 h 414"/>
                <a:gd name="T58" fmla="*/ 6 w 295"/>
                <a:gd name="T59" fmla="*/ 2 h 414"/>
                <a:gd name="T60" fmla="*/ 7 w 295"/>
                <a:gd name="T61" fmla="*/ 1 h 414"/>
                <a:gd name="T62" fmla="*/ 8 w 295"/>
                <a:gd name="T63" fmla="*/ 1 h 414"/>
                <a:gd name="T64" fmla="*/ 9 w 295"/>
                <a:gd name="T65" fmla="*/ 0 h 414"/>
                <a:gd name="T66" fmla="*/ 8 w 295"/>
                <a:gd name="T67" fmla="*/ 0 h 414"/>
                <a:gd name="T68" fmla="*/ 8 w 295"/>
                <a:gd name="T69" fmla="*/ 1 h 414"/>
                <a:gd name="T70" fmla="*/ 8 w 295"/>
                <a:gd name="T71" fmla="*/ 1 h 414"/>
                <a:gd name="T72" fmla="*/ 8 w 295"/>
                <a:gd name="T73" fmla="*/ 1 h 414"/>
                <a:gd name="T74" fmla="*/ 7 w 295"/>
                <a:gd name="T75" fmla="*/ 1 h 414"/>
                <a:gd name="T76" fmla="*/ 7 w 295"/>
                <a:gd name="T77" fmla="*/ 1 h 414"/>
                <a:gd name="T78" fmla="*/ 7 w 295"/>
                <a:gd name="T79" fmla="*/ 1 h 414"/>
                <a:gd name="T80" fmla="*/ 6 w 295"/>
                <a:gd name="T81" fmla="*/ 1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4" name="Freeform 161"/>
            <p:cNvSpPr>
              <a:spLocks noChangeAspect="1"/>
            </p:cNvSpPr>
            <p:nvPr/>
          </p:nvSpPr>
          <p:spPr bwMode="auto">
            <a:xfrm>
              <a:off x="694" y="2205"/>
              <a:ext cx="144" cy="203"/>
            </a:xfrm>
            <a:custGeom>
              <a:avLst/>
              <a:gdLst>
                <a:gd name="T0" fmla="*/ 7 w 288"/>
                <a:gd name="T1" fmla="*/ 1 h 405"/>
                <a:gd name="T2" fmla="*/ 6 w 288"/>
                <a:gd name="T3" fmla="*/ 1 h 405"/>
                <a:gd name="T4" fmla="*/ 5 w 288"/>
                <a:gd name="T5" fmla="*/ 2 h 405"/>
                <a:gd name="T6" fmla="*/ 5 w 288"/>
                <a:gd name="T7" fmla="*/ 2 h 405"/>
                <a:gd name="T8" fmla="*/ 4 w 288"/>
                <a:gd name="T9" fmla="*/ 3 h 405"/>
                <a:gd name="T10" fmla="*/ 3 w 288"/>
                <a:gd name="T11" fmla="*/ 3 h 405"/>
                <a:gd name="T12" fmla="*/ 3 w 288"/>
                <a:gd name="T13" fmla="*/ 4 h 405"/>
                <a:gd name="T14" fmla="*/ 2 w 288"/>
                <a:gd name="T15" fmla="*/ 5 h 405"/>
                <a:gd name="T16" fmla="*/ 1 w 288"/>
                <a:gd name="T17" fmla="*/ 5 h 405"/>
                <a:gd name="T18" fmla="*/ 1 w 288"/>
                <a:gd name="T19" fmla="*/ 6 h 405"/>
                <a:gd name="T20" fmla="*/ 1 w 288"/>
                <a:gd name="T21" fmla="*/ 7 h 405"/>
                <a:gd name="T22" fmla="*/ 1 w 288"/>
                <a:gd name="T23" fmla="*/ 8 h 405"/>
                <a:gd name="T24" fmla="*/ 1 w 288"/>
                <a:gd name="T25" fmla="*/ 9 h 405"/>
                <a:gd name="T26" fmla="*/ 0 w 288"/>
                <a:gd name="T27" fmla="*/ 10 h 405"/>
                <a:gd name="T28" fmla="*/ 1 w 288"/>
                <a:gd name="T29" fmla="*/ 11 h 405"/>
                <a:gd name="T30" fmla="*/ 1 w 288"/>
                <a:gd name="T31" fmla="*/ 12 h 405"/>
                <a:gd name="T32" fmla="*/ 1 w 288"/>
                <a:gd name="T33" fmla="*/ 13 h 405"/>
                <a:gd name="T34" fmla="*/ 1 w 288"/>
                <a:gd name="T35" fmla="*/ 12 h 405"/>
                <a:gd name="T36" fmla="*/ 1 w 288"/>
                <a:gd name="T37" fmla="*/ 11 h 405"/>
                <a:gd name="T38" fmla="*/ 1 w 288"/>
                <a:gd name="T39" fmla="*/ 10 h 405"/>
                <a:gd name="T40" fmla="*/ 1 w 288"/>
                <a:gd name="T41" fmla="*/ 9 h 405"/>
                <a:gd name="T42" fmla="*/ 2 w 288"/>
                <a:gd name="T43" fmla="*/ 8 h 405"/>
                <a:gd name="T44" fmla="*/ 2 w 288"/>
                <a:gd name="T45" fmla="*/ 7 h 405"/>
                <a:gd name="T46" fmla="*/ 3 w 288"/>
                <a:gd name="T47" fmla="*/ 6 h 405"/>
                <a:gd name="T48" fmla="*/ 3 w 288"/>
                <a:gd name="T49" fmla="*/ 5 h 405"/>
                <a:gd name="T50" fmla="*/ 3 w 288"/>
                <a:gd name="T51" fmla="*/ 4 h 405"/>
                <a:gd name="T52" fmla="*/ 4 w 288"/>
                <a:gd name="T53" fmla="*/ 4 h 405"/>
                <a:gd name="T54" fmla="*/ 5 w 288"/>
                <a:gd name="T55" fmla="*/ 3 h 405"/>
                <a:gd name="T56" fmla="*/ 5 w 288"/>
                <a:gd name="T57" fmla="*/ 2 h 405"/>
                <a:gd name="T58" fmla="*/ 6 w 288"/>
                <a:gd name="T59" fmla="*/ 2 h 405"/>
                <a:gd name="T60" fmla="*/ 7 w 288"/>
                <a:gd name="T61" fmla="*/ 1 h 405"/>
                <a:gd name="T62" fmla="*/ 8 w 288"/>
                <a:gd name="T63" fmla="*/ 1 h 405"/>
                <a:gd name="T64" fmla="*/ 9 w 288"/>
                <a:gd name="T65" fmla="*/ 0 h 405"/>
                <a:gd name="T66" fmla="*/ 9 w 288"/>
                <a:gd name="T67" fmla="*/ 0 h 405"/>
                <a:gd name="T68" fmla="*/ 9 w 288"/>
                <a:gd name="T69" fmla="*/ 1 h 405"/>
                <a:gd name="T70" fmla="*/ 9 w 288"/>
                <a:gd name="T71" fmla="*/ 1 h 405"/>
                <a:gd name="T72" fmla="*/ 8 w 288"/>
                <a:gd name="T73" fmla="*/ 1 h 405"/>
                <a:gd name="T74" fmla="*/ 8 w 288"/>
                <a:gd name="T75" fmla="*/ 1 h 405"/>
                <a:gd name="T76" fmla="*/ 7 w 288"/>
                <a:gd name="T77" fmla="*/ 1 h 405"/>
                <a:gd name="T78" fmla="*/ 7 w 288"/>
                <a:gd name="T79" fmla="*/ 1 h 405"/>
                <a:gd name="T80" fmla="*/ 7 w 288"/>
                <a:gd name="T81" fmla="*/ 1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5" name="Freeform 162"/>
            <p:cNvSpPr>
              <a:spLocks noChangeAspect="1"/>
            </p:cNvSpPr>
            <p:nvPr/>
          </p:nvSpPr>
          <p:spPr bwMode="auto">
            <a:xfrm>
              <a:off x="696" y="2206"/>
              <a:ext cx="140" cy="199"/>
            </a:xfrm>
            <a:custGeom>
              <a:avLst/>
              <a:gdLst>
                <a:gd name="T0" fmla="*/ 7 w 280"/>
                <a:gd name="T1" fmla="*/ 1 h 397"/>
                <a:gd name="T2" fmla="*/ 6 w 280"/>
                <a:gd name="T3" fmla="*/ 1 h 397"/>
                <a:gd name="T4" fmla="*/ 5 w 280"/>
                <a:gd name="T5" fmla="*/ 2 h 397"/>
                <a:gd name="T6" fmla="*/ 5 w 280"/>
                <a:gd name="T7" fmla="*/ 2 h 397"/>
                <a:gd name="T8" fmla="*/ 4 w 280"/>
                <a:gd name="T9" fmla="*/ 3 h 397"/>
                <a:gd name="T10" fmla="*/ 3 w 280"/>
                <a:gd name="T11" fmla="*/ 3 h 397"/>
                <a:gd name="T12" fmla="*/ 3 w 280"/>
                <a:gd name="T13" fmla="*/ 4 h 397"/>
                <a:gd name="T14" fmla="*/ 2 w 280"/>
                <a:gd name="T15" fmla="*/ 5 h 397"/>
                <a:gd name="T16" fmla="*/ 1 w 280"/>
                <a:gd name="T17" fmla="*/ 5 h 397"/>
                <a:gd name="T18" fmla="*/ 1 w 280"/>
                <a:gd name="T19" fmla="*/ 6 h 397"/>
                <a:gd name="T20" fmla="*/ 1 w 280"/>
                <a:gd name="T21" fmla="*/ 7 h 397"/>
                <a:gd name="T22" fmla="*/ 1 w 280"/>
                <a:gd name="T23" fmla="*/ 8 h 397"/>
                <a:gd name="T24" fmla="*/ 1 w 280"/>
                <a:gd name="T25" fmla="*/ 8 h 397"/>
                <a:gd name="T26" fmla="*/ 0 w 280"/>
                <a:gd name="T27" fmla="*/ 9 h 397"/>
                <a:gd name="T28" fmla="*/ 0 w 280"/>
                <a:gd name="T29" fmla="*/ 11 h 397"/>
                <a:gd name="T30" fmla="*/ 1 w 280"/>
                <a:gd name="T31" fmla="*/ 12 h 397"/>
                <a:gd name="T32" fmla="*/ 1 w 280"/>
                <a:gd name="T33" fmla="*/ 13 h 397"/>
                <a:gd name="T34" fmla="*/ 1 w 280"/>
                <a:gd name="T35" fmla="*/ 12 h 397"/>
                <a:gd name="T36" fmla="*/ 1 w 280"/>
                <a:gd name="T37" fmla="*/ 11 h 397"/>
                <a:gd name="T38" fmla="*/ 1 w 280"/>
                <a:gd name="T39" fmla="*/ 10 h 397"/>
                <a:gd name="T40" fmla="*/ 1 w 280"/>
                <a:gd name="T41" fmla="*/ 9 h 397"/>
                <a:gd name="T42" fmla="*/ 2 w 280"/>
                <a:gd name="T43" fmla="*/ 8 h 397"/>
                <a:gd name="T44" fmla="*/ 2 w 280"/>
                <a:gd name="T45" fmla="*/ 7 h 397"/>
                <a:gd name="T46" fmla="*/ 2 w 280"/>
                <a:gd name="T47" fmla="*/ 6 h 397"/>
                <a:gd name="T48" fmla="*/ 3 w 280"/>
                <a:gd name="T49" fmla="*/ 5 h 397"/>
                <a:gd name="T50" fmla="*/ 3 w 280"/>
                <a:gd name="T51" fmla="*/ 4 h 397"/>
                <a:gd name="T52" fmla="*/ 4 w 280"/>
                <a:gd name="T53" fmla="*/ 4 h 397"/>
                <a:gd name="T54" fmla="*/ 5 w 280"/>
                <a:gd name="T55" fmla="*/ 3 h 397"/>
                <a:gd name="T56" fmla="*/ 5 w 280"/>
                <a:gd name="T57" fmla="*/ 2 h 397"/>
                <a:gd name="T58" fmla="*/ 6 w 280"/>
                <a:gd name="T59" fmla="*/ 2 h 397"/>
                <a:gd name="T60" fmla="*/ 7 w 280"/>
                <a:gd name="T61" fmla="*/ 1 h 397"/>
                <a:gd name="T62" fmla="*/ 8 w 280"/>
                <a:gd name="T63" fmla="*/ 1 h 397"/>
                <a:gd name="T64" fmla="*/ 9 w 280"/>
                <a:gd name="T65" fmla="*/ 0 h 397"/>
                <a:gd name="T66" fmla="*/ 9 w 280"/>
                <a:gd name="T67" fmla="*/ 1 h 397"/>
                <a:gd name="T68" fmla="*/ 9 w 280"/>
                <a:gd name="T69" fmla="*/ 1 h 397"/>
                <a:gd name="T70" fmla="*/ 8 w 280"/>
                <a:gd name="T71" fmla="*/ 1 h 397"/>
                <a:gd name="T72" fmla="*/ 8 w 280"/>
                <a:gd name="T73" fmla="*/ 1 h 397"/>
                <a:gd name="T74" fmla="*/ 7 w 280"/>
                <a:gd name="T75" fmla="*/ 1 h 397"/>
                <a:gd name="T76" fmla="*/ 7 w 280"/>
                <a:gd name="T77" fmla="*/ 1 h 397"/>
                <a:gd name="T78" fmla="*/ 7 w 280"/>
                <a:gd name="T79" fmla="*/ 1 h 397"/>
                <a:gd name="T80" fmla="*/ 7 w 280"/>
                <a:gd name="T81" fmla="*/ 1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6" name="Freeform 163"/>
            <p:cNvSpPr>
              <a:spLocks noChangeAspect="1"/>
            </p:cNvSpPr>
            <p:nvPr/>
          </p:nvSpPr>
          <p:spPr bwMode="auto">
            <a:xfrm>
              <a:off x="697" y="2206"/>
              <a:ext cx="136" cy="195"/>
            </a:xfrm>
            <a:custGeom>
              <a:avLst/>
              <a:gdLst>
                <a:gd name="T0" fmla="*/ 6 w 273"/>
                <a:gd name="T1" fmla="*/ 1 h 389"/>
                <a:gd name="T2" fmla="*/ 5 w 273"/>
                <a:gd name="T3" fmla="*/ 1 h 389"/>
                <a:gd name="T4" fmla="*/ 5 w 273"/>
                <a:gd name="T5" fmla="*/ 2 h 389"/>
                <a:gd name="T6" fmla="*/ 4 w 273"/>
                <a:gd name="T7" fmla="*/ 2 h 389"/>
                <a:gd name="T8" fmla="*/ 3 w 273"/>
                <a:gd name="T9" fmla="*/ 3 h 389"/>
                <a:gd name="T10" fmla="*/ 3 w 273"/>
                <a:gd name="T11" fmla="*/ 3 h 389"/>
                <a:gd name="T12" fmla="*/ 2 w 273"/>
                <a:gd name="T13" fmla="*/ 4 h 389"/>
                <a:gd name="T14" fmla="*/ 1 w 273"/>
                <a:gd name="T15" fmla="*/ 5 h 389"/>
                <a:gd name="T16" fmla="*/ 1 w 273"/>
                <a:gd name="T17" fmla="*/ 5 h 389"/>
                <a:gd name="T18" fmla="*/ 1 w 273"/>
                <a:gd name="T19" fmla="*/ 6 h 389"/>
                <a:gd name="T20" fmla="*/ 0 w 273"/>
                <a:gd name="T21" fmla="*/ 7 h 389"/>
                <a:gd name="T22" fmla="*/ 0 w 273"/>
                <a:gd name="T23" fmla="*/ 7 h 389"/>
                <a:gd name="T24" fmla="*/ 0 w 273"/>
                <a:gd name="T25" fmla="*/ 8 h 389"/>
                <a:gd name="T26" fmla="*/ 0 w 273"/>
                <a:gd name="T27" fmla="*/ 9 h 389"/>
                <a:gd name="T28" fmla="*/ 0 w 273"/>
                <a:gd name="T29" fmla="*/ 10 h 389"/>
                <a:gd name="T30" fmla="*/ 0 w 273"/>
                <a:gd name="T31" fmla="*/ 11 h 389"/>
                <a:gd name="T32" fmla="*/ 0 w 273"/>
                <a:gd name="T33" fmla="*/ 13 h 389"/>
                <a:gd name="T34" fmla="*/ 0 w 273"/>
                <a:gd name="T35" fmla="*/ 11 h 389"/>
                <a:gd name="T36" fmla="*/ 0 w 273"/>
                <a:gd name="T37" fmla="*/ 10 h 389"/>
                <a:gd name="T38" fmla="*/ 0 w 273"/>
                <a:gd name="T39" fmla="*/ 9 h 389"/>
                <a:gd name="T40" fmla="*/ 1 w 273"/>
                <a:gd name="T41" fmla="*/ 8 h 389"/>
                <a:gd name="T42" fmla="*/ 1 w 273"/>
                <a:gd name="T43" fmla="*/ 7 h 389"/>
                <a:gd name="T44" fmla="*/ 1 w 273"/>
                <a:gd name="T45" fmla="*/ 6 h 389"/>
                <a:gd name="T46" fmla="*/ 2 w 273"/>
                <a:gd name="T47" fmla="*/ 6 h 389"/>
                <a:gd name="T48" fmla="*/ 2 w 273"/>
                <a:gd name="T49" fmla="*/ 5 h 389"/>
                <a:gd name="T50" fmla="*/ 2 w 273"/>
                <a:gd name="T51" fmla="*/ 4 h 389"/>
                <a:gd name="T52" fmla="*/ 3 w 273"/>
                <a:gd name="T53" fmla="*/ 3 h 389"/>
                <a:gd name="T54" fmla="*/ 4 w 273"/>
                <a:gd name="T55" fmla="*/ 3 h 389"/>
                <a:gd name="T56" fmla="*/ 4 w 273"/>
                <a:gd name="T57" fmla="*/ 2 h 389"/>
                <a:gd name="T58" fmla="*/ 5 w 273"/>
                <a:gd name="T59" fmla="*/ 2 h 389"/>
                <a:gd name="T60" fmla="*/ 6 w 273"/>
                <a:gd name="T61" fmla="*/ 1 h 389"/>
                <a:gd name="T62" fmla="*/ 7 w 273"/>
                <a:gd name="T63" fmla="*/ 1 h 389"/>
                <a:gd name="T64" fmla="*/ 8 w 273"/>
                <a:gd name="T65" fmla="*/ 0 h 389"/>
                <a:gd name="T66" fmla="*/ 8 w 273"/>
                <a:gd name="T67" fmla="*/ 1 h 389"/>
                <a:gd name="T68" fmla="*/ 7 w 273"/>
                <a:gd name="T69" fmla="*/ 1 h 389"/>
                <a:gd name="T70" fmla="*/ 7 w 273"/>
                <a:gd name="T71" fmla="*/ 1 h 389"/>
                <a:gd name="T72" fmla="*/ 7 w 273"/>
                <a:gd name="T73" fmla="*/ 1 h 389"/>
                <a:gd name="T74" fmla="*/ 7 w 273"/>
                <a:gd name="T75" fmla="*/ 1 h 389"/>
                <a:gd name="T76" fmla="*/ 6 w 273"/>
                <a:gd name="T77" fmla="*/ 1 h 389"/>
                <a:gd name="T78" fmla="*/ 6 w 273"/>
                <a:gd name="T79" fmla="*/ 1 h 389"/>
                <a:gd name="T80" fmla="*/ 6 w 273"/>
                <a:gd name="T81" fmla="*/ 1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7" name="Freeform 164"/>
            <p:cNvSpPr>
              <a:spLocks noChangeAspect="1"/>
            </p:cNvSpPr>
            <p:nvPr/>
          </p:nvSpPr>
          <p:spPr bwMode="auto">
            <a:xfrm>
              <a:off x="698" y="2208"/>
              <a:ext cx="134" cy="190"/>
            </a:xfrm>
            <a:custGeom>
              <a:avLst/>
              <a:gdLst>
                <a:gd name="T0" fmla="*/ 7 w 267"/>
                <a:gd name="T1" fmla="*/ 1 h 380"/>
                <a:gd name="T2" fmla="*/ 6 w 267"/>
                <a:gd name="T3" fmla="*/ 1 h 380"/>
                <a:gd name="T4" fmla="*/ 5 w 267"/>
                <a:gd name="T5" fmla="*/ 2 h 380"/>
                <a:gd name="T6" fmla="*/ 5 w 267"/>
                <a:gd name="T7" fmla="*/ 2 h 380"/>
                <a:gd name="T8" fmla="*/ 4 w 267"/>
                <a:gd name="T9" fmla="*/ 3 h 380"/>
                <a:gd name="T10" fmla="*/ 4 w 267"/>
                <a:gd name="T11" fmla="*/ 3 h 380"/>
                <a:gd name="T12" fmla="*/ 3 w 267"/>
                <a:gd name="T13" fmla="*/ 3 h 380"/>
                <a:gd name="T14" fmla="*/ 2 w 267"/>
                <a:gd name="T15" fmla="*/ 4 h 380"/>
                <a:gd name="T16" fmla="*/ 2 w 267"/>
                <a:gd name="T17" fmla="*/ 5 h 380"/>
                <a:gd name="T18" fmla="*/ 1 w 267"/>
                <a:gd name="T19" fmla="*/ 6 h 380"/>
                <a:gd name="T20" fmla="*/ 1 w 267"/>
                <a:gd name="T21" fmla="*/ 6 h 380"/>
                <a:gd name="T22" fmla="*/ 1 w 267"/>
                <a:gd name="T23" fmla="*/ 7 h 380"/>
                <a:gd name="T24" fmla="*/ 1 w 267"/>
                <a:gd name="T25" fmla="*/ 8 h 380"/>
                <a:gd name="T26" fmla="*/ 1 w 267"/>
                <a:gd name="T27" fmla="*/ 9 h 380"/>
                <a:gd name="T28" fmla="*/ 0 w 267"/>
                <a:gd name="T29" fmla="*/ 10 h 380"/>
                <a:gd name="T30" fmla="*/ 1 w 267"/>
                <a:gd name="T31" fmla="*/ 11 h 380"/>
                <a:gd name="T32" fmla="*/ 1 w 267"/>
                <a:gd name="T33" fmla="*/ 12 h 380"/>
                <a:gd name="T34" fmla="*/ 1 w 267"/>
                <a:gd name="T35" fmla="*/ 11 h 380"/>
                <a:gd name="T36" fmla="*/ 1 w 267"/>
                <a:gd name="T37" fmla="*/ 10 h 380"/>
                <a:gd name="T38" fmla="*/ 1 w 267"/>
                <a:gd name="T39" fmla="*/ 9 h 380"/>
                <a:gd name="T40" fmla="*/ 2 w 267"/>
                <a:gd name="T41" fmla="*/ 8 h 380"/>
                <a:gd name="T42" fmla="*/ 2 w 267"/>
                <a:gd name="T43" fmla="*/ 7 h 380"/>
                <a:gd name="T44" fmla="*/ 2 w 267"/>
                <a:gd name="T45" fmla="*/ 6 h 380"/>
                <a:gd name="T46" fmla="*/ 2 w 267"/>
                <a:gd name="T47" fmla="*/ 5 h 380"/>
                <a:gd name="T48" fmla="*/ 3 w 267"/>
                <a:gd name="T49" fmla="*/ 5 h 380"/>
                <a:gd name="T50" fmla="*/ 3 w 267"/>
                <a:gd name="T51" fmla="*/ 4 h 380"/>
                <a:gd name="T52" fmla="*/ 4 w 267"/>
                <a:gd name="T53" fmla="*/ 3 h 380"/>
                <a:gd name="T54" fmla="*/ 4 w 267"/>
                <a:gd name="T55" fmla="*/ 3 h 380"/>
                <a:gd name="T56" fmla="*/ 5 w 267"/>
                <a:gd name="T57" fmla="*/ 2 h 380"/>
                <a:gd name="T58" fmla="*/ 6 w 267"/>
                <a:gd name="T59" fmla="*/ 2 h 380"/>
                <a:gd name="T60" fmla="*/ 7 w 267"/>
                <a:gd name="T61" fmla="*/ 1 h 380"/>
                <a:gd name="T62" fmla="*/ 8 w 267"/>
                <a:gd name="T63" fmla="*/ 1 h 380"/>
                <a:gd name="T64" fmla="*/ 9 w 267"/>
                <a:gd name="T65" fmla="*/ 0 h 380"/>
                <a:gd name="T66" fmla="*/ 9 w 267"/>
                <a:gd name="T67" fmla="*/ 1 h 380"/>
                <a:gd name="T68" fmla="*/ 8 w 267"/>
                <a:gd name="T69" fmla="*/ 1 h 380"/>
                <a:gd name="T70" fmla="*/ 8 w 267"/>
                <a:gd name="T71" fmla="*/ 1 h 380"/>
                <a:gd name="T72" fmla="*/ 8 w 267"/>
                <a:gd name="T73" fmla="*/ 1 h 380"/>
                <a:gd name="T74" fmla="*/ 7 w 267"/>
                <a:gd name="T75" fmla="*/ 1 h 380"/>
                <a:gd name="T76" fmla="*/ 7 w 267"/>
                <a:gd name="T77" fmla="*/ 1 h 380"/>
                <a:gd name="T78" fmla="*/ 7 w 267"/>
                <a:gd name="T79" fmla="*/ 1 h 380"/>
                <a:gd name="T80" fmla="*/ 7 w 267"/>
                <a:gd name="T81" fmla="*/ 1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8" name="Freeform 165"/>
            <p:cNvSpPr>
              <a:spLocks noChangeAspect="1"/>
            </p:cNvSpPr>
            <p:nvPr/>
          </p:nvSpPr>
          <p:spPr bwMode="auto">
            <a:xfrm>
              <a:off x="699" y="2208"/>
              <a:ext cx="130" cy="186"/>
            </a:xfrm>
            <a:custGeom>
              <a:avLst/>
              <a:gdLst>
                <a:gd name="T0" fmla="*/ 6 w 261"/>
                <a:gd name="T1" fmla="*/ 0 h 373"/>
                <a:gd name="T2" fmla="*/ 5 w 261"/>
                <a:gd name="T3" fmla="*/ 0 h 373"/>
                <a:gd name="T4" fmla="*/ 4 w 261"/>
                <a:gd name="T5" fmla="*/ 1 h 373"/>
                <a:gd name="T6" fmla="*/ 4 w 261"/>
                <a:gd name="T7" fmla="*/ 1 h 373"/>
                <a:gd name="T8" fmla="*/ 3 w 261"/>
                <a:gd name="T9" fmla="*/ 2 h 373"/>
                <a:gd name="T10" fmla="*/ 3 w 261"/>
                <a:gd name="T11" fmla="*/ 2 h 373"/>
                <a:gd name="T12" fmla="*/ 2 w 261"/>
                <a:gd name="T13" fmla="*/ 3 h 373"/>
                <a:gd name="T14" fmla="*/ 1 w 261"/>
                <a:gd name="T15" fmla="*/ 3 h 373"/>
                <a:gd name="T16" fmla="*/ 1 w 261"/>
                <a:gd name="T17" fmla="*/ 4 h 373"/>
                <a:gd name="T18" fmla="*/ 1 w 261"/>
                <a:gd name="T19" fmla="*/ 5 h 373"/>
                <a:gd name="T20" fmla="*/ 0 w 261"/>
                <a:gd name="T21" fmla="*/ 5 h 373"/>
                <a:gd name="T22" fmla="*/ 0 w 261"/>
                <a:gd name="T23" fmla="*/ 6 h 373"/>
                <a:gd name="T24" fmla="*/ 0 w 261"/>
                <a:gd name="T25" fmla="*/ 7 h 373"/>
                <a:gd name="T26" fmla="*/ 0 w 261"/>
                <a:gd name="T27" fmla="*/ 8 h 373"/>
                <a:gd name="T28" fmla="*/ 0 w 261"/>
                <a:gd name="T29" fmla="*/ 9 h 373"/>
                <a:gd name="T30" fmla="*/ 0 w 261"/>
                <a:gd name="T31" fmla="*/ 10 h 373"/>
                <a:gd name="T32" fmla="*/ 0 w 261"/>
                <a:gd name="T33" fmla="*/ 11 h 373"/>
                <a:gd name="T34" fmla="*/ 0 w 261"/>
                <a:gd name="T35" fmla="*/ 10 h 373"/>
                <a:gd name="T36" fmla="*/ 0 w 261"/>
                <a:gd name="T37" fmla="*/ 9 h 373"/>
                <a:gd name="T38" fmla="*/ 0 w 261"/>
                <a:gd name="T39" fmla="*/ 8 h 373"/>
                <a:gd name="T40" fmla="*/ 0 w 261"/>
                <a:gd name="T41" fmla="*/ 7 h 373"/>
                <a:gd name="T42" fmla="*/ 1 w 261"/>
                <a:gd name="T43" fmla="*/ 6 h 373"/>
                <a:gd name="T44" fmla="*/ 1 w 261"/>
                <a:gd name="T45" fmla="*/ 5 h 373"/>
                <a:gd name="T46" fmla="*/ 1 w 261"/>
                <a:gd name="T47" fmla="*/ 4 h 373"/>
                <a:gd name="T48" fmla="*/ 2 w 261"/>
                <a:gd name="T49" fmla="*/ 4 h 373"/>
                <a:gd name="T50" fmla="*/ 2 w 261"/>
                <a:gd name="T51" fmla="*/ 3 h 373"/>
                <a:gd name="T52" fmla="*/ 3 w 261"/>
                <a:gd name="T53" fmla="*/ 2 h 373"/>
                <a:gd name="T54" fmla="*/ 3 w 261"/>
                <a:gd name="T55" fmla="*/ 2 h 373"/>
                <a:gd name="T56" fmla="*/ 4 w 261"/>
                <a:gd name="T57" fmla="*/ 1 h 373"/>
                <a:gd name="T58" fmla="*/ 5 w 261"/>
                <a:gd name="T59" fmla="*/ 1 h 373"/>
                <a:gd name="T60" fmla="*/ 6 w 261"/>
                <a:gd name="T61" fmla="*/ 0 h 373"/>
                <a:gd name="T62" fmla="*/ 7 w 261"/>
                <a:gd name="T63" fmla="*/ 0 h 373"/>
                <a:gd name="T64" fmla="*/ 8 w 261"/>
                <a:gd name="T65" fmla="*/ 0 h 373"/>
                <a:gd name="T66" fmla="*/ 6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9" name="Freeform 166"/>
            <p:cNvSpPr>
              <a:spLocks noChangeAspect="1"/>
            </p:cNvSpPr>
            <p:nvPr/>
          </p:nvSpPr>
          <p:spPr bwMode="auto">
            <a:xfrm>
              <a:off x="999" y="2359"/>
              <a:ext cx="96" cy="206"/>
            </a:xfrm>
            <a:custGeom>
              <a:avLst/>
              <a:gdLst>
                <a:gd name="T0" fmla="*/ 6 w 194"/>
                <a:gd name="T1" fmla="*/ 2 h 413"/>
                <a:gd name="T2" fmla="*/ 6 w 194"/>
                <a:gd name="T3" fmla="*/ 2 h 413"/>
                <a:gd name="T4" fmla="*/ 6 w 194"/>
                <a:gd name="T5" fmla="*/ 3 h 413"/>
                <a:gd name="T6" fmla="*/ 6 w 194"/>
                <a:gd name="T7" fmla="*/ 4 h 413"/>
                <a:gd name="T8" fmla="*/ 5 w 194"/>
                <a:gd name="T9" fmla="*/ 4 h 413"/>
                <a:gd name="T10" fmla="*/ 5 w 194"/>
                <a:gd name="T11" fmla="*/ 5 h 413"/>
                <a:gd name="T12" fmla="*/ 5 w 194"/>
                <a:gd name="T13" fmla="*/ 5 h 413"/>
                <a:gd name="T14" fmla="*/ 5 w 194"/>
                <a:gd name="T15" fmla="*/ 6 h 413"/>
                <a:gd name="T16" fmla="*/ 5 w 194"/>
                <a:gd name="T17" fmla="*/ 7 h 413"/>
                <a:gd name="T18" fmla="*/ 4 w 194"/>
                <a:gd name="T19" fmla="*/ 7 h 413"/>
                <a:gd name="T20" fmla="*/ 4 w 194"/>
                <a:gd name="T21" fmla="*/ 8 h 413"/>
                <a:gd name="T22" fmla="*/ 4 w 194"/>
                <a:gd name="T23" fmla="*/ 9 h 413"/>
                <a:gd name="T24" fmla="*/ 3 w 194"/>
                <a:gd name="T25" fmla="*/ 10 h 413"/>
                <a:gd name="T26" fmla="*/ 2 w 194"/>
                <a:gd name="T27" fmla="*/ 10 h 413"/>
                <a:gd name="T28" fmla="*/ 1 w 194"/>
                <a:gd name="T29" fmla="*/ 11 h 413"/>
                <a:gd name="T30" fmla="*/ 1 w 194"/>
                <a:gd name="T31" fmla="*/ 12 h 413"/>
                <a:gd name="T32" fmla="*/ 0 w 194"/>
                <a:gd name="T33" fmla="*/ 12 h 413"/>
                <a:gd name="T34" fmla="*/ 0 w 194"/>
                <a:gd name="T35" fmla="*/ 11 h 413"/>
                <a:gd name="T36" fmla="*/ 1 w 194"/>
                <a:gd name="T37" fmla="*/ 9 h 413"/>
                <a:gd name="T38" fmla="*/ 2 w 194"/>
                <a:gd name="T39" fmla="*/ 8 h 413"/>
                <a:gd name="T40" fmla="*/ 3 w 194"/>
                <a:gd name="T41" fmla="*/ 6 h 413"/>
                <a:gd name="T42" fmla="*/ 3 w 194"/>
                <a:gd name="T43" fmla="*/ 4 h 413"/>
                <a:gd name="T44" fmla="*/ 4 w 194"/>
                <a:gd name="T45" fmla="*/ 3 h 413"/>
                <a:gd name="T46" fmla="*/ 5 w 194"/>
                <a:gd name="T47" fmla="*/ 1 h 413"/>
                <a:gd name="T48" fmla="*/ 5 w 194"/>
                <a:gd name="T49" fmla="*/ 0 h 413"/>
                <a:gd name="T50" fmla="*/ 6 w 194"/>
                <a:gd name="T51" fmla="*/ 2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0" name="Freeform 167"/>
            <p:cNvSpPr>
              <a:spLocks noChangeAspect="1"/>
            </p:cNvSpPr>
            <p:nvPr/>
          </p:nvSpPr>
          <p:spPr bwMode="auto">
            <a:xfrm>
              <a:off x="1002" y="2363"/>
              <a:ext cx="93" cy="199"/>
            </a:xfrm>
            <a:custGeom>
              <a:avLst/>
              <a:gdLst>
                <a:gd name="T0" fmla="*/ 5 w 187"/>
                <a:gd name="T1" fmla="*/ 3 h 398"/>
                <a:gd name="T2" fmla="*/ 5 w 187"/>
                <a:gd name="T3" fmla="*/ 3 h 398"/>
                <a:gd name="T4" fmla="*/ 5 w 187"/>
                <a:gd name="T5" fmla="*/ 3 h 398"/>
                <a:gd name="T6" fmla="*/ 5 w 187"/>
                <a:gd name="T7" fmla="*/ 4 h 398"/>
                <a:gd name="T8" fmla="*/ 5 w 187"/>
                <a:gd name="T9" fmla="*/ 5 h 398"/>
                <a:gd name="T10" fmla="*/ 5 w 187"/>
                <a:gd name="T11" fmla="*/ 6 h 398"/>
                <a:gd name="T12" fmla="*/ 5 w 187"/>
                <a:gd name="T13" fmla="*/ 6 h 398"/>
                <a:gd name="T14" fmla="*/ 5 w 187"/>
                <a:gd name="T15" fmla="*/ 6 h 398"/>
                <a:gd name="T16" fmla="*/ 5 w 187"/>
                <a:gd name="T17" fmla="*/ 7 h 398"/>
                <a:gd name="T18" fmla="*/ 4 w 187"/>
                <a:gd name="T19" fmla="*/ 8 h 398"/>
                <a:gd name="T20" fmla="*/ 4 w 187"/>
                <a:gd name="T21" fmla="*/ 9 h 398"/>
                <a:gd name="T22" fmla="*/ 3 w 187"/>
                <a:gd name="T23" fmla="*/ 9 h 398"/>
                <a:gd name="T24" fmla="*/ 3 w 187"/>
                <a:gd name="T25" fmla="*/ 10 h 398"/>
                <a:gd name="T26" fmla="*/ 2 w 187"/>
                <a:gd name="T27" fmla="*/ 11 h 398"/>
                <a:gd name="T28" fmla="*/ 1 w 187"/>
                <a:gd name="T29" fmla="*/ 12 h 398"/>
                <a:gd name="T30" fmla="*/ 0 w 187"/>
                <a:gd name="T31" fmla="*/ 12 h 398"/>
                <a:gd name="T32" fmla="*/ 0 w 187"/>
                <a:gd name="T33" fmla="*/ 13 h 398"/>
                <a:gd name="T34" fmla="*/ 0 w 187"/>
                <a:gd name="T35" fmla="*/ 12 h 398"/>
                <a:gd name="T36" fmla="*/ 1 w 187"/>
                <a:gd name="T37" fmla="*/ 10 h 398"/>
                <a:gd name="T38" fmla="*/ 2 w 187"/>
                <a:gd name="T39" fmla="*/ 8 h 398"/>
                <a:gd name="T40" fmla="*/ 3 w 187"/>
                <a:gd name="T41" fmla="*/ 6 h 398"/>
                <a:gd name="T42" fmla="*/ 3 w 187"/>
                <a:gd name="T43" fmla="*/ 5 h 398"/>
                <a:gd name="T44" fmla="*/ 4 w 187"/>
                <a:gd name="T45" fmla="*/ 3 h 398"/>
                <a:gd name="T46" fmla="*/ 4 w 187"/>
                <a:gd name="T47" fmla="*/ 2 h 398"/>
                <a:gd name="T48" fmla="*/ 5 w 187"/>
                <a:gd name="T49" fmla="*/ 0 h 398"/>
                <a:gd name="T50" fmla="*/ 5 w 187"/>
                <a:gd name="T51" fmla="*/ 1 h 398"/>
                <a:gd name="T52" fmla="*/ 5 w 187"/>
                <a:gd name="T53" fmla="*/ 2 h 398"/>
                <a:gd name="T54" fmla="*/ 5 w 187"/>
                <a:gd name="T55" fmla="*/ 2 h 398"/>
                <a:gd name="T56" fmla="*/ 5 w 187"/>
                <a:gd name="T57" fmla="*/ 3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1" name="Freeform 168"/>
            <p:cNvSpPr>
              <a:spLocks noChangeAspect="1"/>
            </p:cNvSpPr>
            <p:nvPr/>
          </p:nvSpPr>
          <p:spPr bwMode="auto">
            <a:xfrm>
              <a:off x="1005" y="2367"/>
              <a:ext cx="88" cy="191"/>
            </a:xfrm>
            <a:custGeom>
              <a:avLst/>
              <a:gdLst>
                <a:gd name="T0" fmla="*/ 6 w 176"/>
                <a:gd name="T1" fmla="*/ 1 h 383"/>
                <a:gd name="T2" fmla="*/ 6 w 176"/>
                <a:gd name="T3" fmla="*/ 3 h 383"/>
                <a:gd name="T4" fmla="*/ 6 w 176"/>
                <a:gd name="T5" fmla="*/ 4 h 383"/>
                <a:gd name="T6" fmla="*/ 6 w 176"/>
                <a:gd name="T7" fmla="*/ 5 h 383"/>
                <a:gd name="T8" fmla="*/ 5 w 176"/>
                <a:gd name="T9" fmla="*/ 6 h 383"/>
                <a:gd name="T10" fmla="*/ 5 w 176"/>
                <a:gd name="T11" fmla="*/ 8 h 383"/>
                <a:gd name="T12" fmla="*/ 3 w 176"/>
                <a:gd name="T13" fmla="*/ 9 h 383"/>
                <a:gd name="T14" fmla="*/ 2 w 176"/>
                <a:gd name="T15" fmla="*/ 10 h 383"/>
                <a:gd name="T16" fmla="*/ 0 w 176"/>
                <a:gd name="T17" fmla="*/ 11 h 383"/>
                <a:gd name="T18" fmla="*/ 1 w 176"/>
                <a:gd name="T19" fmla="*/ 10 h 383"/>
                <a:gd name="T20" fmla="*/ 2 w 176"/>
                <a:gd name="T21" fmla="*/ 9 h 383"/>
                <a:gd name="T22" fmla="*/ 3 w 176"/>
                <a:gd name="T23" fmla="*/ 7 h 383"/>
                <a:gd name="T24" fmla="*/ 3 w 176"/>
                <a:gd name="T25" fmla="*/ 6 h 383"/>
                <a:gd name="T26" fmla="*/ 4 w 176"/>
                <a:gd name="T27" fmla="*/ 4 h 383"/>
                <a:gd name="T28" fmla="*/ 5 w 176"/>
                <a:gd name="T29" fmla="*/ 2 h 383"/>
                <a:gd name="T30" fmla="*/ 5 w 176"/>
                <a:gd name="T31" fmla="*/ 1 h 383"/>
                <a:gd name="T32" fmla="*/ 6 w 176"/>
                <a:gd name="T33" fmla="*/ 0 h 383"/>
                <a:gd name="T34" fmla="*/ 6 w 176"/>
                <a:gd name="T35" fmla="*/ 0 h 383"/>
                <a:gd name="T36" fmla="*/ 6 w 176"/>
                <a:gd name="T37" fmla="*/ 0 h 383"/>
                <a:gd name="T38" fmla="*/ 6 w 176"/>
                <a:gd name="T39" fmla="*/ 1 h 383"/>
                <a:gd name="T40" fmla="*/ 6 w 176"/>
                <a:gd name="T41" fmla="*/ 1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2" name="Freeform 169"/>
            <p:cNvSpPr>
              <a:spLocks noChangeAspect="1"/>
            </p:cNvSpPr>
            <p:nvPr/>
          </p:nvSpPr>
          <p:spPr bwMode="auto">
            <a:xfrm>
              <a:off x="1008" y="2372"/>
              <a:ext cx="85" cy="182"/>
            </a:xfrm>
            <a:custGeom>
              <a:avLst/>
              <a:gdLst>
                <a:gd name="T0" fmla="*/ 6 w 169"/>
                <a:gd name="T1" fmla="*/ 1 h 365"/>
                <a:gd name="T2" fmla="*/ 6 w 169"/>
                <a:gd name="T3" fmla="*/ 2 h 365"/>
                <a:gd name="T4" fmla="*/ 6 w 169"/>
                <a:gd name="T5" fmla="*/ 4 h 365"/>
                <a:gd name="T6" fmla="*/ 5 w 169"/>
                <a:gd name="T7" fmla="*/ 5 h 365"/>
                <a:gd name="T8" fmla="*/ 5 w 169"/>
                <a:gd name="T9" fmla="*/ 6 h 365"/>
                <a:gd name="T10" fmla="*/ 4 w 169"/>
                <a:gd name="T11" fmla="*/ 7 h 365"/>
                <a:gd name="T12" fmla="*/ 3 w 169"/>
                <a:gd name="T13" fmla="*/ 8 h 365"/>
                <a:gd name="T14" fmla="*/ 2 w 169"/>
                <a:gd name="T15" fmla="*/ 10 h 365"/>
                <a:gd name="T16" fmla="*/ 0 w 169"/>
                <a:gd name="T17" fmla="*/ 11 h 365"/>
                <a:gd name="T18" fmla="*/ 1 w 169"/>
                <a:gd name="T19" fmla="*/ 10 h 365"/>
                <a:gd name="T20" fmla="*/ 2 w 169"/>
                <a:gd name="T21" fmla="*/ 8 h 365"/>
                <a:gd name="T22" fmla="*/ 3 w 169"/>
                <a:gd name="T23" fmla="*/ 7 h 365"/>
                <a:gd name="T24" fmla="*/ 3 w 169"/>
                <a:gd name="T25" fmla="*/ 5 h 365"/>
                <a:gd name="T26" fmla="*/ 4 w 169"/>
                <a:gd name="T27" fmla="*/ 4 h 365"/>
                <a:gd name="T28" fmla="*/ 4 w 169"/>
                <a:gd name="T29" fmla="*/ 2 h 365"/>
                <a:gd name="T30" fmla="*/ 5 w 169"/>
                <a:gd name="T31" fmla="*/ 1 h 365"/>
                <a:gd name="T32" fmla="*/ 5 w 169"/>
                <a:gd name="T33" fmla="*/ 0 h 365"/>
                <a:gd name="T34" fmla="*/ 5 w 169"/>
                <a:gd name="T35" fmla="*/ 0 h 365"/>
                <a:gd name="T36" fmla="*/ 6 w 169"/>
                <a:gd name="T37" fmla="*/ 0 h 365"/>
                <a:gd name="T38" fmla="*/ 6 w 169"/>
                <a:gd name="T39" fmla="*/ 1 h 365"/>
                <a:gd name="T40" fmla="*/ 6 w 169"/>
                <a:gd name="T41" fmla="*/ 1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3" name="Freeform 170"/>
            <p:cNvSpPr>
              <a:spLocks noChangeAspect="1"/>
            </p:cNvSpPr>
            <p:nvPr/>
          </p:nvSpPr>
          <p:spPr bwMode="auto">
            <a:xfrm>
              <a:off x="1011" y="2376"/>
              <a:ext cx="81" cy="176"/>
            </a:xfrm>
            <a:custGeom>
              <a:avLst/>
              <a:gdLst>
                <a:gd name="T0" fmla="*/ 5 w 162"/>
                <a:gd name="T1" fmla="*/ 2 h 351"/>
                <a:gd name="T2" fmla="*/ 5 w 162"/>
                <a:gd name="T3" fmla="*/ 3 h 351"/>
                <a:gd name="T4" fmla="*/ 5 w 162"/>
                <a:gd name="T5" fmla="*/ 4 h 351"/>
                <a:gd name="T6" fmla="*/ 5 w 162"/>
                <a:gd name="T7" fmla="*/ 5 h 351"/>
                <a:gd name="T8" fmla="*/ 5 w 162"/>
                <a:gd name="T9" fmla="*/ 7 h 351"/>
                <a:gd name="T10" fmla="*/ 4 w 162"/>
                <a:gd name="T11" fmla="*/ 8 h 351"/>
                <a:gd name="T12" fmla="*/ 3 w 162"/>
                <a:gd name="T13" fmla="*/ 9 h 351"/>
                <a:gd name="T14" fmla="*/ 2 w 162"/>
                <a:gd name="T15" fmla="*/ 10 h 351"/>
                <a:gd name="T16" fmla="*/ 0 w 162"/>
                <a:gd name="T17" fmla="*/ 11 h 351"/>
                <a:gd name="T18" fmla="*/ 1 w 162"/>
                <a:gd name="T19" fmla="*/ 10 h 351"/>
                <a:gd name="T20" fmla="*/ 2 w 162"/>
                <a:gd name="T21" fmla="*/ 9 h 351"/>
                <a:gd name="T22" fmla="*/ 3 w 162"/>
                <a:gd name="T23" fmla="*/ 8 h 351"/>
                <a:gd name="T24" fmla="*/ 3 w 162"/>
                <a:gd name="T25" fmla="*/ 6 h 351"/>
                <a:gd name="T26" fmla="*/ 3 w 162"/>
                <a:gd name="T27" fmla="*/ 5 h 351"/>
                <a:gd name="T28" fmla="*/ 4 w 162"/>
                <a:gd name="T29" fmla="*/ 3 h 351"/>
                <a:gd name="T30" fmla="*/ 5 w 162"/>
                <a:gd name="T31" fmla="*/ 2 h 351"/>
                <a:gd name="T32" fmla="*/ 5 w 162"/>
                <a:gd name="T33" fmla="*/ 0 h 351"/>
                <a:gd name="T34" fmla="*/ 5 w 162"/>
                <a:gd name="T35" fmla="*/ 1 h 351"/>
                <a:gd name="T36" fmla="*/ 5 w 162"/>
                <a:gd name="T37" fmla="*/ 1 h 351"/>
                <a:gd name="T38" fmla="*/ 5 w 162"/>
                <a:gd name="T39" fmla="*/ 2 h 351"/>
                <a:gd name="T40" fmla="*/ 5 w 162"/>
                <a:gd name="T41" fmla="*/ 2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4" name="Freeform 171"/>
            <p:cNvSpPr>
              <a:spLocks noChangeAspect="1"/>
            </p:cNvSpPr>
            <p:nvPr/>
          </p:nvSpPr>
          <p:spPr bwMode="auto">
            <a:xfrm>
              <a:off x="1014" y="2380"/>
              <a:ext cx="77" cy="169"/>
            </a:xfrm>
            <a:custGeom>
              <a:avLst/>
              <a:gdLst>
                <a:gd name="T0" fmla="*/ 4 w 156"/>
                <a:gd name="T1" fmla="*/ 2 h 336"/>
                <a:gd name="T2" fmla="*/ 4 w 156"/>
                <a:gd name="T3" fmla="*/ 3 h 336"/>
                <a:gd name="T4" fmla="*/ 4 w 156"/>
                <a:gd name="T5" fmla="*/ 4 h 336"/>
                <a:gd name="T6" fmla="*/ 4 w 156"/>
                <a:gd name="T7" fmla="*/ 5 h 336"/>
                <a:gd name="T8" fmla="*/ 3 w 156"/>
                <a:gd name="T9" fmla="*/ 6 h 336"/>
                <a:gd name="T10" fmla="*/ 3 w 156"/>
                <a:gd name="T11" fmla="*/ 8 h 336"/>
                <a:gd name="T12" fmla="*/ 2 w 156"/>
                <a:gd name="T13" fmla="*/ 9 h 336"/>
                <a:gd name="T14" fmla="*/ 1 w 156"/>
                <a:gd name="T15" fmla="*/ 10 h 336"/>
                <a:gd name="T16" fmla="*/ 0 w 156"/>
                <a:gd name="T17" fmla="*/ 11 h 336"/>
                <a:gd name="T18" fmla="*/ 0 w 156"/>
                <a:gd name="T19" fmla="*/ 10 h 336"/>
                <a:gd name="T20" fmla="*/ 1 w 156"/>
                <a:gd name="T21" fmla="*/ 9 h 336"/>
                <a:gd name="T22" fmla="*/ 1 w 156"/>
                <a:gd name="T23" fmla="*/ 7 h 336"/>
                <a:gd name="T24" fmla="*/ 2 w 156"/>
                <a:gd name="T25" fmla="*/ 6 h 336"/>
                <a:gd name="T26" fmla="*/ 3 w 156"/>
                <a:gd name="T27" fmla="*/ 4 h 336"/>
                <a:gd name="T28" fmla="*/ 3 w 156"/>
                <a:gd name="T29" fmla="*/ 3 h 336"/>
                <a:gd name="T30" fmla="*/ 4 w 156"/>
                <a:gd name="T31" fmla="*/ 2 h 336"/>
                <a:gd name="T32" fmla="*/ 4 w 156"/>
                <a:gd name="T33" fmla="*/ 0 h 336"/>
                <a:gd name="T34" fmla="*/ 4 w 156"/>
                <a:gd name="T35" fmla="*/ 1 h 336"/>
                <a:gd name="T36" fmla="*/ 4 w 156"/>
                <a:gd name="T37" fmla="*/ 1 h 336"/>
                <a:gd name="T38" fmla="*/ 4 w 156"/>
                <a:gd name="T39" fmla="*/ 2 h 336"/>
                <a:gd name="T40" fmla="*/ 4 w 156"/>
                <a:gd name="T41" fmla="*/ 2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5" name="Freeform 172"/>
            <p:cNvSpPr>
              <a:spLocks noChangeAspect="1"/>
            </p:cNvSpPr>
            <p:nvPr/>
          </p:nvSpPr>
          <p:spPr bwMode="auto">
            <a:xfrm>
              <a:off x="1017" y="2384"/>
              <a:ext cx="74" cy="161"/>
            </a:xfrm>
            <a:custGeom>
              <a:avLst/>
              <a:gdLst>
                <a:gd name="T0" fmla="*/ 4 w 149"/>
                <a:gd name="T1" fmla="*/ 2 h 321"/>
                <a:gd name="T2" fmla="*/ 4 w 149"/>
                <a:gd name="T3" fmla="*/ 3 h 321"/>
                <a:gd name="T4" fmla="*/ 4 w 149"/>
                <a:gd name="T5" fmla="*/ 4 h 321"/>
                <a:gd name="T6" fmla="*/ 4 w 149"/>
                <a:gd name="T7" fmla="*/ 5 h 321"/>
                <a:gd name="T8" fmla="*/ 3 w 149"/>
                <a:gd name="T9" fmla="*/ 6 h 321"/>
                <a:gd name="T10" fmla="*/ 3 w 149"/>
                <a:gd name="T11" fmla="*/ 7 h 321"/>
                <a:gd name="T12" fmla="*/ 2 w 149"/>
                <a:gd name="T13" fmla="*/ 8 h 321"/>
                <a:gd name="T14" fmla="*/ 1 w 149"/>
                <a:gd name="T15" fmla="*/ 9 h 321"/>
                <a:gd name="T16" fmla="*/ 0 w 149"/>
                <a:gd name="T17" fmla="*/ 11 h 321"/>
                <a:gd name="T18" fmla="*/ 0 w 149"/>
                <a:gd name="T19" fmla="*/ 9 h 321"/>
                <a:gd name="T20" fmla="*/ 1 w 149"/>
                <a:gd name="T21" fmla="*/ 8 h 321"/>
                <a:gd name="T22" fmla="*/ 1 w 149"/>
                <a:gd name="T23" fmla="*/ 7 h 321"/>
                <a:gd name="T24" fmla="*/ 2 w 149"/>
                <a:gd name="T25" fmla="*/ 6 h 321"/>
                <a:gd name="T26" fmla="*/ 2 w 149"/>
                <a:gd name="T27" fmla="*/ 4 h 321"/>
                <a:gd name="T28" fmla="*/ 3 w 149"/>
                <a:gd name="T29" fmla="*/ 3 h 321"/>
                <a:gd name="T30" fmla="*/ 3 w 149"/>
                <a:gd name="T31" fmla="*/ 2 h 321"/>
                <a:gd name="T32" fmla="*/ 4 w 149"/>
                <a:gd name="T33" fmla="*/ 0 h 321"/>
                <a:gd name="T34" fmla="*/ 4 w 149"/>
                <a:gd name="T35" fmla="*/ 1 h 321"/>
                <a:gd name="T36" fmla="*/ 4 w 149"/>
                <a:gd name="T37" fmla="*/ 1 h 321"/>
                <a:gd name="T38" fmla="*/ 4 w 149"/>
                <a:gd name="T39" fmla="*/ 2 h 321"/>
                <a:gd name="T40" fmla="*/ 4 w 149"/>
                <a:gd name="T41" fmla="*/ 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6" name="Freeform 173"/>
            <p:cNvSpPr>
              <a:spLocks noChangeAspect="1"/>
            </p:cNvSpPr>
            <p:nvPr/>
          </p:nvSpPr>
          <p:spPr bwMode="auto">
            <a:xfrm>
              <a:off x="1019" y="2389"/>
              <a:ext cx="71" cy="153"/>
            </a:xfrm>
            <a:custGeom>
              <a:avLst/>
              <a:gdLst>
                <a:gd name="T0" fmla="*/ 5 w 140"/>
                <a:gd name="T1" fmla="*/ 2 h 305"/>
                <a:gd name="T2" fmla="*/ 5 w 140"/>
                <a:gd name="T3" fmla="*/ 3 h 305"/>
                <a:gd name="T4" fmla="*/ 5 w 140"/>
                <a:gd name="T5" fmla="*/ 4 h 305"/>
                <a:gd name="T6" fmla="*/ 4 w 140"/>
                <a:gd name="T7" fmla="*/ 5 h 305"/>
                <a:gd name="T8" fmla="*/ 4 w 140"/>
                <a:gd name="T9" fmla="*/ 6 h 305"/>
                <a:gd name="T10" fmla="*/ 3 w 140"/>
                <a:gd name="T11" fmla="*/ 7 h 305"/>
                <a:gd name="T12" fmla="*/ 3 w 140"/>
                <a:gd name="T13" fmla="*/ 8 h 305"/>
                <a:gd name="T14" fmla="*/ 2 w 140"/>
                <a:gd name="T15" fmla="*/ 9 h 305"/>
                <a:gd name="T16" fmla="*/ 0 w 140"/>
                <a:gd name="T17" fmla="*/ 10 h 305"/>
                <a:gd name="T18" fmla="*/ 1 w 140"/>
                <a:gd name="T19" fmla="*/ 9 h 305"/>
                <a:gd name="T20" fmla="*/ 2 w 140"/>
                <a:gd name="T21" fmla="*/ 8 h 305"/>
                <a:gd name="T22" fmla="*/ 2 w 140"/>
                <a:gd name="T23" fmla="*/ 7 h 305"/>
                <a:gd name="T24" fmla="*/ 3 w 140"/>
                <a:gd name="T25" fmla="*/ 5 h 305"/>
                <a:gd name="T26" fmla="*/ 3 w 140"/>
                <a:gd name="T27" fmla="*/ 4 h 305"/>
                <a:gd name="T28" fmla="*/ 4 w 140"/>
                <a:gd name="T29" fmla="*/ 3 h 305"/>
                <a:gd name="T30" fmla="*/ 4 w 140"/>
                <a:gd name="T31" fmla="*/ 2 h 305"/>
                <a:gd name="T32" fmla="*/ 5 w 140"/>
                <a:gd name="T33" fmla="*/ 0 h 305"/>
                <a:gd name="T34" fmla="*/ 5 w 140"/>
                <a:gd name="T35" fmla="*/ 1 h 305"/>
                <a:gd name="T36" fmla="*/ 5 w 140"/>
                <a:gd name="T37" fmla="*/ 1 h 305"/>
                <a:gd name="T38" fmla="*/ 5 w 140"/>
                <a:gd name="T39" fmla="*/ 1 h 305"/>
                <a:gd name="T40" fmla="*/ 5 w 140"/>
                <a:gd name="T41" fmla="*/ 2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7" name="Freeform 174"/>
            <p:cNvSpPr>
              <a:spLocks noChangeAspect="1"/>
            </p:cNvSpPr>
            <p:nvPr/>
          </p:nvSpPr>
          <p:spPr bwMode="auto">
            <a:xfrm>
              <a:off x="1022" y="2393"/>
              <a:ext cx="67" cy="145"/>
            </a:xfrm>
            <a:custGeom>
              <a:avLst/>
              <a:gdLst>
                <a:gd name="T0" fmla="*/ 5 w 133"/>
                <a:gd name="T1" fmla="*/ 1 h 291"/>
                <a:gd name="T2" fmla="*/ 5 w 133"/>
                <a:gd name="T3" fmla="*/ 2 h 291"/>
                <a:gd name="T4" fmla="*/ 4 w 133"/>
                <a:gd name="T5" fmla="*/ 3 h 291"/>
                <a:gd name="T6" fmla="*/ 4 w 133"/>
                <a:gd name="T7" fmla="*/ 4 h 291"/>
                <a:gd name="T8" fmla="*/ 4 w 133"/>
                <a:gd name="T9" fmla="*/ 5 h 291"/>
                <a:gd name="T10" fmla="*/ 3 w 133"/>
                <a:gd name="T11" fmla="*/ 6 h 291"/>
                <a:gd name="T12" fmla="*/ 3 w 133"/>
                <a:gd name="T13" fmla="*/ 7 h 291"/>
                <a:gd name="T14" fmla="*/ 2 w 133"/>
                <a:gd name="T15" fmla="*/ 8 h 291"/>
                <a:gd name="T16" fmla="*/ 0 w 133"/>
                <a:gd name="T17" fmla="*/ 9 h 291"/>
                <a:gd name="T18" fmla="*/ 1 w 133"/>
                <a:gd name="T19" fmla="*/ 8 h 291"/>
                <a:gd name="T20" fmla="*/ 2 w 133"/>
                <a:gd name="T21" fmla="*/ 6 h 291"/>
                <a:gd name="T22" fmla="*/ 2 w 133"/>
                <a:gd name="T23" fmla="*/ 5 h 291"/>
                <a:gd name="T24" fmla="*/ 3 w 133"/>
                <a:gd name="T25" fmla="*/ 4 h 291"/>
                <a:gd name="T26" fmla="*/ 3 w 133"/>
                <a:gd name="T27" fmla="*/ 3 h 291"/>
                <a:gd name="T28" fmla="*/ 4 w 133"/>
                <a:gd name="T29" fmla="*/ 2 h 291"/>
                <a:gd name="T30" fmla="*/ 4 w 133"/>
                <a:gd name="T31" fmla="*/ 1 h 291"/>
                <a:gd name="T32" fmla="*/ 4 w 133"/>
                <a:gd name="T33" fmla="*/ 0 h 291"/>
                <a:gd name="T34" fmla="*/ 4 w 133"/>
                <a:gd name="T35" fmla="*/ 0 h 291"/>
                <a:gd name="T36" fmla="*/ 4 w 133"/>
                <a:gd name="T37" fmla="*/ 0 h 291"/>
                <a:gd name="T38" fmla="*/ 5 w 133"/>
                <a:gd name="T39" fmla="*/ 0 h 291"/>
                <a:gd name="T40" fmla="*/ 5 w 133"/>
                <a:gd name="T41" fmla="*/ 1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8" name="Freeform 175"/>
            <p:cNvSpPr>
              <a:spLocks noChangeAspect="1"/>
            </p:cNvSpPr>
            <p:nvPr/>
          </p:nvSpPr>
          <p:spPr bwMode="auto">
            <a:xfrm>
              <a:off x="1025" y="2398"/>
              <a:ext cx="64" cy="137"/>
            </a:xfrm>
            <a:custGeom>
              <a:avLst/>
              <a:gdLst>
                <a:gd name="T0" fmla="*/ 4 w 127"/>
                <a:gd name="T1" fmla="*/ 1 h 276"/>
                <a:gd name="T2" fmla="*/ 4 w 127"/>
                <a:gd name="T3" fmla="*/ 2 h 276"/>
                <a:gd name="T4" fmla="*/ 4 w 127"/>
                <a:gd name="T5" fmla="*/ 2 h 276"/>
                <a:gd name="T6" fmla="*/ 4 w 127"/>
                <a:gd name="T7" fmla="*/ 3 h 276"/>
                <a:gd name="T8" fmla="*/ 4 w 127"/>
                <a:gd name="T9" fmla="*/ 4 h 276"/>
                <a:gd name="T10" fmla="*/ 3 w 127"/>
                <a:gd name="T11" fmla="*/ 5 h 276"/>
                <a:gd name="T12" fmla="*/ 2 w 127"/>
                <a:gd name="T13" fmla="*/ 6 h 276"/>
                <a:gd name="T14" fmla="*/ 2 w 127"/>
                <a:gd name="T15" fmla="*/ 7 h 276"/>
                <a:gd name="T16" fmla="*/ 0 w 127"/>
                <a:gd name="T17" fmla="*/ 8 h 276"/>
                <a:gd name="T18" fmla="*/ 1 w 127"/>
                <a:gd name="T19" fmla="*/ 7 h 276"/>
                <a:gd name="T20" fmla="*/ 2 w 127"/>
                <a:gd name="T21" fmla="*/ 6 h 276"/>
                <a:gd name="T22" fmla="*/ 2 w 127"/>
                <a:gd name="T23" fmla="*/ 5 h 276"/>
                <a:gd name="T24" fmla="*/ 3 w 127"/>
                <a:gd name="T25" fmla="*/ 4 h 276"/>
                <a:gd name="T26" fmla="*/ 3 w 127"/>
                <a:gd name="T27" fmla="*/ 3 h 276"/>
                <a:gd name="T28" fmla="*/ 3 w 127"/>
                <a:gd name="T29" fmla="*/ 2 h 276"/>
                <a:gd name="T30" fmla="*/ 4 w 127"/>
                <a:gd name="T31" fmla="*/ 1 h 276"/>
                <a:gd name="T32" fmla="*/ 4 w 127"/>
                <a:gd name="T33" fmla="*/ 0 h 276"/>
                <a:gd name="T34" fmla="*/ 4 w 127"/>
                <a:gd name="T35" fmla="*/ 0 h 276"/>
                <a:gd name="T36" fmla="*/ 4 w 127"/>
                <a:gd name="T37" fmla="*/ 0 h 276"/>
                <a:gd name="T38" fmla="*/ 4 w 127"/>
                <a:gd name="T39" fmla="*/ 0 h 276"/>
                <a:gd name="T40" fmla="*/ 4 w 127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9" name="Freeform 176"/>
            <p:cNvSpPr>
              <a:spLocks noChangeAspect="1"/>
            </p:cNvSpPr>
            <p:nvPr/>
          </p:nvSpPr>
          <p:spPr bwMode="auto">
            <a:xfrm>
              <a:off x="1028" y="2402"/>
              <a:ext cx="60" cy="130"/>
            </a:xfrm>
            <a:custGeom>
              <a:avLst/>
              <a:gdLst>
                <a:gd name="T0" fmla="*/ 4 w 120"/>
                <a:gd name="T1" fmla="*/ 1 h 261"/>
                <a:gd name="T2" fmla="*/ 4 w 120"/>
                <a:gd name="T3" fmla="*/ 1 h 261"/>
                <a:gd name="T4" fmla="*/ 4 w 120"/>
                <a:gd name="T5" fmla="*/ 2 h 261"/>
                <a:gd name="T6" fmla="*/ 4 w 120"/>
                <a:gd name="T7" fmla="*/ 3 h 261"/>
                <a:gd name="T8" fmla="*/ 3 w 120"/>
                <a:gd name="T9" fmla="*/ 4 h 261"/>
                <a:gd name="T10" fmla="*/ 3 w 120"/>
                <a:gd name="T11" fmla="*/ 5 h 261"/>
                <a:gd name="T12" fmla="*/ 2 w 120"/>
                <a:gd name="T13" fmla="*/ 6 h 261"/>
                <a:gd name="T14" fmla="*/ 1 w 120"/>
                <a:gd name="T15" fmla="*/ 7 h 261"/>
                <a:gd name="T16" fmla="*/ 0 w 120"/>
                <a:gd name="T17" fmla="*/ 8 h 261"/>
                <a:gd name="T18" fmla="*/ 1 w 120"/>
                <a:gd name="T19" fmla="*/ 7 h 261"/>
                <a:gd name="T20" fmla="*/ 1 w 120"/>
                <a:gd name="T21" fmla="*/ 6 h 261"/>
                <a:gd name="T22" fmla="*/ 2 w 120"/>
                <a:gd name="T23" fmla="*/ 5 h 261"/>
                <a:gd name="T24" fmla="*/ 2 w 120"/>
                <a:gd name="T25" fmla="*/ 4 h 261"/>
                <a:gd name="T26" fmla="*/ 3 w 120"/>
                <a:gd name="T27" fmla="*/ 3 h 261"/>
                <a:gd name="T28" fmla="*/ 3 w 120"/>
                <a:gd name="T29" fmla="*/ 2 h 261"/>
                <a:gd name="T30" fmla="*/ 4 w 120"/>
                <a:gd name="T31" fmla="*/ 1 h 261"/>
                <a:gd name="T32" fmla="*/ 4 w 120"/>
                <a:gd name="T33" fmla="*/ 0 h 261"/>
                <a:gd name="T34" fmla="*/ 4 w 120"/>
                <a:gd name="T35" fmla="*/ 0 h 261"/>
                <a:gd name="T36" fmla="*/ 4 w 120"/>
                <a:gd name="T37" fmla="*/ 0 h 261"/>
                <a:gd name="T38" fmla="*/ 4 w 120"/>
                <a:gd name="T39" fmla="*/ 0 h 261"/>
                <a:gd name="T40" fmla="*/ 4 w 120"/>
                <a:gd name="T41" fmla="*/ 1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0" name="Freeform 177"/>
            <p:cNvSpPr>
              <a:spLocks noChangeAspect="1"/>
            </p:cNvSpPr>
            <p:nvPr/>
          </p:nvSpPr>
          <p:spPr bwMode="auto">
            <a:xfrm>
              <a:off x="1031" y="2406"/>
              <a:ext cx="56" cy="122"/>
            </a:xfrm>
            <a:custGeom>
              <a:avLst/>
              <a:gdLst>
                <a:gd name="T0" fmla="*/ 3 w 113"/>
                <a:gd name="T1" fmla="*/ 1 h 244"/>
                <a:gd name="T2" fmla="*/ 3 w 113"/>
                <a:gd name="T3" fmla="*/ 2 h 244"/>
                <a:gd name="T4" fmla="*/ 3 w 113"/>
                <a:gd name="T5" fmla="*/ 3 h 244"/>
                <a:gd name="T6" fmla="*/ 2 w 113"/>
                <a:gd name="T7" fmla="*/ 4 h 244"/>
                <a:gd name="T8" fmla="*/ 2 w 113"/>
                <a:gd name="T9" fmla="*/ 5 h 244"/>
                <a:gd name="T10" fmla="*/ 2 w 113"/>
                <a:gd name="T11" fmla="*/ 6 h 244"/>
                <a:gd name="T12" fmla="*/ 1 w 113"/>
                <a:gd name="T13" fmla="*/ 7 h 244"/>
                <a:gd name="T14" fmla="*/ 0 w 113"/>
                <a:gd name="T15" fmla="*/ 7 h 244"/>
                <a:gd name="T16" fmla="*/ 0 w 113"/>
                <a:gd name="T17" fmla="*/ 8 h 244"/>
                <a:gd name="T18" fmla="*/ 0 w 113"/>
                <a:gd name="T19" fmla="*/ 7 h 244"/>
                <a:gd name="T20" fmla="*/ 0 w 113"/>
                <a:gd name="T21" fmla="*/ 6 h 244"/>
                <a:gd name="T22" fmla="*/ 1 w 113"/>
                <a:gd name="T23" fmla="*/ 5 h 244"/>
                <a:gd name="T24" fmla="*/ 1 w 113"/>
                <a:gd name="T25" fmla="*/ 5 h 244"/>
                <a:gd name="T26" fmla="*/ 2 w 113"/>
                <a:gd name="T27" fmla="*/ 4 h 244"/>
                <a:gd name="T28" fmla="*/ 2 w 113"/>
                <a:gd name="T29" fmla="*/ 3 h 244"/>
                <a:gd name="T30" fmla="*/ 2 w 113"/>
                <a:gd name="T31" fmla="*/ 2 h 244"/>
                <a:gd name="T32" fmla="*/ 3 w 113"/>
                <a:gd name="T33" fmla="*/ 0 h 244"/>
                <a:gd name="T34" fmla="*/ 3 w 113"/>
                <a:gd name="T35" fmla="*/ 1 h 244"/>
                <a:gd name="T36" fmla="*/ 3 w 113"/>
                <a:gd name="T37" fmla="*/ 1 h 244"/>
                <a:gd name="T38" fmla="*/ 3 w 113"/>
                <a:gd name="T39" fmla="*/ 1 h 244"/>
                <a:gd name="T40" fmla="*/ 3 w 113"/>
                <a:gd name="T41" fmla="*/ 1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1" name="Freeform 178"/>
            <p:cNvSpPr>
              <a:spLocks noChangeAspect="1"/>
            </p:cNvSpPr>
            <p:nvPr/>
          </p:nvSpPr>
          <p:spPr bwMode="auto">
            <a:xfrm>
              <a:off x="1034" y="2410"/>
              <a:ext cx="52" cy="115"/>
            </a:xfrm>
            <a:custGeom>
              <a:avLst/>
              <a:gdLst>
                <a:gd name="T0" fmla="*/ 4 w 104"/>
                <a:gd name="T1" fmla="*/ 1 h 229"/>
                <a:gd name="T2" fmla="*/ 4 w 104"/>
                <a:gd name="T3" fmla="*/ 2 h 229"/>
                <a:gd name="T4" fmla="*/ 3 w 104"/>
                <a:gd name="T5" fmla="*/ 3 h 229"/>
                <a:gd name="T6" fmla="*/ 3 w 104"/>
                <a:gd name="T7" fmla="*/ 4 h 229"/>
                <a:gd name="T8" fmla="*/ 3 w 104"/>
                <a:gd name="T9" fmla="*/ 5 h 229"/>
                <a:gd name="T10" fmla="*/ 2 w 104"/>
                <a:gd name="T11" fmla="*/ 5 h 229"/>
                <a:gd name="T12" fmla="*/ 2 w 104"/>
                <a:gd name="T13" fmla="*/ 6 h 229"/>
                <a:gd name="T14" fmla="*/ 1 w 104"/>
                <a:gd name="T15" fmla="*/ 7 h 229"/>
                <a:gd name="T16" fmla="*/ 0 w 104"/>
                <a:gd name="T17" fmla="*/ 8 h 229"/>
                <a:gd name="T18" fmla="*/ 1 w 104"/>
                <a:gd name="T19" fmla="*/ 7 h 229"/>
                <a:gd name="T20" fmla="*/ 1 w 104"/>
                <a:gd name="T21" fmla="*/ 6 h 229"/>
                <a:gd name="T22" fmla="*/ 2 w 104"/>
                <a:gd name="T23" fmla="*/ 5 h 229"/>
                <a:gd name="T24" fmla="*/ 2 w 104"/>
                <a:gd name="T25" fmla="*/ 4 h 229"/>
                <a:gd name="T26" fmla="*/ 3 w 104"/>
                <a:gd name="T27" fmla="*/ 3 h 229"/>
                <a:gd name="T28" fmla="*/ 3 w 104"/>
                <a:gd name="T29" fmla="*/ 3 h 229"/>
                <a:gd name="T30" fmla="*/ 3 w 104"/>
                <a:gd name="T31" fmla="*/ 2 h 229"/>
                <a:gd name="T32" fmla="*/ 3 w 104"/>
                <a:gd name="T33" fmla="*/ 0 h 229"/>
                <a:gd name="T34" fmla="*/ 4 w 104"/>
                <a:gd name="T35" fmla="*/ 1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Freeform 179"/>
            <p:cNvSpPr>
              <a:spLocks noChangeAspect="1"/>
            </p:cNvSpPr>
            <p:nvPr/>
          </p:nvSpPr>
          <p:spPr bwMode="auto">
            <a:xfrm>
              <a:off x="821" y="2419"/>
              <a:ext cx="84" cy="311"/>
            </a:xfrm>
            <a:custGeom>
              <a:avLst/>
              <a:gdLst>
                <a:gd name="T0" fmla="*/ 4 w 168"/>
                <a:gd name="T1" fmla="*/ 4 h 621"/>
                <a:gd name="T2" fmla="*/ 5 w 168"/>
                <a:gd name="T3" fmla="*/ 1 h 621"/>
                <a:gd name="T4" fmla="*/ 6 w 168"/>
                <a:gd name="T5" fmla="*/ 0 h 621"/>
                <a:gd name="T6" fmla="*/ 6 w 168"/>
                <a:gd name="T7" fmla="*/ 2 h 621"/>
                <a:gd name="T8" fmla="*/ 3 w 168"/>
                <a:gd name="T9" fmla="*/ 20 h 621"/>
                <a:gd name="T10" fmla="*/ 0 w 168"/>
                <a:gd name="T11" fmla="*/ 20 h 621"/>
                <a:gd name="T12" fmla="*/ 1 w 168"/>
                <a:gd name="T13" fmla="*/ 20 h 621"/>
                <a:gd name="T14" fmla="*/ 1 w 168"/>
                <a:gd name="T15" fmla="*/ 19 h 621"/>
                <a:gd name="T16" fmla="*/ 1 w 168"/>
                <a:gd name="T17" fmla="*/ 19 h 621"/>
                <a:gd name="T18" fmla="*/ 1 w 168"/>
                <a:gd name="T19" fmla="*/ 18 h 621"/>
                <a:gd name="T20" fmla="*/ 2 w 168"/>
                <a:gd name="T21" fmla="*/ 18 h 621"/>
                <a:gd name="T22" fmla="*/ 2 w 168"/>
                <a:gd name="T23" fmla="*/ 17 h 621"/>
                <a:gd name="T24" fmla="*/ 2 w 168"/>
                <a:gd name="T25" fmla="*/ 17 h 621"/>
                <a:gd name="T26" fmla="*/ 3 w 168"/>
                <a:gd name="T27" fmla="*/ 17 h 621"/>
                <a:gd name="T28" fmla="*/ 3 w 168"/>
                <a:gd name="T29" fmla="*/ 15 h 621"/>
                <a:gd name="T30" fmla="*/ 3 w 168"/>
                <a:gd name="T31" fmla="*/ 13 h 621"/>
                <a:gd name="T32" fmla="*/ 3 w 168"/>
                <a:gd name="T33" fmla="*/ 11 h 621"/>
                <a:gd name="T34" fmla="*/ 3 w 168"/>
                <a:gd name="T35" fmla="*/ 9 h 621"/>
                <a:gd name="T36" fmla="*/ 3 w 168"/>
                <a:gd name="T37" fmla="*/ 7 h 621"/>
                <a:gd name="T38" fmla="*/ 4 w 168"/>
                <a:gd name="T39" fmla="*/ 6 h 621"/>
                <a:gd name="T40" fmla="*/ 4 w 168"/>
                <a:gd name="T41" fmla="*/ 5 h 621"/>
                <a:gd name="T42" fmla="*/ 4 w 168"/>
                <a:gd name="T43" fmla="*/ 4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Freeform 180"/>
            <p:cNvSpPr>
              <a:spLocks noChangeAspect="1"/>
            </p:cNvSpPr>
            <p:nvPr/>
          </p:nvSpPr>
          <p:spPr bwMode="auto">
            <a:xfrm>
              <a:off x="868" y="2421"/>
              <a:ext cx="51" cy="313"/>
            </a:xfrm>
            <a:custGeom>
              <a:avLst/>
              <a:gdLst>
                <a:gd name="T0" fmla="*/ 3 w 101"/>
                <a:gd name="T1" fmla="*/ 4 h 626"/>
                <a:gd name="T2" fmla="*/ 3 w 101"/>
                <a:gd name="T3" fmla="*/ 1 h 626"/>
                <a:gd name="T4" fmla="*/ 4 w 101"/>
                <a:gd name="T5" fmla="*/ 0 h 626"/>
                <a:gd name="T6" fmla="*/ 3 w 101"/>
                <a:gd name="T7" fmla="*/ 2 h 626"/>
                <a:gd name="T8" fmla="*/ 2 w 101"/>
                <a:gd name="T9" fmla="*/ 18 h 626"/>
                <a:gd name="T10" fmla="*/ 2 w 101"/>
                <a:gd name="T11" fmla="*/ 20 h 626"/>
                <a:gd name="T12" fmla="*/ 0 w 101"/>
                <a:gd name="T13" fmla="*/ 20 h 626"/>
                <a:gd name="T14" fmla="*/ 1 w 101"/>
                <a:gd name="T15" fmla="*/ 19 h 626"/>
                <a:gd name="T16" fmla="*/ 1 w 101"/>
                <a:gd name="T17" fmla="*/ 17 h 626"/>
                <a:gd name="T18" fmla="*/ 1 w 101"/>
                <a:gd name="T19" fmla="*/ 15 h 626"/>
                <a:gd name="T20" fmla="*/ 1 w 101"/>
                <a:gd name="T21" fmla="*/ 12 h 626"/>
                <a:gd name="T22" fmla="*/ 2 w 101"/>
                <a:gd name="T23" fmla="*/ 9 h 626"/>
                <a:gd name="T24" fmla="*/ 2 w 101"/>
                <a:gd name="T25" fmla="*/ 6 h 626"/>
                <a:gd name="T26" fmla="*/ 2 w 101"/>
                <a:gd name="T27" fmla="*/ 5 h 626"/>
                <a:gd name="T28" fmla="*/ 3 w 101"/>
                <a:gd name="T29" fmla="*/ 4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4" name="Freeform 181"/>
            <p:cNvSpPr>
              <a:spLocks noChangeAspect="1"/>
            </p:cNvSpPr>
            <p:nvPr/>
          </p:nvSpPr>
          <p:spPr bwMode="auto">
            <a:xfrm>
              <a:off x="757" y="2721"/>
              <a:ext cx="187" cy="132"/>
            </a:xfrm>
            <a:custGeom>
              <a:avLst/>
              <a:gdLst>
                <a:gd name="T0" fmla="*/ 1 w 374"/>
                <a:gd name="T1" fmla="*/ 0 h 264"/>
                <a:gd name="T2" fmla="*/ 12 w 374"/>
                <a:gd name="T3" fmla="*/ 2 h 264"/>
                <a:gd name="T4" fmla="*/ 12 w 374"/>
                <a:gd name="T5" fmla="*/ 2 h 264"/>
                <a:gd name="T6" fmla="*/ 12 w 374"/>
                <a:gd name="T7" fmla="*/ 3 h 264"/>
                <a:gd name="T8" fmla="*/ 11 w 374"/>
                <a:gd name="T9" fmla="*/ 3 h 264"/>
                <a:gd name="T10" fmla="*/ 11 w 374"/>
                <a:gd name="T11" fmla="*/ 4 h 264"/>
                <a:gd name="T12" fmla="*/ 11 w 374"/>
                <a:gd name="T13" fmla="*/ 4 h 264"/>
                <a:gd name="T14" fmla="*/ 11 w 374"/>
                <a:gd name="T15" fmla="*/ 4 h 264"/>
                <a:gd name="T16" fmla="*/ 11 w 374"/>
                <a:gd name="T17" fmla="*/ 5 h 264"/>
                <a:gd name="T18" fmla="*/ 11 w 374"/>
                <a:gd name="T19" fmla="*/ 5 h 264"/>
                <a:gd name="T20" fmla="*/ 11 w 374"/>
                <a:gd name="T21" fmla="*/ 6 h 264"/>
                <a:gd name="T22" fmla="*/ 11 w 374"/>
                <a:gd name="T23" fmla="*/ 6 h 264"/>
                <a:gd name="T24" fmla="*/ 11 w 374"/>
                <a:gd name="T25" fmla="*/ 6 h 264"/>
                <a:gd name="T26" fmla="*/ 11 w 374"/>
                <a:gd name="T27" fmla="*/ 7 h 264"/>
                <a:gd name="T28" fmla="*/ 11 w 374"/>
                <a:gd name="T29" fmla="*/ 7 h 264"/>
                <a:gd name="T30" fmla="*/ 10 w 374"/>
                <a:gd name="T31" fmla="*/ 8 h 264"/>
                <a:gd name="T32" fmla="*/ 10 w 374"/>
                <a:gd name="T33" fmla="*/ 9 h 264"/>
                <a:gd name="T34" fmla="*/ 10 w 374"/>
                <a:gd name="T35" fmla="*/ 9 h 264"/>
                <a:gd name="T36" fmla="*/ 9 w 374"/>
                <a:gd name="T37" fmla="*/ 9 h 264"/>
                <a:gd name="T38" fmla="*/ 9 w 374"/>
                <a:gd name="T39" fmla="*/ 9 h 264"/>
                <a:gd name="T40" fmla="*/ 8 w 374"/>
                <a:gd name="T41" fmla="*/ 9 h 264"/>
                <a:gd name="T42" fmla="*/ 7 w 374"/>
                <a:gd name="T43" fmla="*/ 9 h 264"/>
                <a:gd name="T44" fmla="*/ 6 w 374"/>
                <a:gd name="T45" fmla="*/ 9 h 264"/>
                <a:gd name="T46" fmla="*/ 6 w 374"/>
                <a:gd name="T47" fmla="*/ 9 h 264"/>
                <a:gd name="T48" fmla="*/ 6 w 374"/>
                <a:gd name="T49" fmla="*/ 9 h 264"/>
                <a:gd name="T50" fmla="*/ 5 w 374"/>
                <a:gd name="T51" fmla="*/ 8 h 264"/>
                <a:gd name="T52" fmla="*/ 4 w 374"/>
                <a:gd name="T53" fmla="*/ 8 h 264"/>
                <a:gd name="T54" fmla="*/ 3 w 374"/>
                <a:gd name="T55" fmla="*/ 8 h 264"/>
                <a:gd name="T56" fmla="*/ 3 w 374"/>
                <a:gd name="T57" fmla="*/ 8 h 264"/>
                <a:gd name="T58" fmla="*/ 3 w 374"/>
                <a:gd name="T59" fmla="*/ 7 h 264"/>
                <a:gd name="T60" fmla="*/ 2 w 374"/>
                <a:gd name="T61" fmla="*/ 7 h 264"/>
                <a:gd name="T62" fmla="*/ 2 w 374"/>
                <a:gd name="T63" fmla="*/ 7 h 264"/>
                <a:gd name="T64" fmla="*/ 1 w 374"/>
                <a:gd name="T65" fmla="*/ 7 h 264"/>
                <a:gd name="T66" fmla="*/ 1 w 374"/>
                <a:gd name="T67" fmla="*/ 7 h 264"/>
                <a:gd name="T68" fmla="*/ 1 w 374"/>
                <a:gd name="T69" fmla="*/ 6 h 264"/>
                <a:gd name="T70" fmla="*/ 1 w 374"/>
                <a:gd name="T71" fmla="*/ 6 h 264"/>
                <a:gd name="T72" fmla="*/ 1 w 374"/>
                <a:gd name="T73" fmla="*/ 6 h 264"/>
                <a:gd name="T74" fmla="*/ 1 w 374"/>
                <a:gd name="T75" fmla="*/ 5 h 264"/>
                <a:gd name="T76" fmla="*/ 1 w 374"/>
                <a:gd name="T77" fmla="*/ 5 h 264"/>
                <a:gd name="T78" fmla="*/ 1 w 374"/>
                <a:gd name="T79" fmla="*/ 5 h 264"/>
                <a:gd name="T80" fmla="*/ 0 w 374"/>
                <a:gd name="T81" fmla="*/ 4 h 264"/>
                <a:gd name="T82" fmla="*/ 1 w 374"/>
                <a:gd name="T83" fmla="*/ 4 h 264"/>
                <a:gd name="T84" fmla="*/ 1 w 374"/>
                <a:gd name="T85" fmla="*/ 4 h 264"/>
                <a:gd name="T86" fmla="*/ 1 w 374"/>
                <a:gd name="T87" fmla="*/ 3 h 264"/>
                <a:gd name="T88" fmla="*/ 1 w 374"/>
                <a:gd name="T89" fmla="*/ 3 h 264"/>
                <a:gd name="T90" fmla="*/ 1 w 374"/>
                <a:gd name="T91" fmla="*/ 2 h 264"/>
                <a:gd name="T92" fmla="*/ 1 w 374"/>
                <a:gd name="T93" fmla="*/ 2 h 264"/>
                <a:gd name="T94" fmla="*/ 1 w 374"/>
                <a:gd name="T95" fmla="*/ 2 h 264"/>
                <a:gd name="T96" fmla="*/ 1 w 374"/>
                <a:gd name="T97" fmla="*/ 1 h 264"/>
                <a:gd name="T98" fmla="*/ 1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5" name="Freeform 182"/>
            <p:cNvSpPr>
              <a:spLocks noChangeAspect="1"/>
            </p:cNvSpPr>
            <p:nvPr/>
          </p:nvSpPr>
          <p:spPr bwMode="auto">
            <a:xfrm>
              <a:off x="762" y="2723"/>
              <a:ext cx="176" cy="129"/>
            </a:xfrm>
            <a:custGeom>
              <a:avLst/>
              <a:gdLst>
                <a:gd name="T0" fmla="*/ 2 w 352"/>
                <a:gd name="T1" fmla="*/ 0 h 259"/>
                <a:gd name="T2" fmla="*/ 4 w 352"/>
                <a:gd name="T3" fmla="*/ 0 h 259"/>
                <a:gd name="T4" fmla="*/ 6 w 352"/>
                <a:gd name="T5" fmla="*/ 0 h 259"/>
                <a:gd name="T6" fmla="*/ 8 w 352"/>
                <a:gd name="T7" fmla="*/ 0 h 259"/>
                <a:gd name="T8" fmla="*/ 10 w 352"/>
                <a:gd name="T9" fmla="*/ 1 h 259"/>
                <a:gd name="T10" fmla="*/ 11 w 352"/>
                <a:gd name="T11" fmla="*/ 1 h 259"/>
                <a:gd name="T12" fmla="*/ 11 w 352"/>
                <a:gd name="T13" fmla="*/ 1 h 259"/>
                <a:gd name="T14" fmla="*/ 11 w 352"/>
                <a:gd name="T15" fmla="*/ 2 h 259"/>
                <a:gd name="T16" fmla="*/ 11 w 352"/>
                <a:gd name="T17" fmla="*/ 2 h 259"/>
                <a:gd name="T18" fmla="*/ 10 w 352"/>
                <a:gd name="T19" fmla="*/ 3 h 259"/>
                <a:gd name="T20" fmla="*/ 10 w 352"/>
                <a:gd name="T21" fmla="*/ 3 h 259"/>
                <a:gd name="T22" fmla="*/ 11 w 352"/>
                <a:gd name="T23" fmla="*/ 3 h 259"/>
                <a:gd name="T24" fmla="*/ 11 w 352"/>
                <a:gd name="T25" fmla="*/ 3 h 259"/>
                <a:gd name="T26" fmla="*/ 11 w 352"/>
                <a:gd name="T27" fmla="*/ 4 h 259"/>
                <a:gd name="T28" fmla="*/ 10 w 352"/>
                <a:gd name="T29" fmla="*/ 4 h 259"/>
                <a:gd name="T30" fmla="*/ 10 w 352"/>
                <a:gd name="T31" fmla="*/ 4 h 259"/>
                <a:gd name="T32" fmla="*/ 11 w 352"/>
                <a:gd name="T33" fmla="*/ 5 h 259"/>
                <a:gd name="T34" fmla="*/ 10 w 352"/>
                <a:gd name="T35" fmla="*/ 5 h 259"/>
                <a:gd name="T36" fmla="*/ 10 w 352"/>
                <a:gd name="T37" fmla="*/ 5 h 259"/>
                <a:gd name="T38" fmla="*/ 10 w 352"/>
                <a:gd name="T39" fmla="*/ 6 h 259"/>
                <a:gd name="T40" fmla="*/ 10 w 352"/>
                <a:gd name="T41" fmla="*/ 6 h 259"/>
                <a:gd name="T42" fmla="*/ 10 w 352"/>
                <a:gd name="T43" fmla="*/ 6 h 259"/>
                <a:gd name="T44" fmla="*/ 10 w 352"/>
                <a:gd name="T45" fmla="*/ 6 h 259"/>
                <a:gd name="T46" fmla="*/ 10 w 352"/>
                <a:gd name="T47" fmla="*/ 7 h 259"/>
                <a:gd name="T48" fmla="*/ 10 w 352"/>
                <a:gd name="T49" fmla="*/ 7 h 259"/>
                <a:gd name="T50" fmla="*/ 9 w 352"/>
                <a:gd name="T51" fmla="*/ 8 h 259"/>
                <a:gd name="T52" fmla="*/ 7 w 352"/>
                <a:gd name="T53" fmla="*/ 8 h 259"/>
                <a:gd name="T54" fmla="*/ 6 w 352"/>
                <a:gd name="T55" fmla="*/ 8 h 259"/>
                <a:gd name="T56" fmla="*/ 4 w 352"/>
                <a:gd name="T57" fmla="*/ 7 h 259"/>
                <a:gd name="T58" fmla="*/ 2 w 352"/>
                <a:gd name="T59" fmla="*/ 7 h 259"/>
                <a:gd name="T60" fmla="*/ 1 w 352"/>
                <a:gd name="T61" fmla="*/ 6 h 259"/>
                <a:gd name="T62" fmla="*/ 1 w 352"/>
                <a:gd name="T63" fmla="*/ 5 h 259"/>
                <a:gd name="T64" fmla="*/ 1 w 352"/>
                <a:gd name="T65" fmla="*/ 5 h 259"/>
                <a:gd name="T66" fmla="*/ 1 w 352"/>
                <a:gd name="T67" fmla="*/ 5 h 259"/>
                <a:gd name="T68" fmla="*/ 1 w 352"/>
                <a:gd name="T69" fmla="*/ 4 h 259"/>
                <a:gd name="T70" fmla="*/ 1 w 352"/>
                <a:gd name="T71" fmla="*/ 4 h 259"/>
                <a:gd name="T72" fmla="*/ 1 w 352"/>
                <a:gd name="T73" fmla="*/ 4 h 259"/>
                <a:gd name="T74" fmla="*/ 1 w 352"/>
                <a:gd name="T75" fmla="*/ 4 h 259"/>
                <a:gd name="T76" fmla="*/ 1 w 352"/>
                <a:gd name="T77" fmla="*/ 3 h 259"/>
                <a:gd name="T78" fmla="*/ 1 w 352"/>
                <a:gd name="T79" fmla="*/ 3 h 259"/>
                <a:gd name="T80" fmla="*/ 1 w 352"/>
                <a:gd name="T81" fmla="*/ 3 h 259"/>
                <a:gd name="T82" fmla="*/ 1 w 352"/>
                <a:gd name="T83" fmla="*/ 2 h 259"/>
                <a:gd name="T84" fmla="*/ 1 w 352"/>
                <a:gd name="T85" fmla="*/ 2 h 259"/>
                <a:gd name="T86" fmla="*/ 1 w 352"/>
                <a:gd name="T87" fmla="*/ 2 h 259"/>
                <a:gd name="T88" fmla="*/ 1 w 352"/>
                <a:gd name="T89" fmla="*/ 2 h 259"/>
                <a:gd name="T90" fmla="*/ 1 w 352"/>
                <a:gd name="T91" fmla="*/ 1 h 259"/>
                <a:gd name="T92" fmla="*/ 1 w 352"/>
                <a:gd name="T93" fmla="*/ 1 h 259"/>
                <a:gd name="T94" fmla="*/ 1 w 352"/>
                <a:gd name="T95" fmla="*/ 0 h 259"/>
                <a:gd name="T96" fmla="*/ 1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6" name="Freeform 183"/>
            <p:cNvSpPr>
              <a:spLocks noChangeAspect="1"/>
            </p:cNvSpPr>
            <p:nvPr/>
          </p:nvSpPr>
          <p:spPr bwMode="auto">
            <a:xfrm>
              <a:off x="768" y="2724"/>
              <a:ext cx="164" cy="128"/>
            </a:xfrm>
            <a:custGeom>
              <a:avLst/>
              <a:gdLst>
                <a:gd name="T0" fmla="*/ 1 w 329"/>
                <a:gd name="T1" fmla="*/ 1 h 256"/>
                <a:gd name="T2" fmla="*/ 3 w 329"/>
                <a:gd name="T3" fmla="*/ 1 h 256"/>
                <a:gd name="T4" fmla="*/ 5 w 329"/>
                <a:gd name="T5" fmla="*/ 1 h 256"/>
                <a:gd name="T6" fmla="*/ 7 w 329"/>
                <a:gd name="T7" fmla="*/ 1 h 256"/>
                <a:gd name="T8" fmla="*/ 9 w 329"/>
                <a:gd name="T9" fmla="*/ 1 h 256"/>
                <a:gd name="T10" fmla="*/ 10 w 329"/>
                <a:gd name="T11" fmla="*/ 1 h 256"/>
                <a:gd name="T12" fmla="*/ 9 w 329"/>
                <a:gd name="T13" fmla="*/ 2 h 256"/>
                <a:gd name="T14" fmla="*/ 9 w 329"/>
                <a:gd name="T15" fmla="*/ 3 h 256"/>
                <a:gd name="T16" fmla="*/ 9 w 329"/>
                <a:gd name="T17" fmla="*/ 3 h 256"/>
                <a:gd name="T18" fmla="*/ 9 w 329"/>
                <a:gd name="T19" fmla="*/ 3 h 256"/>
                <a:gd name="T20" fmla="*/ 9 w 329"/>
                <a:gd name="T21" fmla="*/ 3 h 256"/>
                <a:gd name="T22" fmla="*/ 9 w 329"/>
                <a:gd name="T23" fmla="*/ 3 h 256"/>
                <a:gd name="T24" fmla="*/ 9 w 329"/>
                <a:gd name="T25" fmla="*/ 4 h 256"/>
                <a:gd name="T26" fmla="*/ 9 w 329"/>
                <a:gd name="T27" fmla="*/ 4 h 256"/>
                <a:gd name="T28" fmla="*/ 9 w 329"/>
                <a:gd name="T29" fmla="*/ 4 h 256"/>
                <a:gd name="T30" fmla="*/ 9 w 329"/>
                <a:gd name="T31" fmla="*/ 5 h 256"/>
                <a:gd name="T32" fmla="*/ 9 w 329"/>
                <a:gd name="T33" fmla="*/ 5 h 256"/>
                <a:gd name="T34" fmla="*/ 9 w 329"/>
                <a:gd name="T35" fmla="*/ 5 h 256"/>
                <a:gd name="T36" fmla="*/ 8 w 329"/>
                <a:gd name="T37" fmla="*/ 6 h 256"/>
                <a:gd name="T38" fmla="*/ 9 w 329"/>
                <a:gd name="T39" fmla="*/ 6 h 256"/>
                <a:gd name="T40" fmla="*/ 9 w 329"/>
                <a:gd name="T41" fmla="*/ 6 h 256"/>
                <a:gd name="T42" fmla="*/ 9 w 329"/>
                <a:gd name="T43" fmla="*/ 7 h 256"/>
                <a:gd name="T44" fmla="*/ 8 w 329"/>
                <a:gd name="T45" fmla="*/ 7 h 256"/>
                <a:gd name="T46" fmla="*/ 8 w 329"/>
                <a:gd name="T47" fmla="*/ 7 h 256"/>
                <a:gd name="T48" fmla="*/ 8 w 329"/>
                <a:gd name="T49" fmla="*/ 8 h 256"/>
                <a:gd name="T50" fmla="*/ 7 w 329"/>
                <a:gd name="T51" fmla="*/ 8 h 256"/>
                <a:gd name="T52" fmla="*/ 6 w 329"/>
                <a:gd name="T53" fmla="*/ 8 h 256"/>
                <a:gd name="T54" fmla="*/ 4 w 329"/>
                <a:gd name="T55" fmla="*/ 8 h 256"/>
                <a:gd name="T56" fmla="*/ 3 w 329"/>
                <a:gd name="T57" fmla="*/ 8 h 256"/>
                <a:gd name="T58" fmla="*/ 1 w 329"/>
                <a:gd name="T59" fmla="*/ 7 h 256"/>
                <a:gd name="T60" fmla="*/ 0 w 329"/>
                <a:gd name="T61" fmla="*/ 7 h 256"/>
                <a:gd name="T62" fmla="*/ 0 w 329"/>
                <a:gd name="T63" fmla="*/ 6 h 256"/>
                <a:gd name="T64" fmla="*/ 0 w 329"/>
                <a:gd name="T65" fmla="*/ 5 h 256"/>
                <a:gd name="T66" fmla="*/ 0 w 329"/>
                <a:gd name="T67" fmla="*/ 5 h 256"/>
                <a:gd name="T68" fmla="*/ 0 w 329"/>
                <a:gd name="T69" fmla="*/ 5 h 256"/>
                <a:gd name="T70" fmla="*/ 0 w 329"/>
                <a:gd name="T71" fmla="*/ 5 h 256"/>
                <a:gd name="T72" fmla="*/ 0 w 329"/>
                <a:gd name="T73" fmla="*/ 4 h 256"/>
                <a:gd name="T74" fmla="*/ 0 w 329"/>
                <a:gd name="T75" fmla="*/ 4 h 256"/>
                <a:gd name="T76" fmla="*/ 0 w 329"/>
                <a:gd name="T77" fmla="*/ 4 h 256"/>
                <a:gd name="T78" fmla="*/ 0 w 329"/>
                <a:gd name="T79" fmla="*/ 4 h 256"/>
                <a:gd name="T80" fmla="*/ 0 w 329"/>
                <a:gd name="T81" fmla="*/ 3 h 256"/>
                <a:gd name="T82" fmla="*/ 0 w 329"/>
                <a:gd name="T83" fmla="*/ 3 h 256"/>
                <a:gd name="T84" fmla="*/ 0 w 329"/>
                <a:gd name="T85" fmla="*/ 3 h 256"/>
                <a:gd name="T86" fmla="*/ 0 w 329"/>
                <a:gd name="T87" fmla="*/ 2 h 256"/>
                <a:gd name="T88" fmla="*/ 0 w 329"/>
                <a:gd name="T89" fmla="*/ 2 h 256"/>
                <a:gd name="T90" fmla="*/ 0 w 329"/>
                <a:gd name="T91" fmla="*/ 2 h 256"/>
                <a:gd name="T92" fmla="*/ 0 w 329"/>
                <a:gd name="T93" fmla="*/ 2 h 256"/>
                <a:gd name="T94" fmla="*/ 0 w 329"/>
                <a:gd name="T95" fmla="*/ 1 h 256"/>
                <a:gd name="T96" fmla="*/ 0 w 329"/>
                <a:gd name="T97" fmla="*/ 1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7" name="Freeform 184"/>
            <p:cNvSpPr>
              <a:spLocks noChangeAspect="1"/>
            </p:cNvSpPr>
            <p:nvPr/>
          </p:nvSpPr>
          <p:spPr bwMode="auto">
            <a:xfrm>
              <a:off x="773" y="2726"/>
              <a:ext cx="153" cy="126"/>
            </a:xfrm>
            <a:custGeom>
              <a:avLst/>
              <a:gdLst>
                <a:gd name="T0" fmla="*/ 1 w 306"/>
                <a:gd name="T1" fmla="*/ 1 h 252"/>
                <a:gd name="T2" fmla="*/ 3 w 306"/>
                <a:gd name="T3" fmla="*/ 1 h 252"/>
                <a:gd name="T4" fmla="*/ 5 w 306"/>
                <a:gd name="T5" fmla="*/ 1 h 252"/>
                <a:gd name="T6" fmla="*/ 7 w 306"/>
                <a:gd name="T7" fmla="*/ 1 h 252"/>
                <a:gd name="T8" fmla="*/ 9 w 306"/>
                <a:gd name="T9" fmla="*/ 2 h 252"/>
                <a:gd name="T10" fmla="*/ 10 w 306"/>
                <a:gd name="T11" fmla="*/ 2 h 252"/>
                <a:gd name="T12" fmla="*/ 10 w 306"/>
                <a:gd name="T13" fmla="*/ 2 h 252"/>
                <a:gd name="T14" fmla="*/ 10 w 306"/>
                <a:gd name="T15" fmla="*/ 3 h 252"/>
                <a:gd name="T16" fmla="*/ 9 w 306"/>
                <a:gd name="T17" fmla="*/ 3 h 252"/>
                <a:gd name="T18" fmla="*/ 9 w 306"/>
                <a:gd name="T19" fmla="*/ 3 h 252"/>
                <a:gd name="T20" fmla="*/ 9 w 306"/>
                <a:gd name="T21" fmla="*/ 4 h 252"/>
                <a:gd name="T22" fmla="*/ 9 w 306"/>
                <a:gd name="T23" fmla="*/ 4 h 252"/>
                <a:gd name="T24" fmla="*/ 9 w 306"/>
                <a:gd name="T25" fmla="*/ 4 h 252"/>
                <a:gd name="T26" fmla="*/ 9 w 306"/>
                <a:gd name="T27" fmla="*/ 5 h 252"/>
                <a:gd name="T28" fmla="*/ 9 w 306"/>
                <a:gd name="T29" fmla="*/ 5 h 252"/>
                <a:gd name="T30" fmla="*/ 9 w 306"/>
                <a:gd name="T31" fmla="*/ 5 h 252"/>
                <a:gd name="T32" fmla="*/ 9 w 306"/>
                <a:gd name="T33" fmla="*/ 5 h 252"/>
                <a:gd name="T34" fmla="*/ 9 w 306"/>
                <a:gd name="T35" fmla="*/ 6 h 252"/>
                <a:gd name="T36" fmla="*/ 9 w 306"/>
                <a:gd name="T37" fmla="*/ 6 h 252"/>
                <a:gd name="T38" fmla="*/ 9 w 306"/>
                <a:gd name="T39" fmla="*/ 6 h 252"/>
                <a:gd name="T40" fmla="*/ 9 w 306"/>
                <a:gd name="T41" fmla="*/ 7 h 252"/>
                <a:gd name="T42" fmla="*/ 9 w 306"/>
                <a:gd name="T43" fmla="*/ 7 h 252"/>
                <a:gd name="T44" fmla="*/ 9 w 306"/>
                <a:gd name="T45" fmla="*/ 7 h 252"/>
                <a:gd name="T46" fmla="*/ 9 w 306"/>
                <a:gd name="T47" fmla="*/ 8 h 252"/>
                <a:gd name="T48" fmla="*/ 8 w 306"/>
                <a:gd name="T49" fmla="*/ 8 h 252"/>
                <a:gd name="T50" fmla="*/ 7 w 306"/>
                <a:gd name="T51" fmla="*/ 8 h 252"/>
                <a:gd name="T52" fmla="*/ 6 w 306"/>
                <a:gd name="T53" fmla="*/ 8 h 252"/>
                <a:gd name="T54" fmla="*/ 5 w 306"/>
                <a:gd name="T55" fmla="*/ 8 h 252"/>
                <a:gd name="T56" fmla="*/ 3 w 306"/>
                <a:gd name="T57" fmla="*/ 8 h 252"/>
                <a:gd name="T58" fmla="*/ 2 w 306"/>
                <a:gd name="T59" fmla="*/ 8 h 252"/>
                <a:gd name="T60" fmla="*/ 1 w 306"/>
                <a:gd name="T61" fmla="*/ 7 h 252"/>
                <a:gd name="T62" fmla="*/ 1 w 306"/>
                <a:gd name="T63" fmla="*/ 6 h 252"/>
                <a:gd name="T64" fmla="*/ 1 w 306"/>
                <a:gd name="T65" fmla="*/ 6 h 252"/>
                <a:gd name="T66" fmla="*/ 1 w 306"/>
                <a:gd name="T67" fmla="*/ 6 h 252"/>
                <a:gd name="T68" fmla="*/ 1 w 306"/>
                <a:gd name="T69" fmla="*/ 5 h 252"/>
                <a:gd name="T70" fmla="*/ 1 w 306"/>
                <a:gd name="T71" fmla="*/ 5 h 252"/>
                <a:gd name="T72" fmla="*/ 1 w 306"/>
                <a:gd name="T73" fmla="*/ 5 h 252"/>
                <a:gd name="T74" fmla="*/ 1 w 306"/>
                <a:gd name="T75" fmla="*/ 5 h 252"/>
                <a:gd name="T76" fmla="*/ 1 w 306"/>
                <a:gd name="T77" fmla="*/ 4 h 252"/>
                <a:gd name="T78" fmla="*/ 1 w 306"/>
                <a:gd name="T79" fmla="*/ 4 h 252"/>
                <a:gd name="T80" fmla="*/ 1 w 306"/>
                <a:gd name="T81" fmla="*/ 4 h 252"/>
                <a:gd name="T82" fmla="*/ 1 w 306"/>
                <a:gd name="T83" fmla="*/ 3 h 252"/>
                <a:gd name="T84" fmla="*/ 1 w 306"/>
                <a:gd name="T85" fmla="*/ 3 h 252"/>
                <a:gd name="T86" fmla="*/ 1 w 306"/>
                <a:gd name="T87" fmla="*/ 3 h 252"/>
                <a:gd name="T88" fmla="*/ 1 w 306"/>
                <a:gd name="T89" fmla="*/ 3 h 252"/>
                <a:gd name="T90" fmla="*/ 1 w 306"/>
                <a:gd name="T91" fmla="*/ 2 h 252"/>
                <a:gd name="T92" fmla="*/ 1 w 306"/>
                <a:gd name="T93" fmla="*/ 2 h 252"/>
                <a:gd name="T94" fmla="*/ 1 w 306"/>
                <a:gd name="T95" fmla="*/ 1 h 252"/>
                <a:gd name="T96" fmla="*/ 1 w 306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8" name="Freeform 185"/>
            <p:cNvSpPr>
              <a:spLocks noChangeAspect="1"/>
            </p:cNvSpPr>
            <p:nvPr/>
          </p:nvSpPr>
          <p:spPr bwMode="auto">
            <a:xfrm>
              <a:off x="779" y="2727"/>
              <a:ext cx="141" cy="125"/>
            </a:xfrm>
            <a:custGeom>
              <a:avLst/>
              <a:gdLst>
                <a:gd name="T0" fmla="*/ 1 w 283"/>
                <a:gd name="T1" fmla="*/ 1 h 250"/>
                <a:gd name="T2" fmla="*/ 2 w 283"/>
                <a:gd name="T3" fmla="*/ 1 h 250"/>
                <a:gd name="T4" fmla="*/ 4 w 283"/>
                <a:gd name="T5" fmla="*/ 1 h 250"/>
                <a:gd name="T6" fmla="*/ 6 w 283"/>
                <a:gd name="T7" fmla="*/ 1 h 250"/>
                <a:gd name="T8" fmla="*/ 7 w 283"/>
                <a:gd name="T9" fmla="*/ 1 h 250"/>
                <a:gd name="T10" fmla="*/ 8 w 283"/>
                <a:gd name="T11" fmla="*/ 2 h 250"/>
                <a:gd name="T12" fmla="*/ 8 w 283"/>
                <a:gd name="T13" fmla="*/ 2 h 250"/>
                <a:gd name="T14" fmla="*/ 8 w 283"/>
                <a:gd name="T15" fmla="*/ 3 h 250"/>
                <a:gd name="T16" fmla="*/ 8 w 283"/>
                <a:gd name="T17" fmla="*/ 3 h 250"/>
                <a:gd name="T18" fmla="*/ 7 w 283"/>
                <a:gd name="T19" fmla="*/ 3 h 250"/>
                <a:gd name="T20" fmla="*/ 7 w 283"/>
                <a:gd name="T21" fmla="*/ 4 h 250"/>
                <a:gd name="T22" fmla="*/ 8 w 283"/>
                <a:gd name="T23" fmla="*/ 4 h 250"/>
                <a:gd name="T24" fmla="*/ 8 w 283"/>
                <a:gd name="T25" fmla="*/ 4 h 250"/>
                <a:gd name="T26" fmla="*/ 8 w 283"/>
                <a:gd name="T27" fmla="*/ 5 h 250"/>
                <a:gd name="T28" fmla="*/ 7 w 283"/>
                <a:gd name="T29" fmla="*/ 5 h 250"/>
                <a:gd name="T30" fmla="*/ 7 w 283"/>
                <a:gd name="T31" fmla="*/ 5 h 250"/>
                <a:gd name="T32" fmla="*/ 8 w 283"/>
                <a:gd name="T33" fmla="*/ 5 h 250"/>
                <a:gd name="T34" fmla="*/ 7 w 283"/>
                <a:gd name="T35" fmla="*/ 6 h 250"/>
                <a:gd name="T36" fmla="*/ 7 w 283"/>
                <a:gd name="T37" fmla="*/ 6 h 250"/>
                <a:gd name="T38" fmla="*/ 7 w 283"/>
                <a:gd name="T39" fmla="*/ 6 h 250"/>
                <a:gd name="T40" fmla="*/ 7 w 283"/>
                <a:gd name="T41" fmla="*/ 6 h 250"/>
                <a:gd name="T42" fmla="*/ 7 w 283"/>
                <a:gd name="T43" fmla="*/ 7 h 250"/>
                <a:gd name="T44" fmla="*/ 7 w 283"/>
                <a:gd name="T45" fmla="*/ 7 h 250"/>
                <a:gd name="T46" fmla="*/ 7 w 283"/>
                <a:gd name="T47" fmla="*/ 8 h 250"/>
                <a:gd name="T48" fmla="*/ 7 w 283"/>
                <a:gd name="T49" fmla="*/ 8 h 250"/>
                <a:gd name="T50" fmla="*/ 6 w 283"/>
                <a:gd name="T51" fmla="*/ 8 h 250"/>
                <a:gd name="T52" fmla="*/ 5 w 283"/>
                <a:gd name="T53" fmla="*/ 8 h 250"/>
                <a:gd name="T54" fmla="*/ 4 w 283"/>
                <a:gd name="T55" fmla="*/ 8 h 250"/>
                <a:gd name="T56" fmla="*/ 2 w 283"/>
                <a:gd name="T57" fmla="*/ 8 h 250"/>
                <a:gd name="T58" fmla="*/ 1 w 283"/>
                <a:gd name="T59" fmla="*/ 8 h 250"/>
                <a:gd name="T60" fmla="*/ 0 w 283"/>
                <a:gd name="T61" fmla="*/ 7 h 250"/>
                <a:gd name="T62" fmla="*/ 0 w 283"/>
                <a:gd name="T63" fmla="*/ 6 h 250"/>
                <a:gd name="T64" fmla="*/ 0 w 283"/>
                <a:gd name="T65" fmla="*/ 6 h 250"/>
                <a:gd name="T66" fmla="*/ 0 w 283"/>
                <a:gd name="T67" fmla="*/ 6 h 250"/>
                <a:gd name="T68" fmla="*/ 0 w 283"/>
                <a:gd name="T69" fmla="*/ 5 h 250"/>
                <a:gd name="T70" fmla="*/ 0 w 283"/>
                <a:gd name="T71" fmla="*/ 5 h 250"/>
                <a:gd name="T72" fmla="*/ 0 w 283"/>
                <a:gd name="T73" fmla="*/ 5 h 250"/>
                <a:gd name="T74" fmla="*/ 0 w 283"/>
                <a:gd name="T75" fmla="*/ 5 h 250"/>
                <a:gd name="T76" fmla="*/ 0 w 283"/>
                <a:gd name="T77" fmla="*/ 4 h 250"/>
                <a:gd name="T78" fmla="*/ 0 w 283"/>
                <a:gd name="T79" fmla="*/ 4 h 250"/>
                <a:gd name="T80" fmla="*/ 0 w 283"/>
                <a:gd name="T81" fmla="*/ 4 h 250"/>
                <a:gd name="T82" fmla="*/ 0 w 283"/>
                <a:gd name="T83" fmla="*/ 3 h 250"/>
                <a:gd name="T84" fmla="*/ 0 w 283"/>
                <a:gd name="T85" fmla="*/ 3 h 250"/>
                <a:gd name="T86" fmla="*/ 0 w 283"/>
                <a:gd name="T87" fmla="*/ 3 h 250"/>
                <a:gd name="T88" fmla="*/ 0 w 283"/>
                <a:gd name="T89" fmla="*/ 3 h 250"/>
                <a:gd name="T90" fmla="*/ 0 w 283"/>
                <a:gd name="T91" fmla="*/ 2 h 250"/>
                <a:gd name="T92" fmla="*/ 0 w 283"/>
                <a:gd name="T93" fmla="*/ 2 h 250"/>
                <a:gd name="T94" fmla="*/ 0 w 283"/>
                <a:gd name="T95" fmla="*/ 1 h 250"/>
                <a:gd name="T96" fmla="*/ 0 w 283"/>
                <a:gd name="T97" fmla="*/ 1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9" name="Freeform 186"/>
            <p:cNvSpPr>
              <a:spLocks noChangeAspect="1"/>
            </p:cNvSpPr>
            <p:nvPr/>
          </p:nvSpPr>
          <p:spPr bwMode="auto">
            <a:xfrm>
              <a:off x="784" y="2728"/>
              <a:ext cx="130" cy="124"/>
            </a:xfrm>
            <a:custGeom>
              <a:avLst/>
              <a:gdLst>
                <a:gd name="T0" fmla="*/ 1 w 260"/>
                <a:gd name="T1" fmla="*/ 1 h 246"/>
                <a:gd name="T2" fmla="*/ 3 w 260"/>
                <a:gd name="T3" fmla="*/ 1 h 246"/>
                <a:gd name="T4" fmla="*/ 4 w 260"/>
                <a:gd name="T5" fmla="*/ 1 h 246"/>
                <a:gd name="T6" fmla="*/ 6 w 260"/>
                <a:gd name="T7" fmla="*/ 1 h 246"/>
                <a:gd name="T8" fmla="*/ 7 w 260"/>
                <a:gd name="T9" fmla="*/ 1 h 246"/>
                <a:gd name="T10" fmla="*/ 8 w 260"/>
                <a:gd name="T11" fmla="*/ 2 h 246"/>
                <a:gd name="T12" fmla="*/ 8 w 260"/>
                <a:gd name="T13" fmla="*/ 2 h 246"/>
                <a:gd name="T14" fmla="*/ 8 w 260"/>
                <a:gd name="T15" fmla="*/ 3 h 246"/>
                <a:gd name="T16" fmla="*/ 7 w 260"/>
                <a:gd name="T17" fmla="*/ 3 h 246"/>
                <a:gd name="T18" fmla="*/ 7 w 260"/>
                <a:gd name="T19" fmla="*/ 3 h 246"/>
                <a:gd name="T20" fmla="*/ 7 w 260"/>
                <a:gd name="T21" fmla="*/ 4 h 246"/>
                <a:gd name="T22" fmla="*/ 7 w 260"/>
                <a:gd name="T23" fmla="*/ 4 h 246"/>
                <a:gd name="T24" fmla="*/ 8 w 260"/>
                <a:gd name="T25" fmla="*/ 4 h 246"/>
                <a:gd name="T26" fmla="*/ 7 w 260"/>
                <a:gd name="T27" fmla="*/ 4 h 246"/>
                <a:gd name="T28" fmla="*/ 7 w 260"/>
                <a:gd name="T29" fmla="*/ 4 h 246"/>
                <a:gd name="T30" fmla="*/ 7 w 260"/>
                <a:gd name="T31" fmla="*/ 5 h 246"/>
                <a:gd name="T32" fmla="*/ 7 w 260"/>
                <a:gd name="T33" fmla="*/ 5 h 246"/>
                <a:gd name="T34" fmla="*/ 7 w 260"/>
                <a:gd name="T35" fmla="*/ 6 h 246"/>
                <a:gd name="T36" fmla="*/ 7 w 260"/>
                <a:gd name="T37" fmla="*/ 6 h 246"/>
                <a:gd name="T38" fmla="*/ 7 w 260"/>
                <a:gd name="T39" fmla="*/ 6 h 246"/>
                <a:gd name="T40" fmla="*/ 7 w 260"/>
                <a:gd name="T41" fmla="*/ 6 h 246"/>
                <a:gd name="T42" fmla="*/ 7 w 260"/>
                <a:gd name="T43" fmla="*/ 7 h 246"/>
                <a:gd name="T44" fmla="*/ 7 w 260"/>
                <a:gd name="T45" fmla="*/ 7 h 246"/>
                <a:gd name="T46" fmla="*/ 7 w 260"/>
                <a:gd name="T47" fmla="*/ 7 h 246"/>
                <a:gd name="T48" fmla="*/ 7 w 260"/>
                <a:gd name="T49" fmla="*/ 8 h 246"/>
                <a:gd name="T50" fmla="*/ 6 w 260"/>
                <a:gd name="T51" fmla="*/ 8 h 246"/>
                <a:gd name="T52" fmla="*/ 5 w 260"/>
                <a:gd name="T53" fmla="*/ 8 h 246"/>
                <a:gd name="T54" fmla="*/ 4 w 260"/>
                <a:gd name="T55" fmla="*/ 8 h 246"/>
                <a:gd name="T56" fmla="*/ 2 w 260"/>
                <a:gd name="T57" fmla="*/ 8 h 246"/>
                <a:gd name="T58" fmla="*/ 1 w 260"/>
                <a:gd name="T59" fmla="*/ 8 h 246"/>
                <a:gd name="T60" fmla="*/ 1 w 260"/>
                <a:gd name="T61" fmla="*/ 7 h 246"/>
                <a:gd name="T62" fmla="*/ 1 w 260"/>
                <a:gd name="T63" fmla="*/ 6 h 246"/>
                <a:gd name="T64" fmla="*/ 1 w 260"/>
                <a:gd name="T65" fmla="*/ 6 h 246"/>
                <a:gd name="T66" fmla="*/ 1 w 260"/>
                <a:gd name="T67" fmla="*/ 6 h 246"/>
                <a:gd name="T68" fmla="*/ 1 w 260"/>
                <a:gd name="T69" fmla="*/ 5 h 246"/>
                <a:gd name="T70" fmla="*/ 1 w 260"/>
                <a:gd name="T71" fmla="*/ 5 h 246"/>
                <a:gd name="T72" fmla="*/ 1 w 260"/>
                <a:gd name="T73" fmla="*/ 5 h 246"/>
                <a:gd name="T74" fmla="*/ 1 w 260"/>
                <a:gd name="T75" fmla="*/ 5 h 246"/>
                <a:gd name="T76" fmla="*/ 1 w 260"/>
                <a:gd name="T77" fmla="*/ 4 h 246"/>
                <a:gd name="T78" fmla="*/ 1 w 260"/>
                <a:gd name="T79" fmla="*/ 4 h 246"/>
                <a:gd name="T80" fmla="*/ 1 w 260"/>
                <a:gd name="T81" fmla="*/ 4 h 246"/>
                <a:gd name="T82" fmla="*/ 1 w 260"/>
                <a:gd name="T83" fmla="*/ 3 h 246"/>
                <a:gd name="T84" fmla="*/ 1 w 260"/>
                <a:gd name="T85" fmla="*/ 3 h 246"/>
                <a:gd name="T86" fmla="*/ 1 w 260"/>
                <a:gd name="T87" fmla="*/ 3 h 246"/>
                <a:gd name="T88" fmla="*/ 1 w 260"/>
                <a:gd name="T89" fmla="*/ 3 h 246"/>
                <a:gd name="T90" fmla="*/ 1 w 260"/>
                <a:gd name="T91" fmla="*/ 2 h 246"/>
                <a:gd name="T92" fmla="*/ 1 w 260"/>
                <a:gd name="T93" fmla="*/ 2 h 246"/>
                <a:gd name="T94" fmla="*/ 1 w 260"/>
                <a:gd name="T95" fmla="*/ 1 h 246"/>
                <a:gd name="T96" fmla="*/ 1 w 260"/>
                <a:gd name="T97" fmla="*/ 1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0" name="Freeform 187"/>
            <p:cNvSpPr>
              <a:spLocks noChangeAspect="1"/>
            </p:cNvSpPr>
            <p:nvPr/>
          </p:nvSpPr>
          <p:spPr bwMode="auto">
            <a:xfrm>
              <a:off x="790" y="2730"/>
              <a:ext cx="118" cy="121"/>
            </a:xfrm>
            <a:custGeom>
              <a:avLst/>
              <a:gdLst>
                <a:gd name="T0" fmla="*/ 2 w 236"/>
                <a:gd name="T1" fmla="*/ 0 h 243"/>
                <a:gd name="T2" fmla="*/ 3 w 236"/>
                <a:gd name="T3" fmla="*/ 0 h 243"/>
                <a:gd name="T4" fmla="*/ 4 w 236"/>
                <a:gd name="T5" fmla="*/ 0 h 243"/>
                <a:gd name="T6" fmla="*/ 6 w 236"/>
                <a:gd name="T7" fmla="*/ 0 h 243"/>
                <a:gd name="T8" fmla="*/ 7 w 236"/>
                <a:gd name="T9" fmla="*/ 0 h 243"/>
                <a:gd name="T10" fmla="*/ 8 w 236"/>
                <a:gd name="T11" fmla="*/ 1 h 243"/>
                <a:gd name="T12" fmla="*/ 8 w 236"/>
                <a:gd name="T13" fmla="*/ 1 h 243"/>
                <a:gd name="T14" fmla="*/ 7 w 236"/>
                <a:gd name="T15" fmla="*/ 2 h 243"/>
                <a:gd name="T16" fmla="*/ 7 w 236"/>
                <a:gd name="T17" fmla="*/ 2 h 243"/>
                <a:gd name="T18" fmla="*/ 7 w 236"/>
                <a:gd name="T19" fmla="*/ 2 h 243"/>
                <a:gd name="T20" fmla="*/ 7 w 236"/>
                <a:gd name="T21" fmla="*/ 3 h 243"/>
                <a:gd name="T22" fmla="*/ 7 w 236"/>
                <a:gd name="T23" fmla="*/ 3 h 243"/>
                <a:gd name="T24" fmla="*/ 7 w 236"/>
                <a:gd name="T25" fmla="*/ 3 h 243"/>
                <a:gd name="T26" fmla="*/ 7 w 236"/>
                <a:gd name="T27" fmla="*/ 3 h 243"/>
                <a:gd name="T28" fmla="*/ 7 w 236"/>
                <a:gd name="T29" fmla="*/ 3 h 243"/>
                <a:gd name="T30" fmla="*/ 7 w 236"/>
                <a:gd name="T31" fmla="*/ 4 h 243"/>
                <a:gd name="T32" fmla="*/ 7 w 236"/>
                <a:gd name="T33" fmla="*/ 4 h 243"/>
                <a:gd name="T34" fmla="*/ 7 w 236"/>
                <a:gd name="T35" fmla="*/ 4 h 243"/>
                <a:gd name="T36" fmla="*/ 7 w 236"/>
                <a:gd name="T37" fmla="*/ 5 h 243"/>
                <a:gd name="T38" fmla="*/ 7 w 236"/>
                <a:gd name="T39" fmla="*/ 5 h 243"/>
                <a:gd name="T40" fmla="*/ 7 w 236"/>
                <a:gd name="T41" fmla="*/ 5 h 243"/>
                <a:gd name="T42" fmla="*/ 7 w 236"/>
                <a:gd name="T43" fmla="*/ 6 h 243"/>
                <a:gd name="T44" fmla="*/ 7 w 236"/>
                <a:gd name="T45" fmla="*/ 6 h 243"/>
                <a:gd name="T46" fmla="*/ 7 w 236"/>
                <a:gd name="T47" fmla="*/ 6 h 243"/>
                <a:gd name="T48" fmla="*/ 6 w 236"/>
                <a:gd name="T49" fmla="*/ 7 h 243"/>
                <a:gd name="T50" fmla="*/ 6 w 236"/>
                <a:gd name="T51" fmla="*/ 7 h 243"/>
                <a:gd name="T52" fmla="*/ 3 w 236"/>
                <a:gd name="T53" fmla="*/ 7 h 243"/>
                <a:gd name="T54" fmla="*/ 1 w 236"/>
                <a:gd name="T55" fmla="*/ 7 h 243"/>
                <a:gd name="T56" fmla="*/ 1 w 236"/>
                <a:gd name="T57" fmla="*/ 6 h 243"/>
                <a:gd name="T58" fmla="*/ 1 w 236"/>
                <a:gd name="T59" fmla="*/ 5 h 243"/>
                <a:gd name="T60" fmla="*/ 1 w 236"/>
                <a:gd name="T61" fmla="*/ 5 h 243"/>
                <a:gd name="T62" fmla="*/ 1 w 236"/>
                <a:gd name="T63" fmla="*/ 4 h 243"/>
                <a:gd name="T64" fmla="*/ 1 w 236"/>
                <a:gd name="T65" fmla="*/ 4 h 243"/>
                <a:gd name="T66" fmla="*/ 1 w 236"/>
                <a:gd name="T67" fmla="*/ 4 h 243"/>
                <a:gd name="T68" fmla="*/ 0 w 236"/>
                <a:gd name="T69" fmla="*/ 4 h 243"/>
                <a:gd name="T70" fmla="*/ 1 w 236"/>
                <a:gd name="T71" fmla="*/ 3 h 243"/>
                <a:gd name="T72" fmla="*/ 1 w 236"/>
                <a:gd name="T73" fmla="*/ 3 h 243"/>
                <a:gd name="T74" fmla="*/ 1 w 236"/>
                <a:gd name="T75" fmla="*/ 3 h 243"/>
                <a:gd name="T76" fmla="*/ 1 w 236"/>
                <a:gd name="T77" fmla="*/ 3 h 243"/>
                <a:gd name="T78" fmla="*/ 1 w 236"/>
                <a:gd name="T79" fmla="*/ 2 h 243"/>
                <a:gd name="T80" fmla="*/ 1 w 236"/>
                <a:gd name="T81" fmla="*/ 2 h 243"/>
                <a:gd name="T82" fmla="*/ 1 w 236"/>
                <a:gd name="T83" fmla="*/ 2 h 243"/>
                <a:gd name="T84" fmla="*/ 1 w 236"/>
                <a:gd name="T85" fmla="*/ 1 h 243"/>
                <a:gd name="T86" fmla="*/ 1 w 236"/>
                <a:gd name="T87" fmla="*/ 1 h 243"/>
                <a:gd name="T88" fmla="*/ 1 w 236"/>
                <a:gd name="T89" fmla="*/ 1 h 243"/>
                <a:gd name="T90" fmla="*/ 1 w 236"/>
                <a:gd name="T91" fmla="*/ 0 h 243"/>
                <a:gd name="T92" fmla="*/ 1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1" name="Freeform 188"/>
            <p:cNvSpPr>
              <a:spLocks noChangeAspect="1"/>
            </p:cNvSpPr>
            <p:nvPr/>
          </p:nvSpPr>
          <p:spPr bwMode="auto">
            <a:xfrm>
              <a:off x="795" y="2731"/>
              <a:ext cx="107" cy="120"/>
            </a:xfrm>
            <a:custGeom>
              <a:avLst/>
              <a:gdLst>
                <a:gd name="T0" fmla="*/ 2 w 214"/>
                <a:gd name="T1" fmla="*/ 1 h 239"/>
                <a:gd name="T2" fmla="*/ 3 w 214"/>
                <a:gd name="T3" fmla="*/ 1 h 239"/>
                <a:gd name="T4" fmla="*/ 4 w 214"/>
                <a:gd name="T5" fmla="*/ 1 h 239"/>
                <a:gd name="T6" fmla="*/ 5 w 214"/>
                <a:gd name="T7" fmla="*/ 1 h 239"/>
                <a:gd name="T8" fmla="*/ 6 w 214"/>
                <a:gd name="T9" fmla="*/ 1 h 239"/>
                <a:gd name="T10" fmla="*/ 7 w 214"/>
                <a:gd name="T11" fmla="*/ 1 h 239"/>
                <a:gd name="T12" fmla="*/ 7 w 214"/>
                <a:gd name="T13" fmla="*/ 2 h 239"/>
                <a:gd name="T14" fmla="*/ 7 w 214"/>
                <a:gd name="T15" fmla="*/ 2 h 239"/>
                <a:gd name="T16" fmla="*/ 7 w 214"/>
                <a:gd name="T17" fmla="*/ 3 h 239"/>
                <a:gd name="T18" fmla="*/ 6 w 214"/>
                <a:gd name="T19" fmla="*/ 3 h 239"/>
                <a:gd name="T20" fmla="*/ 6 w 214"/>
                <a:gd name="T21" fmla="*/ 3 h 239"/>
                <a:gd name="T22" fmla="*/ 7 w 214"/>
                <a:gd name="T23" fmla="*/ 3 h 239"/>
                <a:gd name="T24" fmla="*/ 7 w 214"/>
                <a:gd name="T25" fmla="*/ 4 h 239"/>
                <a:gd name="T26" fmla="*/ 6 w 214"/>
                <a:gd name="T27" fmla="*/ 4 h 239"/>
                <a:gd name="T28" fmla="*/ 6 w 214"/>
                <a:gd name="T29" fmla="*/ 4 h 239"/>
                <a:gd name="T30" fmla="*/ 6 w 214"/>
                <a:gd name="T31" fmla="*/ 5 h 239"/>
                <a:gd name="T32" fmla="*/ 6 w 214"/>
                <a:gd name="T33" fmla="*/ 5 h 239"/>
                <a:gd name="T34" fmla="*/ 6 w 214"/>
                <a:gd name="T35" fmla="*/ 5 h 239"/>
                <a:gd name="T36" fmla="*/ 6 w 214"/>
                <a:gd name="T37" fmla="*/ 5 h 239"/>
                <a:gd name="T38" fmla="*/ 6 w 214"/>
                <a:gd name="T39" fmla="*/ 6 h 239"/>
                <a:gd name="T40" fmla="*/ 6 w 214"/>
                <a:gd name="T41" fmla="*/ 6 h 239"/>
                <a:gd name="T42" fmla="*/ 6 w 214"/>
                <a:gd name="T43" fmla="*/ 6 h 239"/>
                <a:gd name="T44" fmla="*/ 6 w 214"/>
                <a:gd name="T45" fmla="*/ 7 h 239"/>
                <a:gd name="T46" fmla="*/ 6 w 214"/>
                <a:gd name="T47" fmla="*/ 7 h 239"/>
                <a:gd name="T48" fmla="*/ 6 w 214"/>
                <a:gd name="T49" fmla="*/ 7 h 239"/>
                <a:gd name="T50" fmla="*/ 5 w 214"/>
                <a:gd name="T51" fmla="*/ 8 h 239"/>
                <a:gd name="T52" fmla="*/ 3 w 214"/>
                <a:gd name="T53" fmla="*/ 8 h 239"/>
                <a:gd name="T54" fmla="*/ 1 w 214"/>
                <a:gd name="T55" fmla="*/ 7 h 239"/>
                <a:gd name="T56" fmla="*/ 1 w 214"/>
                <a:gd name="T57" fmla="*/ 6 h 239"/>
                <a:gd name="T58" fmla="*/ 1 w 214"/>
                <a:gd name="T59" fmla="*/ 6 h 239"/>
                <a:gd name="T60" fmla="*/ 1 w 214"/>
                <a:gd name="T61" fmla="*/ 6 h 239"/>
                <a:gd name="T62" fmla="*/ 1 w 214"/>
                <a:gd name="T63" fmla="*/ 5 h 239"/>
                <a:gd name="T64" fmla="*/ 1 w 214"/>
                <a:gd name="T65" fmla="*/ 5 h 239"/>
                <a:gd name="T66" fmla="*/ 1 w 214"/>
                <a:gd name="T67" fmla="*/ 5 h 239"/>
                <a:gd name="T68" fmla="*/ 0 w 214"/>
                <a:gd name="T69" fmla="*/ 5 h 239"/>
                <a:gd name="T70" fmla="*/ 1 w 214"/>
                <a:gd name="T71" fmla="*/ 4 h 239"/>
                <a:gd name="T72" fmla="*/ 1 w 214"/>
                <a:gd name="T73" fmla="*/ 4 h 239"/>
                <a:gd name="T74" fmla="*/ 1 w 214"/>
                <a:gd name="T75" fmla="*/ 4 h 239"/>
                <a:gd name="T76" fmla="*/ 1 w 214"/>
                <a:gd name="T77" fmla="*/ 3 h 239"/>
                <a:gd name="T78" fmla="*/ 1 w 214"/>
                <a:gd name="T79" fmla="*/ 3 h 239"/>
                <a:gd name="T80" fmla="*/ 1 w 214"/>
                <a:gd name="T81" fmla="*/ 3 h 239"/>
                <a:gd name="T82" fmla="*/ 1 w 214"/>
                <a:gd name="T83" fmla="*/ 3 h 239"/>
                <a:gd name="T84" fmla="*/ 1 w 214"/>
                <a:gd name="T85" fmla="*/ 2 h 239"/>
                <a:gd name="T86" fmla="*/ 1 w 214"/>
                <a:gd name="T87" fmla="*/ 2 h 239"/>
                <a:gd name="T88" fmla="*/ 1 w 214"/>
                <a:gd name="T89" fmla="*/ 2 h 239"/>
                <a:gd name="T90" fmla="*/ 1 w 214"/>
                <a:gd name="T91" fmla="*/ 1 h 239"/>
                <a:gd name="T92" fmla="*/ 1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2" name="Freeform 189"/>
            <p:cNvSpPr>
              <a:spLocks noChangeAspect="1"/>
            </p:cNvSpPr>
            <p:nvPr/>
          </p:nvSpPr>
          <p:spPr bwMode="auto">
            <a:xfrm>
              <a:off x="801" y="2732"/>
              <a:ext cx="95" cy="119"/>
            </a:xfrm>
            <a:custGeom>
              <a:avLst/>
              <a:gdLst>
                <a:gd name="T0" fmla="*/ 2 w 190"/>
                <a:gd name="T1" fmla="*/ 1 h 237"/>
                <a:gd name="T2" fmla="*/ 4 w 190"/>
                <a:gd name="T3" fmla="*/ 1 h 237"/>
                <a:gd name="T4" fmla="*/ 6 w 190"/>
                <a:gd name="T5" fmla="*/ 1 h 237"/>
                <a:gd name="T6" fmla="*/ 6 w 190"/>
                <a:gd name="T7" fmla="*/ 2 h 237"/>
                <a:gd name="T8" fmla="*/ 6 w 190"/>
                <a:gd name="T9" fmla="*/ 2 h 237"/>
                <a:gd name="T10" fmla="*/ 6 w 190"/>
                <a:gd name="T11" fmla="*/ 3 h 237"/>
                <a:gd name="T12" fmla="*/ 6 w 190"/>
                <a:gd name="T13" fmla="*/ 3 h 237"/>
                <a:gd name="T14" fmla="*/ 6 w 190"/>
                <a:gd name="T15" fmla="*/ 3 h 237"/>
                <a:gd name="T16" fmla="*/ 6 w 190"/>
                <a:gd name="T17" fmla="*/ 3 h 237"/>
                <a:gd name="T18" fmla="*/ 6 w 190"/>
                <a:gd name="T19" fmla="*/ 4 h 237"/>
                <a:gd name="T20" fmla="*/ 6 w 190"/>
                <a:gd name="T21" fmla="*/ 4 h 237"/>
                <a:gd name="T22" fmla="*/ 6 w 190"/>
                <a:gd name="T23" fmla="*/ 4 h 237"/>
                <a:gd name="T24" fmla="*/ 6 w 190"/>
                <a:gd name="T25" fmla="*/ 4 h 237"/>
                <a:gd name="T26" fmla="*/ 6 w 190"/>
                <a:gd name="T27" fmla="*/ 5 h 237"/>
                <a:gd name="T28" fmla="*/ 6 w 190"/>
                <a:gd name="T29" fmla="*/ 5 h 237"/>
                <a:gd name="T30" fmla="*/ 6 w 190"/>
                <a:gd name="T31" fmla="*/ 5 h 237"/>
                <a:gd name="T32" fmla="*/ 6 w 190"/>
                <a:gd name="T33" fmla="*/ 6 h 237"/>
                <a:gd name="T34" fmla="*/ 6 w 190"/>
                <a:gd name="T35" fmla="*/ 6 h 237"/>
                <a:gd name="T36" fmla="*/ 6 w 190"/>
                <a:gd name="T37" fmla="*/ 6 h 237"/>
                <a:gd name="T38" fmla="*/ 5 w 190"/>
                <a:gd name="T39" fmla="*/ 6 h 237"/>
                <a:gd name="T40" fmla="*/ 5 w 190"/>
                <a:gd name="T41" fmla="*/ 7 h 237"/>
                <a:gd name="T42" fmla="*/ 5 w 190"/>
                <a:gd name="T43" fmla="*/ 7 h 237"/>
                <a:gd name="T44" fmla="*/ 5 w 190"/>
                <a:gd name="T45" fmla="*/ 8 h 237"/>
                <a:gd name="T46" fmla="*/ 3 w 190"/>
                <a:gd name="T47" fmla="*/ 8 h 237"/>
                <a:gd name="T48" fmla="*/ 2 w 190"/>
                <a:gd name="T49" fmla="*/ 8 h 237"/>
                <a:gd name="T50" fmla="*/ 1 w 190"/>
                <a:gd name="T51" fmla="*/ 7 h 237"/>
                <a:gd name="T52" fmla="*/ 1 w 190"/>
                <a:gd name="T53" fmla="*/ 6 h 237"/>
                <a:gd name="T54" fmla="*/ 1 w 190"/>
                <a:gd name="T55" fmla="*/ 6 h 237"/>
                <a:gd name="T56" fmla="*/ 1 w 190"/>
                <a:gd name="T57" fmla="*/ 5 h 237"/>
                <a:gd name="T58" fmla="*/ 1 w 190"/>
                <a:gd name="T59" fmla="*/ 5 h 237"/>
                <a:gd name="T60" fmla="*/ 1 w 190"/>
                <a:gd name="T61" fmla="*/ 5 h 237"/>
                <a:gd name="T62" fmla="*/ 1 w 190"/>
                <a:gd name="T63" fmla="*/ 5 h 237"/>
                <a:gd name="T64" fmla="*/ 1 w 190"/>
                <a:gd name="T65" fmla="*/ 4 h 237"/>
                <a:gd name="T66" fmla="*/ 1 w 190"/>
                <a:gd name="T67" fmla="*/ 4 h 237"/>
                <a:gd name="T68" fmla="*/ 1 w 190"/>
                <a:gd name="T69" fmla="*/ 4 h 237"/>
                <a:gd name="T70" fmla="*/ 1 w 190"/>
                <a:gd name="T71" fmla="*/ 4 h 237"/>
                <a:gd name="T72" fmla="*/ 1 w 190"/>
                <a:gd name="T73" fmla="*/ 3 h 237"/>
                <a:gd name="T74" fmla="*/ 1 w 190"/>
                <a:gd name="T75" fmla="*/ 3 h 237"/>
                <a:gd name="T76" fmla="*/ 1 w 190"/>
                <a:gd name="T77" fmla="*/ 3 h 237"/>
                <a:gd name="T78" fmla="*/ 1 w 190"/>
                <a:gd name="T79" fmla="*/ 2 h 237"/>
                <a:gd name="T80" fmla="*/ 1 w 190"/>
                <a:gd name="T81" fmla="*/ 2 h 237"/>
                <a:gd name="T82" fmla="*/ 1 w 190"/>
                <a:gd name="T83" fmla="*/ 2 h 237"/>
                <a:gd name="T84" fmla="*/ 1 w 190"/>
                <a:gd name="T85" fmla="*/ 1 h 237"/>
                <a:gd name="T86" fmla="*/ 1 w 190"/>
                <a:gd name="T87" fmla="*/ 1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3" name="Freeform 190"/>
            <p:cNvSpPr>
              <a:spLocks noChangeAspect="1"/>
            </p:cNvSpPr>
            <p:nvPr/>
          </p:nvSpPr>
          <p:spPr bwMode="auto">
            <a:xfrm>
              <a:off x="806" y="2734"/>
              <a:ext cx="84" cy="117"/>
            </a:xfrm>
            <a:custGeom>
              <a:avLst/>
              <a:gdLst>
                <a:gd name="T0" fmla="*/ 2 w 167"/>
                <a:gd name="T1" fmla="*/ 1 h 234"/>
                <a:gd name="T2" fmla="*/ 4 w 167"/>
                <a:gd name="T3" fmla="*/ 1 h 234"/>
                <a:gd name="T4" fmla="*/ 6 w 167"/>
                <a:gd name="T5" fmla="*/ 1 h 234"/>
                <a:gd name="T6" fmla="*/ 6 w 167"/>
                <a:gd name="T7" fmla="*/ 1 h 234"/>
                <a:gd name="T8" fmla="*/ 5 w 167"/>
                <a:gd name="T9" fmla="*/ 2 h 234"/>
                <a:gd name="T10" fmla="*/ 5 w 167"/>
                <a:gd name="T11" fmla="*/ 3 h 234"/>
                <a:gd name="T12" fmla="*/ 5 w 167"/>
                <a:gd name="T13" fmla="*/ 3 h 234"/>
                <a:gd name="T14" fmla="*/ 5 w 167"/>
                <a:gd name="T15" fmla="*/ 3 h 234"/>
                <a:gd name="T16" fmla="*/ 5 w 167"/>
                <a:gd name="T17" fmla="*/ 3 h 234"/>
                <a:gd name="T18" fmla="*/ 5 w 167"/>
                <a:gd name="T19" fmla="*/ 3 h 234"/>
                <a:gd name="T20" fmla="*/ 5 w 167"/>
                <a:gd name="T21" fmla="*/ 4 h 234"/>
                <a:gd name="T22" fmla="*/ 5 w 167"/>
                <a:gd name="T23" fmla="*/ 4 h 234"/>
                <a:gd name="T24" fmla="*/ 5 w 167"/>
                <a:gd name="T25" fmla="*/ 4 h 234"/>
                <a:gd name="T26" fmla="*/ 5 w 167"/>
                <a:gd name="T27" fmla="*/ 5 h 234"/>
                <a:gd name="T28" fmla="*/ 5 w 167"/>
                <a:gd name="T29" fmla="*/ 5 h 234"/>
                <a:gd name="T30" fmla="*/ 5 w 167"/>
                <a:gd name="T31" fmla="*/ 5 h 234"/>
                <a:gd name="T32" fmla="*/ 5 w 167"/>
                <a:gd name="T33" fmla="*/ 5 h 234"/>
                <a:gd name="T34" fmla="*/ 5 w 167"/>
                <a:gd name="T35" fmla="*/ 6 h 234"/>
                <a:gd name="T36" fmla="*/ 5 w 167"/>
                <a:gd name="T37" fmla="*/ 6 h 234"/>
                <a:gd name="T38" fmla="*/ 5 w 167"/>
                <a:gd name="T39" fmla="*/ 6 h 234"/>
                <a:gd name="T40" fmla="*/ 5 w 167"/>
                <a:gd name="T41" fmla="*/ 7 h 234"/>
                <a:gd name="T42" fmla="*/ 5 w 167"/>
                <a:gd name="T43" fmla="*/ 7 h 234"/>
                <a:gd name="T44" fmla="*/ 4 w 167"/>
                <a:gd name="T45" fmla="*/ 8 h 234"/>
                <a:gd name="T46" fmla="*/ 3 w 167"/>
                <a:gd name="T47" fmla="*/ 8 h 234"/>
                <a:gd name="T48" fmla="*/ 1 w 167"/>
                <a:gd name="T49" fmla="*/ 8 h 234"/>
                <a:gd name="T50" fmla="*/ 1 w 167"/>
                <a:gd name="T51" fmla="*/ 7 h 234"/>
                <a:gd name="T52" fmla="*/ 1 w 167"/>
                <a:gd name="T53" fmla="*/ 6 h 234"/>
                <a:gd name="T54" fmla="*/ 1 w 167"/>
                <a:gd name="T55" fmla="*/ 6 h 234"/>
                <a:gd name="T56" fmla="*/ 0 w 167"/>
                <a:gd name="T57" fmla="*/ 5 h 234"/>
                <a:gd name="T58" fmla="*/ 1 w 167"/>
                <a:gd name="T59" fmla="*/ 5 h 234"/>
                <a:gd name="T60" fmla="*/ 1 w 167"/>
                <a:gd name="T61" fmla="*/ 5 h 234"/>
                <a:gd name="T62" fmla="*/ 1 w 167"/>
                <a:gd name="T63" fmla="*/ 5 h 234"/>
                <a:gd name="T64" fmla="*/ 1 w 167"/>
                <a:gd name="T65" fmla="*/ 4 h 234"/>
                <a:gd name="T66" fmla="*/ 1 w 167"/>
                <a:gd name="T67" fmla="*/ 4 h 234"/>
                <a:gd name="T68" fmla="*/ 1 w 167"/>
                <a:gd name="T69" fmla="*/ 4 h 234"/>
                <a:gd name="T70" fmla="*/ 1 w 167"/>
                <a:gd name="T71" fmla="*/ 3 h 234"/>
                <a:gd name="T72" fmla="*/ 1 w 167"/>
                <a:gd name="T73" fmla="*/ 3 h 234"/>
                <a:gd name="T74" fmla="*/ 1 w 167"/>
                <a:gd name="T75" fmla="*/ 3 h 234"/>
                <a:gd name="T76" fmla="*/ 1 w 167"/>
                <a:gd name="T77" fmla="*/ 3 h 234"/>
                <a:gd name="T78" fmla="*/ 1 w 167"/>
                <a:gd name="T79" fmla="*/ 2 h 234"/>
                <a:gd name="T80" fmla="*/ 1 w 167"/>
                <a:gd name="T81" fmla="*/ 2 h 234"/>
                <a:gd name="T82" fmla="*/ 1 w 167"/>
                <a:gd name="T83" fmla="*/ 2 h 234"/>
                <a:gd name="T84" fmla="*/ 1 w 167"/>
                <a:gd name="T85" fmla="*/ 1 h 234"/>
                <a:gd name="T86" fmla="*/ 1 w 167"/>
                <a:gd name="T87" fmla="*/ 1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4" name="Freeform 191"/>
            <p:cNvSpPr>
              <a:spLocks noChangeAspect="1"/>
            </p:cNvSpPr>
            <p:nvPr/>
          </p:nvSpPr>
          <p:spPr bwMode="auto">
            <a:xfrm>
              <a:off x="811" y="2735"/>
              <a:ext cx="72" cy="116"/>
            </a:xfrm>
            <a:custGeom>
              <a:avLst/>
              <a:gdLst>
                <a:gd name="T0" fmla="*/ 1 w 144"/>
                <a:gd name="T1" fmla="*/ 1 h 231"/>
                <a:gd name="T2" fmla="*/ 3 w 144"/>
                <a:gd name="T3" fmla="*/ 1 h 231"/>
                <a:gd name="T4" fmla="*/ 5 w 144"/>
                <a:gd name="T5" fmla="*/ 1 h 231"/>
                <a:gd name="T6" fmla="*/ 5 w 144"/>
                <a:gd name="T7" fmla="*/ 1 h 231"/>
                <a:gd name="T8" fmla="*/ 5 w 144"/>
                <a:gd name="T9" fmla="*/ 2 h 231"/>
                <a:gd name="T10" fmla="*/ 5 w 144"/>
                <a:gd name="T11" fmla="*/ 2 h 231"/>
                <a:gd name="T12" fmla="*/ 4 w 144"/>
                <a:gd name="T13" fmla="*/ 3 h 231"/>
                <a:gd name="T14" fmla="*/ 4 w 144"/>
                <a:gd name="T15" fmla="*/ 3 h 231"/>
                <a:gd name="T16" fmla="*/ 4 w 144"/>
                <a:gd name="T17" fmla="*/ 3 h 231"/>
                <a:gd name="T18" fmla="*/ 5 w 144"/>
                <a:gd name="T19" fmla="*/ 3 h 231"/>
                <a:gd name="T20" fmla="*/ 4 w 144"/>
                <a:gd name="T21" fmla="*/ 4 h 231"/>
                <a:gd name="T22" fmla="*/ 4 w 144"/>
                <a:gd name="T23" fmla="*/ 4 h 231"/>
                <a:gd name="T24" fmla="*/ 4 w 144"/>
                <a:gd name="T25" fmla="*/ 4 h 231"/>
                <a:gd name="T26" fmla="*/ 4 w 144"/>
                <a:gd name="T27" fmla="*/ 4 h 231"/>
                <a:gd name="T28" fmla="*/ 4 w 144"/>
                <a:gd name="T29" fmla="*/ 5 h 231"/>
                <a:gd name="T30" fmla="*/ 4 w 144"/>
                <a:gd name="T31" fmla="*/ 5 h 231"/>
                <a:gd name="T32" fmla="*/ 4 w 144"/>
                <a:gd name="T33" fmla="*/ 5 h 231"/>
                <a:gd name="T34" fmla="*/ 4 w 144"/>
                <a:gd name="T35" fmla="*/ 6 h 231"/>
                <a:gd name="T36" fmla="*/ 4 w 144"/>
                <a:gd name="T37" fmla="*/ 6 h 231"/>
                <a:gd name="T38" fmla="*/ 4 w 144"/>
                <a:gd name="T39" fmla="*/ 6 h 231"/>
                <a:gd name="T40" fmla="*/ 4 w 144"/>
                <a:gd name="T41" fmla="*/ 7 h 231"/>
                <a:gd name="T42" fmla="*/ 3 w 144"/>
                <a:gd name="T43" fmla="*/ 7 h 231"/>
                <a:gd name="T44" fmla="*/ 3 w 144"/>
                <a:gd name="T45" fmla="*/ 7 h 231"/>
                <a:gd name="T46" fmla="*/ 3 w 144"/>
                <a:gd name="T47" fmla="*/ 8 h 231"/>
                <a:gd name="T48" fmla="*/ 1 w 144"/>
                <a:gd name="T49" fmla="*/ 7 h 231"/>
                <a:gd name="T50" fmla="*/ 1 w 144"/>
                <a:gd name="T51" fmla="*/ 7 h 231"/>
                <a:gd name="T52" fmla="*/ 1 w 144"/>
                <a:gd name="T53" fmla="*/ 6 h 231"/>
                <a:gd name="T54" fmla="*/ 1 w 144"/>
                <a:gd name="T55" fmla="*/ 5 h 231"/>
                <a:gd name="T56" fmla="*/ 1 w 144"/>
                <a:gd name="T57" fmla="*/ 5 h 231"/>
                <a:gd name="T58" fmla="*/ 1 w 144"/>
                <a:gd name="T59" fmla="*/ 5 h 231"/>
                <a:gd name="T60" fmla="*/ 1 w 144"/>
                <a:gd name="T61" fmla="*/ 5 h 231"/>
                <a:gd name="T62" fmla="*/ 1 w 144"/>
                <a:gd name="T63" fmla="*/ 5 h 231"/>
                <a:gd name="T64" fmla="*/ 1 w 144"/>
                <a:gd name="T65" fmla="*/ 4 h 231"/>
                <a:gd name="T66" fmla="*/ 1 w 144"/>
                <a:gd name="T67" fmla="*/ 4 h 231"/>
                <a:gd name="T68" fmla="*/ 1 w 144"/>
                <a:gd name="T69" fmla="*/ 4 h 231"/>
                <a:gd name="T70" fmla="*/ 1 w 144"/>
                <a:gd name="T71" fmla="*/ 3 h 231"/>
                <a:gd name="T72" fmla="*/ 1 w 144"/>
                <a:gd name="T73" fmla="*/ 3 h 231"/>
                <a:gd name="T74" fmla="*/ 1 w 144"/>
                <a:gd name="T75" fmla="*/ 3 h 231"/>
                <a:gd name="T76" fmla="*/ 1 w 144"/>
                <a:gd name="T77" fmla="*/ 3 h 231"/>
                <a:gd name="T78" fmla="*/ 1 w 144"/>
                <a:gd name="T79" fmla="*/ 2 h 231"/>
                <a:gd name="T80" fmla="*/ 1 w 144"/>
                <a:gd name="T81" fmla="*/ 2 h 231"/>
                <a:gd name="T82" fmla="*/ 1 w 144"/>
                <a:gd name="T83" fmla="*/ 2 h 231"/>
                <a:gd name="T84" fmla="*/ 1 w 144"/>
                <a:gd name="T85" fmla="*/ 1 h 231"/>
                <a:gd name="T86" fmla="*/ 1 w 144"/>
                <a:gd name="T87" fmla="*/ 1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5" name="Freeform 192"/>
            <p:cNvSpPr>
              <a:spLocks noChangeAspect="1"/>
            </p:cNvSpPr>
            <p:nvPr/>
          </p:nvSpPr>
          <p:spPr bwMode="auto">
            <a:xfrm>
              <a:off x="816" y="2737"/>
              <a:ext cx="62" cy="114"/>
            </a:xfrm>
            <a:custGeom>
              <a:avLst/>
              <a:gdLst>
                <a:gd name="T0" fmla="*/ 2 w 123"/>
                <a:gd name="T1" fmla="*/ 1 h 228"/>
                <a:gd name="T2" fmla="*/ 3 w 123"/>
                <a:gd name="T3" fmla="*/ 1 h 228"/>
                <a:gd name="T4" fmla="*/ 4 w 123"/>
                <a:gd name="T5" fmla="*/ 1 h 228"/>
                <a:gd name="T6" fmla="*/ 4 w 123"/>
                <a:gd name="T7" fmla="*/ 1 h 228"/>
                <a:gd name="T8" fmla="*/ 4 w 123"/>
                <a:gd name="T9" fmla="*/ 2 h 228"/>
                <a:gd name="T10" fmla="*/ 4 w 123"/>
                <a:gd name="T11" fmla="*/ 2 h 228"/>
                <a:gd name="T12" fmla="*/ 4 w 123"/>
                <a:gd name="T13" fmla="*/ 3 h 228"/>
                <a:gd name="T14" fmla="*/ 4 w 123"/>
                <a:gd name="T15" fmla="*/ 3 h 228"/>
                <a:gd name="T16" fmla="*/ 4 w 123"/>
                <a:gd name="T17" fmla="*/ 3 h 228"/>
                <a:gd name="T18" fmla="*/ 4 w 123"/>
                <a:gd name="T19" fmla="*/ 3 h 228"/>
                <a:gd name="T20" fmla="*/ 4 w 123"/>
                <a:gd name="T21" fmla="*/ 4 h 228"/>
                <a:gd name="T22" fmla="*/ 4 w 123"/>
                <a:gd name="T23" fmla="*/ 4 h 228"/>
                <a:gd name="T24" fmla="*/ 4 w 123"/>
                <a:gd name="T25" fmla="*/ 4 h 228"/>
                <a:gd name="T26" fmla="*/ 4 w 123"/>
                <a:gd name="T27" fmla="*/ 4 h 228"/>
                <a:gd name="T28" fmla="*/ 4 w 123"/>
                <a:gd name="T29" fmla="*/ 5 h 228"/>
                <a:gd name="T30" fmla="*/ 4 w 123"/>
                <a:gd name="T31" fmla="*/ 5 h 228"/>
                <a:gd name="T32" fmla="*/ 4 w 123"/>
                <a:gd name="T33" fmla="*/ 5 h 228"/>
                <a:gd name="T34" fmla="*/ 4 w 123"/>
                <a:gd name="T35" fmla="*/ 5 h 228"/>
                <a:gd name="T36" fmla="*/ 4 w 123"/>
                <a:gd name="T37" fmla="*/ 6 h 228"/>
                <a:gd name="T38" fmla="*/ 3 w 123"/>
                <a:gd name="T39" fmla="*/ 6 h 228"/>
                <a:gd name="T40" fmla="*/ 3 w 123"/>
                <a:gd name="T41" fmla="*/ 7 h 228"/>
                <a:gd name="T42" fmla="*/ 3 w 123"/>
                <a:gd name="T43" fmla="*/ 7 h 228"/>
                <a:gd name="T44" fmla="*/ 3 w 123"/>
                <a:gd name="T45" fmla="*/ 7 h 228"/>
                <a:gd name="T46" fmla="*/ 2 w 123"/>
                <a:gd name="T47" fmla="*/ 7 h 228"/>
                <a:gd name="T48" fmla="*/ 1 w 123"/>
                <a:gd name="T49" fmla="*/ 7 h 228"/>
                <a:gd name="T50" fmla="*/ 1 w 123"/>
                <a:gd name="T51" fmla="*/ 7 h 228"/>
                <a:gd name="T52" fmla="*/ 1 w 123"/>
                <a:gd name="T53" fmla="*/ 6 h 228"/>
                <a:gd name="T54" fmla="*/ 1 w 123"/>
                <a:gd name="T55" fmla="*/ 5 h 228"/>
                <a:gd name="T56" fmla="*/ 1 w 123"/>
                <a:gd name="T57" fmla="*/ 5 h 228"/>
                <a:gd name="T58" fmla="*/ 1 w 123"/>
                <a:gd name="T59" fmla="*/ 5 h 228"/>
                <a:gd name="T60" fmla="*/ 1 w 123"/>
                <a:gd name="T61" fmla="*/ 5 h 228"/>
                <a:gd name="T62" fmla="*/ 1 w 123"/>
                <a:gd name="T63" fmla="*/ 5 h 228"/>
                <a:gd name="T64" fmla="*/ 1 w 123"/>
                <a:gd name="T65" fmla="*/ 4 h 228"/>
                <a:gd name="T66" fmla="*/ 1 w 123"/>
                <a:gd name="T67" fmla="*/ 4 h 228"/>
                <a:gd name="T68" fmla="*/ 1 w 123"/>
                <a:gd name="T69" fmla="*/ 4 h 228"/>
                <a:gd name="T70" fmla="*/ 1 w 123"/>
                <a:gd name="T71" fmla="*/ 3 h 228"/>
                <a:gd name="T72" fmla="*/ 1 w 123"/>
                <a:gd name="T73" fmla="*/ 3 h 228"/>
                <a:gd name="T74" fmla="*/ 1 w 123"/>
                <a:gd name="T75" fmla="*/ 3 h 228"/>
                <a:gd name="T76" fmla="*/ 1 w 123"/>
                <a:gd name="T77" fmla="*/ 3 h 228"/>
                <a:gd name="T78" fmla="*/ 1 w 123"/>
                <a:gd name="T79" fmla="*/ 2 h 228"/>
                <a:gd name="T80" fmla="*/ 1 w 123"/>
                <a:gd name="T81" fmla="*/ 2 h 228"/>
                <a:gd name="T82" fmla="*/ 1 w 123"/>
                <a:gd name="T83" fmla="*/ 2 h 228"/>
                <a:gd name="T84" fmla="*/ 1 w 123"/>
                <a:gd name="T85" fmla="*/ 1 h 228"/>
                <a:gd name="T86" fmla="*/ 1 w 123"/>
                <a:gd name="T87" fmla="*/ 1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6" name="Freeform 193"/>
            <p:cNvSpPr>
              <a:spLocks noChangeAspect="1"/>
            </p:cNvSpPr>
            <p:nvPr/>
          </p:nvSpPr>
          <p:spPr bwMode="auto">
            <a:xfrm>
              <a:off x="821" y="2738"/>
              <a:ext cx="50" cy="113"/>
            </a:xfrm>
            <a:custGeom>
              <a:avLst/>
              <a:gdLst>
                <a:gd name="T0" fmla="*/ 0 w 102"/>
                <a:gd name="T1" fmla="*/ 0 h 226"/>
                <a:gd name="T2" fmla="*/ 3 w 102"/>
                <a:gd name="T3" fmla="*/ 1 h 226"/>
                <a:gd name="T4" fmla="*/ 3 w 102"/>
                <a:gd name="T5" fmla="*/ 1 h 226"/>
                <a:gd name="T6" fmla="*/ 2 w 102"/>
                <a:gd name="T7" fmla="*/ 2 h 226"/>
                <a:gd name="T8" fmla="*/ 2 w 102"/>
                <a:gd name="T9" fmla="*/ 3 h 226"/>
                <a:gd name="T10" fmla="*/ 2 w 102"/>
                <a:gd name="T11" fmla="*/ 3 h 226"/>
                <a:gd name="T12" fmla="*/ 2 w 102"/>
                <a:gd name="T13" fmla="*/ 3 h 226"/>
                <a:gd name="T14" fmla="*/ 2 w 102"/>
                <a:gd name="T15" fmla="*/ 4 h 226"/>
                <a:gd name="T16" fmla="*/ 2 w 102"/>
                <a:gd name="T17" fmla="*/ 4 h 226"/>
                <a:gd name="T18" fmla="*/ 2 w 102"/>
                <a:gd name="T19" fmla="*/ 4 h 226"/>
                <a:gd name="T20" fmla="*/ 2 w 102"/>
                <a:gd name="T21" fmla="*/ 5 h 226"/>
                <a:gd name="T22" fmla="*/ 2 w 102"/>
                <a:gd name="T23" fmla="*/ 5 h 226"/>
                <a:gd name="T24" fmla="*/ 2 w 102"/>
                <a:gd name="T25" fmla="*/ 5 h 226"/>
                <a:gd name="T26" fmla="*/ 2 w 102"/>
                <a:gd name="T27" fmla="*/ 6 h 226"/>
                <a:gd name="T28" fmla="*/ 2 w 102"/>
                <a:gd name="T29" fmla="*/ 6 h 226"/>
                <a:gd name="T30" fmla="*/ 2 w 102"/>
                <a:gd name="T31" fmla="*/ 7 h 226"/>
                <a:gd name="T32" fmla="*/ 2 w 102"/>
                <a:gd name="T33" fmla="*/ 7 h 226"/>
                <a:gd name="T34" fmla="*/ 1 w 102"/>
                <a:gd name="T35" fmla="*/ 7 h 226"/>
                <a:gd name="T36" fmla="*/ 1 w 102"/>
                <a:gd name="T37" fmla="*/ 7 h 226"/>
                <a:gd name="T38" fmla="*/ 1 w 102"/>
                <a:gd name="T39" fmla="*/ 7 h 226"/>
                <a:gd name="T40" fmla="*/ 1 w 102"/>
                <a:gd name="T41" fmla="*/ 7 h 226"/>
                <a:gd name="T42" fmla="*/ 0 w 102"/>
                <a:gd name="T43" fmla="*/ 7 h 226"/>
                <a:gd name="T44" fmla="*/ 0 w 102"/>
                <a:gd name="T45" fmla="*/ 7 h 226"/>
                <a:gd name="T46" fmla="*/ 0 w 102"/>
                <a:gd name="T47" fmla="*/ 7 h 226"/>
                <a:gd name="T48" fmla="*/ 0 w 102"/>
                <a:gd name="T49" fmla="*/ 7 h 226"/>
                <a:gd name="T50" fmla="*/ 0 w 102"/>
                <a:gd name="T51" fmla="*/ 6 h 226"/>
                <a:gd name="T52" fmla="*/ 0 w 102"/>
                <a:gd name="T53" fmla="*/ 5 h 226"/>
                <a:gd name="T54" fmla="*/ 0 w 102"/>
                <a:gd name="T55" fmla="*/ 5 h 226"/>
                <a:gd name="T56" fmla="*/ 0 w 102"/>
                <a:gd name="T57" fmla="*/ 5 h 226"/>
                <a:gd name="T58" fmla="*/ 0 w 102"/>
                <a:gd name="T59" fmla="*/ 5 h 226"/>
                <a:gd name="T60" fmla="*/ 0 w 102"/>
                <a:gd name="T61" fmla="*/ 4 h 226"/>
                <a:gd name="T62" fmla="*/ 0 w 102"/>
                <a:gd name="T63" fmla="*/ 4 h 226"/>
                <a:gd name="T64" fmla="*/ 0 w 102"/>
                <a:gd name="T65" fmla="*/ 3 h 226"/>
                <a:gd name="T66" fmla="*/ 0 w 102"/>
                <a:gd name="T67" fmla="*/ 3 h 226"/>
                <a:gd name="T68" fmla="*/ 0 w 102"/>
                <a:gd name="T69" fmla="*/ 3 h 226"/>
                <a:gd name="T70" fmla="*/ 0 w 102"/>
                <a:gd name="T71" fmla="*/ 2 h 226"/>
                <a:gd name="T72" fmla="*/ 0 w 102"/>
                <a:gd name="T73" fmla="*/ 2 h 226"/>
                <a:gd name="T74" fmla="*/ 0 w 102"/>
                <a:gd name="T75" fmla="*/ 1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7" name="Freeform 194"/>
            <p:cNvSpPr>
              <a:spLocks noChangeAspect="1"/>
            </p:cNvSpPr>
            <p:nvPr/>
          </p:nvSpPr>
          <p:spPr bwMode="auto">
            <a:xfrm>
              <a:off x="766" y="2771"/>
              <a:ext cx="157" cy="22"/>
            </a:xfrm>
            <a:custGeom>
              <a:avLst/>
              <a:gdLst>
                <a:gd name="T0" fmla="*/ 0 w 313"/>
                <a:gd name="T1" fmla="*/ 0 h 44"/>
                <a:gd name="T2" fmla="*/ 1 w 313"/>
                <a:gd name="T3" fmla="*/ 1 h 44"/>
                <a:gd name="T4" fmla="*/ 2 w 313"/>
                <a:gd name="T5" fmla="*/ 1 h 44"/>
                <a:gd name="T6" fmla="*/ 2 w 313"/>
                <a:gd name="T7" fmla="*/ 1 h 44"/>
                <a:gd name="T8" fmla="*/ 3 w 313"/>
                <a:gd name="T9" fmla="*/ 1 h 44"/>
                <a:gd name="T10" fmla="*/ 4 w 313"/>
                <a:gd name="T11" fmla="*/ 1 h 44"/>
                <a:gd name="T12" fmla="*/ 4 w 313"/>
                <a:gd name="T13" fmla="*/ 1 h 44"/>
                <a:gd name="T14" fmla="*/ 5 w 313"/>
                <a:gd name="T15" fmla="*/ 1 h 44"/>
                <a:gd name="T16" fmla="*/ 5 w 313"/>
                <a:gd name="T17" fmla="*/ 1 h 44"/>
                <a:gd name="T18" fmla="*/ 6 w 313"/>
                <a:gd name="T19" fmla="*/ 1 h 44"/>
                <a:gd name="T20" fmla="*/ 7 w 313"/>
                <a:gd name="T21" fmla="*/ 1 h 44"/>
                <a:gd name="T22" fmla="*/ 7 w 313"/>
                <a:gd name="T23" fmla="*/ 1 h 44"/>
                <a:gd name="T24" fmla="*/ 8 w 313"/>
                <a:gd name="T25" fmla="*/ 1 h 44"/>
                <a:gd name="T26" fmla="*/ 8 w 313"/>
                <a:gd name="T27" fmla="*/ 2 h 44"/>
                <a:gd name="T28" fmla="*/ 9 w 313"/>
                <a:gd name="T29" fmla="*/ 2 h 44"/>
                <a:gd name="T30" fmla="*/ 10 w 313"/>
                <a:gd name="T31" fmla="*/ 2 h 44"/>
                <a:gd name="T32" fmla="*/ 10 w 313"/>
                <a:gd name="T33" fmla="*/ 2 h 44"/>
                <a:gd name="T34" fmla="*/ 10 w 313"/>
                <a:gd name="T35" fmla="*/ 2 h 44"/>
                <a:gd name="T36" fmla="*/ 9 w 313"/>
                <a:gd name="T37" fmla="*/ 2 h 44"/>
                <a:gd name="T38" fmla="*/ 9 w 313"/>
                <a:gd name="T39" fmla="*/ 2 h 44"/>
                <a:gd name="T40" fmla="*/ 8 w 313"/>
                <a:gd name="T41" fmla="*/ 2 h 44"/>
                <a:gd name="T42" fmla="*/ 8 w 313"/>
                <a:gd name="T43" fmla="*/ 2 h 44"/>
                <a:gd name="T44" fmla="*/ 7 w 313"/>
                <a:gd name="T45" fmla="*/ 2 h 44"/>
                <a:gd name="T46" fmla="*/ 6 w 313"/>
                <a:gd name="T47" fmla="*/ 2 h 44"/>
                <a:gd name="T48" fmla="*/ 6 w 313"/>
                <a:gd name="T49" fmla="*/ 2 h 44"/>
                <a:gd name="T50" fmla="*/ 5 w 313"/>
                <a:gd name="T51" fmla="*/ 2 h 44"/>
                <a:gd name="T52" fmla="*/ 4 w 313"/>
                <a:gd name="T53" fmla="*/ 2 h 44"/>
                <a:gd name="T54" fmla="*/ 4 w 313"/>
                <a:gd name="T55" fmla="*/ 1 h 44"/>
                <a:gd name="T56" fmla="*/ 3 w 313"/>
                <a:gd name="T57" fmla="*/ 1 h 44"/>
                <a:gd name="T58" fmla="*/ 3 w 313"/>
                <a:gd name="T59" fmla="*/ 1 h 44"/>
                <a:gd name="T60" fmla="*/ 2 w 313"/>
                <a:gd name="T61" fmla="*/ 1 h 44"/>
                <a:gd name="T62" fmla="*/ 1 w 313"/>
                <a:gd name="T63" fmla="*/ 1 h 44"/>
                <a:gd name="T64" fmla="*/ 1 w 313"/>
                <a:gd name="T65" fmla="*/ 1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8" name="Freeform 195"/>
            <p:cNvSpPr>
              <a:spLocks noChangeAspect="1"/>
            </p:cNvSpPr>
            <p:nvPr/>
          </p:nvSpPr>
          <p:spPr bwMode="auto">
            <a:xfrm>
              <a:off x="768" y="2795"/>
              <a:ext cx="152" cy="17"/>
            </a:xfrm>
            <a:custGeom>
              <a:avLst/>
              <a:gdLst>
                <a:gd name="T0" fmla="*/ 0 w 304"/>
                <a:gd name="T1" fmla="*/ 0 h 36"/>
                <a:gd name="T2" fmla="*/ 1 w 304"/>
                <a:gd name="T3" fmla="*/ 0 h 36"/>
                <a:gd name="T4" fmla="*/ 1 w 304"/>
                <a:gd name="T5" fmla="*/ 0 h 36"/>
                <a:gd name="T6" fmla="*/ 2 w 304"/>
                <a:gd name="T7" fmla="*/ 0 h 36"/>
                <a:gd name="T8" fmla="*/ 3 w 304"/>
                <a:gd name="T9" fmla="*/ 0 h 36"/>
                <a:gd name="T10" fmla="*/ 3 w 304"/>
                <a:gd name="T11" fmla="*/ 0 h 36"/>
                <a:gd name="T12" fmla="*/ 4 w 304"/>
                <a:gd name="T13" fmla="*/ 0 h 36"/>
                <a:gd name="T14" fmla="*/ 5 w 304"/>
                <a:gd name="T15" fmla="*/ 0 h 36"/>
                <a:gd name="T16" fmla="*/ 5 w 304"/>
                <a:gd name="T17" fmla="*/ 0 h 36"/>
                <a:gd name="T18" fmla="*/ 5 w 304"/>
                <a:gd name="T19" fmla="*/ 0 h 36"/>
                <a:gd name="T20" fmla="*/ 6 w 304"/>
                <a:gd name="T21" fmla="*/ 0 h 36"/>
                <a:gd name="T22" fmla="*/ 7 w 304"/>
                <a:gd name="T23" fmla="*/ 0 h 36"/>
                <a:gd name="T24" fmla="*/ 7 w 304"/>
                <a:gd name="T25" fmla="*/ 0 h 36"/>
                <a:gd name="T26" fmla="*/ 8 w 304"/>
                <a:gd name="T27" fmla="*/ 0 h 36"/>
                <a:gd name="T28" fmla="*/ 9 w 304"/>
                <a:gd name="T29" fmla="*/ 0 h 36"/>
                <a:gd name="T30" fmla="*/ 9 w 304"/>
                <a:gd name="T31" fmla="*/ 0 h 36"/>
                <a:gd name="T32" fmla="*/ 10 w 304"/>
                <a:gd name="T33" fmla="*/ 0 h 36"/>
                <a:gd name="T34" fmla="*/ 9 w 304"/>
                <a:gd name="T35" fmla="*/ 0 h 36"/>
                <a:gd name="T36" fmla="*/ 9 w 304"/>
                <a:gd name="T37" fmla="*/ 1 h 36"/>
                <a:gd name="T38" fmla="*/ 8 w 304"/>
                <a:gd name="T39" fmla="*/ 1 h 36"/>
                <a:gd name="T40" fmla="*/ 7 w 304"/>
                <a:gd name="T41" fmla="*/ 1 h 36"/>
                <a:gd name="T42" fmla="*/ 7 w 304"/>
                <a:gd name="T43" fmla="*/ 1 h 36"/>
                <a:gd name="T44" fmla="*/ 6 w 304"/>
                <a:gd name="T45" fmla="*/ 1 h 36"/>
                <a:gd name="T46" fmla="*/ 6 w 304"/>
                <a:gd name="T47" fmla="*/ 1 h 36"/>
                <a:gd name="T48" fmla="*/ 5 w 304"/>
                <a:gd name="T49" fmla="*/ 1 h 36"/>
                <a:gd name="T50" fmla="*/ 5 w 304"/>
                <a:gd name="T51" fmla="*/ 0 h 36"/>
                <a:gd name="T52" fmla="*/ 4 w 304"/>
                <a:gd name="T53" fmla="*/ 0 h 36"/>
                <a:gd name="T54" fmla="*/ 3 w 304"/>
                <a:gd name="T55" fmla="*/ 0 h 36"/>
                <a:gd name="T56" fmla="*/ 3 w 304"/>
                <a:gd name="T57" fmla="*/ 0 h 36"/>
                <a:gd name="T58" fmla="*/ 2 w 304"/>
                <a:gd name="T59" fmla="*/ 0 h 36"/>
                <a:gd name="T60" fmla="*/ 1 w 304"/>
                <a:gd name="T61" fmla="*/ 0 h 36"/>
                <a:gd name="T62" fmla="*/ 1 w 304"/>
                <a:gd name="T63" fmla="*/ 0 h 36"/>
                <a:gd name="T64" fmla="*/ 1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9" name="Freeform 196"/>
            <p:cNvSpPr>
              <a:spLocks noChangeAspect="1"/>
            </p:cNvSpPr>
            <p:nvPr/>
          </p:nvSpPr>
          <p:spPr bwMode="auto">
            <a:xfrm>
              <a:off x="767" y="2814"/>
              <a:ext cx="152" cy="19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1 h 38"/>
                <a:gd name="T4" fmla="*/ 1 w 305"/>
                <a:gd name="T5" fmla="*/ 1 h 38"/>
                <a:gd name="T6" fmla="*/ 2 w 305"/>
                <a:gd name="T7" fmla="*/ 1 h 38"/>
                <a:gd name="T8" fmla="*/ 2 w 305"/>
                <a:gd name="T9" fmla="*/ 1 h 38"/>
                <a:gd name="T10" fmla="*/ 3 w 305"/>
                <a:gd name="T11" fmla="*/ 1 h 38"/>
                <a:gd name="T12" fmla="*/ 3 w 305"/>
                <a:gd name="T13" fmla="*/ 1 h 38"/>
                <a:gd name="T14" fmla="*/ 4 w 305"/>
                <a:gd name="T15" fmla="*/ 1 h 38"/>
                <a:gd name="T16" fmla="*/ 4 w 305"/>
                <a:gd name="T17" fmla="*/ 1 h 38"/>
                <a:gd name="T18" fmla="*/ 5 w 305"/>
                <a:gd name="T19" fmla="*/ 1 h 38"/>
                <a:gd name="T20" fmla="*/ 6 w 305"/>
                <a:gd name="T21" fmla="*/ 1 h 38"/>
                <a:gd name="T22" fmla="*/ 6 w 305"/>
                <a:gd name="T23" fmla="*/ 1 h 38"/>
                <a:gd name="T24" fmla="*/ 7 w 305"/>
                <a:gd name="T25" fmla="*/ 1 h 38"/>
                <a:gd name="T26" fmla="*/ 7 w 305"/>
                <a:gd name="T27" fmla="*/ 1 h 38"/>
                <a:gd name="T28" fmla="*/ 8 w 305"/>
                <a:gd name="T29" fmla="*/ 1 h 38"/>
                <a:gd name="T30" fmla="*/ 8 w 305"/>
                <a:gd name="T31" fmla="*/ 1 h 38"/>
                <a:gd name="T32" fmla="*/ 9 w 305"/>
                <a:gd name="T33" fmla="*/ 1 h 38"/>
                <a:gd name="T34" fmla="*/ 8 w 305"/>
                <a:gd name="T35" fmla="*/ 1 h 38"/>
                <a:gd name="T36" fmla="*/ 8 w 305"/>
                <a:gd name="T37" fmla="*/ 1 h 38"/>
                <a:gd name="T38" fmla="*/ 7 w 305"/>
                <a:gd name="T39" fmla="*/ 1 h 38"/>
                <a:gd name="T40" fmla="*/ 7 w 305"/>
                <a:gd name="T41" fmla="*/ 1 h 38"/>
                <a:gd name="T42" fmla="*/ 6 w 305"/>
                <a:gd name="T43" fmla="*/ 1 h 38"/>
                <a:gd name="T44" fmla="*/ 6 w 305"/>
                <a:gd name="T45" fmla="*/ 1 h 38"/>
                <a:gd name="T46" fmla="*/ 5 w 305"/>
                <a:gd name="T47" fmla="*/ 1 h 38"/>
                <a:gd name="T48" fmla="*/ 5 w 305"/>
                <a:gd name="T49" fmla="*/ 1 h 38"/>
                <a:gd name="T50" fmla="*/ 4 w 305"/>
                <a:gd name="T51" fmla="*/ 1 h 38"/>
                <a:gd name="T52" fmla="*/ 3 w 305"/>
                <a:gd name="T53" fmla="*/ 1 h 38"/>
                <a:gd name="T54" fmla="*/ 3 w 305"/>
                <a:gd name="T55" fmla="*/ 1 h 38"/>
                <a:gd name="T56" fmla="*/ 2 w 305"/>
                <a:gd name="T57" fmla="*/ 1 h 38"/>
                <a:gd name="T58" fmla="*/ 2 w 305"/>
                <a:gd name="T59" fmla="*/ 1 h 38"/>
                <a:gd name="T60" fmla="*/ 1 w 305"/>
                <a:gd name="T61" fmla="*/ 1 h 38"/>
                <a:gd name="T62" fmla="*/ 1 w 305"/>
                <a:gd name="T63" fmla="*/ 1 h 38"/>
                <a:gd name="T64" fmla="*/ 0 w 305"/>
                <a:gd name="T65" fmla="*/ 1 h 38"/>
                <a:gd name="T66" fmla="*/ 0 w 305"/>
                <a:gd name="T67" fmla="*/ 1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0" name="Freeform 197"/>
            <p:cNvSpPr>
              <a:spLocks noChangeAspect="1"/>
            </p:cNvSpPr>
            <p:nvPr/>
          </p:nvSpPr>
          <p:spPr bwMode="auto">
            <a:xfrm>
              <a:off x="771" y="2731"/>
              <a:ext cx="165" cy="20"/>
            </a:xfrm>
            <a:custGeom>
              <a:avLst/>
              <a:gdLst>
                <a:gd name="T0" fmla="*/ 0 w 330"/>
                <a:gd name="T1" fmla="*/ 0 h 41"/>
                <a:gd name="T2" fmla="*/ 5 w 330"/>
                <a:gd name="T3" fmla="*/ 0 h 41"/>
                <a:gd name="T4" fmla="*/ 9 w 330"/>
                <a:gd name="T5" fmla="*/ 0 h 41"/>
                <a:gd name="T6" fmla="*/ 11 w 330"/>
                <a:gd name="T7" fmla="*/ 1 h 41"/>
                <a:gd name="T8" fmla="*/ 10 w 330"/>
                <a:gd name="T9" fmla="*/ 1 h 41"/>
                <a:gd name="T10" fmla="*/ 7 w 330"/>
                <a:gd name="T11" fmla="*/ 0 h 41"/>
                <a:gd name="T12" fmla="*/ 3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1" name="Freeform 198"/>
            <p:cNvSpPr>
              <a:spLocks noChangeAspect="1"/>
            </p:cNvSpPr>
            <p:nvPr/>
          </p:nvSpPr>
          <p:spPr bwMode="auto">
            <a:xfrm>
              <a:off x="772" y="2754"/>
              <a:ext cx="152" cy="19"/>
            </a:xfrm>
            <a:custGeom>
              <a:avLst/>
              <a:gdLst>
                <a:gd name="T0" fmla="*/ 1 w 304"/>
                <a:gd name="T1" fmla="*/ 0 h 38"/>
                <a:gd name="T2" fmla="*/ 5 w 304"/>
                <a:gd name="T3" fmla="*/ 1 h 38"/>
                <a:gd name="T4" fmla="*/ 10 w 304"/>
                <a:gd name="T5" fmla="*/ 1 h 38"/>
                <a:gd name="T6" fmla="*/ 9 w 304"/>
                <a:gd name="T7" fmla="*/ 1 h 38"/>
                <a:gd name="T8" fmla="*/ 4 w 304"/>
                <a:gd name="T9" fmla="*/ 1 h 38"/>
                <a:gd name="T10" fmla="*/ 0 w 304"/>
                <a:gd name="T11" fmla="*/ 1 h 38"/>
                <a:gd name="T12" fmla="*/ 1 w 304"/>
                <a:gd name="T13" fmla="*/ 0 h 38"/>
                <a:gd name="T14" fmla="*/ 1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2" name="Freeform 199"/>
            <p:cNvSpPr>
              <a:spLocks noChangeAspect="1"/>
            </p:cNvSpPr>
            <p:nvPr/>
          </p:nvSpPr>
          <p:spPr bwMode="auto">
            <a:xfrm>
              <a:off x="808" y="2770"/>
              <a:ext cx="55" cy="9"/>
            </a:xfrm>
            <a:custGeom>
              <a:avLst/>
              <a:gdLst>
                <a:gd name="T0" fmla="*/ 0 w 111"/>
                <a:gd name="T1" fmla="*/ 0 h 16"/>
                <a:gd name="T2" fmla="*/ 2 w 111"/>
                <a:gd name="T3" fmla="*/ 1 h 16"/>
                <a:gd name="T4" fmla="*/ 3 w 111"/>
                <a:gd name="T5" fmla="*/ 1 h 16"/>
                <a:gd name="T6" fmla="*/ 3 w 111"/>
                <a:gd name="T7" fmla="*/ 1 h 16"/>
                <a:gd name="T8" fmla="*/ 1 w 111"/>
                <a:gd name="T9" fmla="*/ 1 h 16"/>
                <a:gd name="T10" fmla="*/ 0 w 111"/>
                <a:gd name="T11" fmla="*/ 1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3" name="Freeform 200"/>
            <p:cNvSpPr>
              <a:spLocks noChangeAspect="1"/>
            </p:cNvSpPr>
            <p:nvPr/>
          </p:nvSpPr>
          <p:spPr bwMode="auto">
            <a:xfrm>
              <a:off x="815" y="2791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2 w 81"/>
                <a:gd name="T3" fmla="*/ 0 h 15"/>
                <a:gd name="T4" fmla="*/ 2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4" name="Freeform 201"/>
            <p:cNvSpPr>
              <a:spLocks noChangeAspect="1"/>
            </p:cNvSpPr>
            <p:nvPr/>
          </p:nvSpPr>
          <p:spPr bwMode="auto">
            <a:xfrm>
              <a:off x="817" y="2812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1 w 81"/>
                <a:gd name="T3" fmla="*/ 0 h 15"/>
                <a:gd name="T4" fmla="*/ 2 w 81"/>
                <a:gd name="T5" fmla="*/ 0 h 15"/>
                <a:gd name="T6" fmla="*/ 1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5" name="Freeform 202"/>
            <p:cNvSpPr>
              <a:spLocks noChangeAspect="1"/>
            </p:cNvSpPr>
            <p:nvPr/>
          </p:nvSpPr>
          <p:spPr bwMode="auto">
            <a:xfrm>
              <a:off x="798" y="2842"/>
              <a:ext cx="79" cy="21"/>
            </a:xfrm>
            <a:custGeom>
              <a:avLst/>
              <a:gdLst>
                <a:gd name="T0" fmla="*/ 0 w 157"/>
                <a:gd name="T1" fmla="*/ 0 h 41"/>
                <a:gd name="T2" fmla="*/ 2 w 157"/>
                <a:gd name="T3" fmla="*/ 1 h 41"/>
                <a:gd name="T4" fmla="*/ 4 w 157"/>
                <a:gd name="T5" fmla="*/ 1 h 41"/>
                <a:gd name="T6" fmla="*/ 5 w 157"/>
                <a:gd name="T7" fmla="*/ 1 h 41"/>
                <a:gd name="T8" fmla="*/ 4 w 157"/>
                <a:gd name="T9" fmla="*/ 2 h 41"/>
                <a:gd name="T10" fmla="*/ 4 w 157"/>
                <a:gd name="T11" fmla="*/ 2 h 41"/>
                <a:gd name="T12" fmla="*/ 2 w 157"/>
                <a:gd name="T13" fmla="*/ 2 h 41"/>
                <a:gd name="T14" fmla="*/ 1 w 157"/>
                <a:gd name="T15" fmla="*/ 1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203"/>
          <p:cNvGrpSpPr>
            <a:grpSpLocks noChangeAspect="1"/>
          </p:cNvGrpSpPr>
          <p:nvPr/>
        </p:nvGrpSpPr>
        <p:grpSpPr bwMode="auto">
          <a:xfrm>
            <a:off x="3108695" y="1792949"/>
            <a:ext cx="466725" cy="728662"/>
            <a:chOff x="2649" y="2160"/>
            <a:chExt cx="438" cy="684"/>
          </a:xfrm>
        </p:grpSpPr>
        <p:sp>
          <p:nvSpPr>
            <p:cNvPr id="14616" name="Freeform 204"/>
            <p:cNvSpPr>
              <a:spLocks noChangeAspect="1"/>
            </p:cNvSpPr>
            <p:nvPr/>
          </p:nvSpPr>
          <p:spPr bwMode="auto">
            <a:xfrm>
              <a:off x="2649" y="2160"/>
              <a:ext cx="434" cy="576"/>
            </a:xfrm>
            <a:custGeom>
              <a:avLst/>
              <a:gdLst>
                <a:gd name="T0" fmla="*/ 8 w 866"/>
                <a:gd name="T1" fmla="*/ 0 h 1153"/>
                <a:gd name="T2" fmla="*/ 7 w 866"/>
                <a:gd name="T3" fmla="*/ 1 h 1153"/>
                <a:gd name="T4" fmla="*/ 6 w 866"/>
                <a:gd name="T5" fmla="*/ 1 h 1153"/>
                <a:gd name="T6" fmla="*/ 4 w 866"/>
                <a:gd name="T7" fmla="*/ 2 h 1153"/>
                <a:gd name="T8" fmla="*/ 3 w 866"/>
                <a:gd name="T9" fmla="*/ 3 h 1153"/>
                <a:gd name="T10" fmla="*/ 2 w 866"/>
                <a:gd name="T11" fmla="*/ 4 h 1153"/>
                <a:gd name="T12" fmla="*/ 2 w 866"/>
                <a:gd name="T13" fmla="*/ 6 h 1153"/>
                <a:gd name="T14" fmla="*/ 1 w 866"/>
                <a:gd name="T15" fmla="*/ 7 h 1153"/>
                <a:gd name="T16" fmla="*/ 1 w 866"/>
                <a:gd name="T17" fmla="*/ 9 h 1153"/>
                <a:gd name="T18" fmla="*/ 0 w 866"/>
                <a:gd name="T19" fmla="*/ 12 h 1153"/>
                <a:gd name="T20" fmla="*/ 1 w 866"/>
                <a:gd name="T21" fmla="*/ 15 h 1153"/>
                <a:gd name="T22" fmla="*/ 2 w 866"/>
                <a:gd name="T23" fmla="*/ 19 h 1153"/>
                <a:gd name="T24" fmla="*/ 3 w 866"/>
                <a:gd name="T25" fmla="*/ 21 h 1153"/>
                <a:gd name="T26" fmla="*/ 4 w 866"/>
                <a:gd name="T27" fmla="*/ 22 h 1153"/>
                <a:gd name="T28" fmla="*/ 4 w 866"/>
                <a:gd name="T29" fmla="*/ 23 h 1153"/>
                <a:gd name="T30" fmla="*/ 5 w 866"/>
                <a:gd name="T31" fmla="*/ 24 h 1153"/>
                <a:gd name="T32" fmla="*/ 5 w 866"/>
                <a:gd name="T33" fmla="*/ 26 h 1153"/>
                <a:gd name="T34" fmla="*/ 6 w 866"/>
                <a:gd name="T35" fmla="*/ 27 h 1153"/>
                <a:gd name="T36" fmla="*/ 6 w 866"/>
                <a:gd name="T37" fmla="*/ 29 h 1153"/>
                <a:gd name="T38" fmla="*/ 6 w 866"/>
                <a:gd name="T39" fmla="*/ 31 h 1153"/>
                <a:gd name="T40" fmla="*/ 6 w 866"/>
                <a:gd name="T41" fmla="*/ 33 h 1153"/>
                <a:gd name="T42" fmla="*/ 6 w 866"/>
                <a:gd name="T43" fmla="*/ 34 h 1153"/>
                <a:gd name="T44" fmla="*/ 7 w 866"/>
                <a:gd name="T45" fmla="*/ 34 h 1153"/>
                <a:gd name="T46" fmla="*/ 8 w 866"/>
                <a:gd name="T47" fmla="*/ 35 h 1153"/>
                <a:gd name="T48" fmla="*/ 10 w 866"/>
                <a:gd name="T49" fmla="*/ 35 h 1153"/>
                <a:gd name="T50" fmla="*/ 11 w 866"/>
                <a:gd name="T51" fmla="*/ 35 h 1153"/>
                <a:gd name="T52" fmla="*/ 12 w 866"/>
                <a:gd name="T53" fmla="*/ 35 h 1153"/>
                <a:gd name="T54" fmla="*/ 13 w 866"/>
                <a:gd name="T55" fmla="*/ 35 h 1153"/>
                <a:gd name="T56" fmla="*/ 14 w 866"/>
                <a:gd name="T57" fmla="*/ 35 h 1153"/>
                <a:gd name="T58" fmla="*/ 16 w 866"/>
                <a:gd name="T59" fmla="*/ 35 h 1153"/>
                <a:gd name="T60" fmla="*/ 16 w 866"/>
                <a:gd name="T61" fmla="*/ 35 h 1153"/>
                <a:gd name="T62" fmla="*/ 17 w 866"/>
                <a:gd name="T63" fmla="*/ 34 h 1153"/>
                <a:gd name="T64" fmla="*/ 17 w 866"/>
                <a:gd name="T65" fmla="*/ 33 h 1153"/>
                <a:gd name="T66" fmla="*/ 18 w 866"/>
                <a:gd name="T67" fmla="*/ 31 h 1153"/>
                <a:gd name="T68" fmla="*/ 18 w 866"/>
                <a:gd name="T69" fmla="*/ 29 h 1153"/>
                <a:gd name="T70" fmla="*/ 19 w 866"/>
                <a:gd name="T71" fmla="*/ 29 h 1153"/>
                <a:gd name="T72" fmla="*/ 19 w 866"/>
                <a:gd name="T73" fmla="*/ 28 h 1153"/>
                <a:gd name="T74" fmla="*/ 19 w 866"/>
                <a:gd name="T75" fmla="*/ 27 h 1153"/>
                <a:gd name="T76" fmla="*/ 20 w 866"/>
                <a:gd name="T77" fmla="*/ 27 h 1153"/>
                <a:gd name="T78" fmla="*/ 20 w 866"/>
                <a:gd name="T79" fmla="*/ 26 h 1153"/>
                <a:gd name="T80" fmla="*/ 21 w 866"/>
                <a:gd name="T81" fmla="*/ 25 h 1153"/>
                <a:gd name="T82" fmla="*/ 21 w 866"/>
                <a:gd name="T83" fmla="*/ 25 h 1153"/>
                <a:gd name="T84" fmla="*/ 22 w 866"/>
                <a:gd name="T85" fmla="*/ 24 h 1153"/>
                <a:gd name="T86" fmla="*/ 23 w 866"/>
                <a:gd name="T87" fmla="*/ 23 h 1153"/>
                <a:gd name="T88" fmla="*/ 24 w 866"/>
                <a:gd name="T89" fmla="*/ 21 h 1153"/>
                <a:gd name="T90" fmla="*/ 25 w 866"/>
                <a:gd name="T91" fmla="*/ 20 h 1153"/>
                <a:gd name="T92" fmla="*/ 26 w 866"/>
                <a:gd name="T93" fmla="*/ 18 h 1153"/>
                <a:gd name="T94" fmla="*/ 27 w 866"/>
                <a:gd name="T95" fmla="*/ 16 h 1153"/>
                <a:gd name="T96" fmla="*/ 27 w 866"/>
                <a:gd name="T97" fmla="*/ 13 h 1153"/>
                <a:gd name="T98" fmla="*/ 28 w 866"/>
                <a:gd name="T99" fmla="*/ 11 h 1153"/>
                <a:gd name="T100" fmla="*/ 27 w 866"/>
                <a:gd name="T101" fmla="*/ 8 h 1153"/>
                <a:gd name="T102" fmla="*/ 26 w 866"/>
                <a:gd name="T103" fmla="*/ 5 h 1153"/>
                <a:gd name="T104" fmla="*/ 24 w 866"/>
                <a:gd name="T105" fmla="*/ 3 h 1153"/>
                <a:gd name="T106" fmla="*/ 22 w 866"/>
                <a:gd name="T107" fmla="*/ 2 h 1153"/>
                <a:gd name="T108" fmla="*/ 19 w 866"/>
                <a:gd name="T109" fmla="*/ 0 h 1153"/>
                <a:gd name="T110" fmla="*/ 16 w 866"/>
                <a:gd name="T111" fmla="*/ 0 h 1153"/>
                <a:gd name="T112" fmla="*/ 13 w 866"/>
                <a:gd name="T113" fmla="*/ 0 h 1153"/>
                <a:gd name="T114" fmla="*/ 10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205"/>
            <p:cNvSpPr>
              <a:spLocks noChangeAspect="1"/>
            </p:cNvSpPr>
            <p:nvPr/>
          </p:nvSpPr>
          <p:spPr bwMode="auto">
            <a:xfrm>
              <a:off x="2651" y="2162"/>
              <a:ext cx="436" cy="565"/>
            </a:xfrm>
            <a:custGeom>
              <a:avLst/>
              <a:gdLst>
                <a:gd name="T0" fmla="*/ 10 w 872"/>
                <a:gd name="T1" fmla="*/ 1 h 1129"/>
                <a:gd name="T2" fmla="*/ 8 w 872"/>
                <a:gd name="T3" fmla="*/ 1 h 1129"/>
                <a:gd name="T4" fmla="*/ 7 w 872"/>
                <a:gd name="T5" fmla="*/ 2 h 1129"/>
                <a:gd name="T6" fmla="*/ 6 w 872"/>
                <a:gd name="T7" fmla="*/ 3 h 1129"/>
                <a:gd name="T8" fmla="*/ 5 w 872"/>
                <a:gd name="T9" fmla="*/ 3 h 1129"/>
                <a:gd name="T10" fmla="*/ 4 w 872"/>
                <a:gd name="T11" fmla="*/ 4 h 1129"/>
                <a:gd name="T12" fmla="*/ 3 w 872"/>
                <a:gd name="T13" fmla="*/ 5 h 1129"/>
                <a:gd name="T14" fmla="*/ 2 w 872"/>
                <a:gd name="T15" fmla="*/ 6 h 1129"/>
                <a:gd name="T16" fmla="*/ 1 w 872"/>
                <a:gd name="T17" fmla="*/ 8 h 1129"/>
                <a:gd name="T18" fmla="*/ 1 w 872"/>
                <a:gd name="T19" fmla="*/ 9 h 1129"/>
                <a:gd name="T20" fmla="*/ 1 w 872"/>
                <a:gd name="T21" fmla="*/ 10 h 1129"/>
                <a:gd name="T22" fmla="*/ 0 w 872"/>
                <a:gd name="T23" fmla="*/ 12 h 1129"/>
                <a:gd name="T24" fmla="*/ 1 w 872"/>
                <a:gd name="T25" fmla="*/ 13 h 1129"/>
                <a:gd name="T26" fmla="*/ 1 w 872"/>
                <a:gd name="T27" fmla="*/ 15 h 1129"/>
                <a:gd name="T28" fmla="*/ 1 w 872"/>
                <a:gd name="T29" fmla="*/ 17 h 1129"/>
                <a:gd name="T30" fmla="*/ 2 w 872"/>
                <a:gd name="T31" fmla="*/ 19 h 1129"/>
                <a:gd name="T32" fmla="*/ 3 w 872"/>
                <a:gd name="T33" fmla="*/ 21 h 1129"/>
                <a:gd name="T34" fmla="*/ 5 w 872"/>
                <a:gd name="T35" fmla="*/ 25 h 1129"/>
                <a:gd name="T36" fmla="*/ 6 w 872"/>
                <a:gd name="T37" fmla="*/ 28 h 1129"/>
                <a:gd name="T38" fmla="*/ 6 w 872"/>
                <a:gd name="T39" fmla="*/ 33 h 1129"/>
                <a:gd name="T40" fmla="*/ 7 w 872"/>
                <a:gd name="T41" fmla="*/ 35 h 1129"/>
                <a:gd name="T42" fmla="*/ 16 w 872"/>
                <a:gd name="T43" fmla="*/ 36 h 1129"/>
                <a:gd name="T44" fmla="*/ 17 w 872"/>
                <a:gd name="T45" fmla="*/ 35 h 1129"/>
                <a:gd name="T46" fmla="*/ 18 w 872"/>
                <a:gd name="T47" fmla="*/ 30 h 1129"/>
                <a:gd name="T48" fmla="*/ 19 w 872"/>
                <a:gd name="T49" fmla="*/ 28 h 1129"/>
                <a:gd name="T50" fmla="*/ 22 w 872"/>
                <a:gd name="T51" fmla="*/ 25 h 1129"/>
                <a:gd name="T52" fmla="*/ 22 w 872"/>
                <a:gd name="T53" fmla="*/ 25 h 1129"/>
                <a:gd name="T54" fmla="*/ 23 w 872"/>
                <a:gd name="T55" fmla="*/ 24 h 1129"/>
                <a:gd name="T56" fmla="*/ 23 w 872"/>
                <a:gd name="T57" fmla="*/ 24 h 1129"/>
                <a:gd name="T58" fmla="*/ 24 w 872"/>
                <a:gd name="T59" fmla="*/ 23 h 1129"/>
                <a:gd name="T60" fmla="*/ 24 w 872"/>
                <a:gd name="T61" fmla="*/ 22 h 1129"/>
                <a:gd name="T62" fmla="*/ 25 w 872"/>
                <a:gd name="T63" fmla="*/ 22 h 1129"/>
                <a:gd name="T64" fmla="*/ 25 w 872"/>
                <a:gd name="T65" fmla="*/ 21 h 1129"/>
                <a:gd name="T66" fmla="*/ 26 w 872"/>
                <a:gd name="T67" fmla="*/ 20 h 1129"/>
                <a:gd name="T68" fmla="*/ 26 w 872"/>
                <a:gd name="T69" fmla="*/ 19 h 1129"/>
                <a:gd name="T70" fmla="*/ 27 w 872"/>
                <a:gd name="T71" fmla="*/ 18 h 1129"/>
                <a:gd name="T72" fmla="*/ 27 w 872"/>
                <a:gd name="T73" fmla="*/ 17 h 1129"/>
                <a:gd name="T74" fmla="*/ 27 w 872"/>
                <a:gd name="T75" fmla="*/ 16 h 1129"/>
                <a:gd name="T76" fmla="*/ 28 w 872"/>
                <a:gd name="T77" fmla="*/ 15 h 1129"/>
                <a:gd name="T78" fmla="*/ 28 w 872"/>
                <a:gd name="T79" fmla="*/ 13 h 1129"/>
                <a:gd name="T80" fmla="*/ 28 w 872"/>
                <a:gd name="T81" fmla="*/ 12 h 1129"/>
                <a:gd name="T82" fmla="*/ 28 w 872"/>
                <a:gd name="T83" fmla="*/ 11 h 1129"/>
                <a:gd name="T84" fmla="*/ 27 w 872"/>
                <a:gd name="T85" fmla="*/ 9 h 1129"/>
                <a:gd name="T86" fmla="*/ 27 w 872"/>
                <a:gd name="T87" fmla="*/ 8 h 1129"/>
                <a:gd name="T88" fmla="*/ 26 w 872"/>
                <a:gd name="T89" fmla="*/ 7 h 1129"/>
                <a:gd name="T90" fmla="*/ 25 w 872"/>
                <a:gd name="T91" fmla="*/ 5 h 1129"/>
                <a:gd name="T92" fmla="*/ 24 w 872"/>
                <a:gd name="T93" fmla="*/ 4 h 1129"/>
                <a:gd name="T94" fmla="*/ 23 w 872"/>
                <a:gd name="T95" fmla="*/ 4 h 1129"/>
                <a:gd name="T96" fmla="*/ 22 w 872"/>
                <a:gd name="T97" fmla="*/ 3 h 1129"/>
                <a:gd name="T98" fmla="*/ 21 w 872"/>
                <a:gd name="T99" fmla="*/ 2 h 1129"/>
                <a:gd name="T100" fmla="*/ 19 w 872"/>
                <a:gd name="T101" fmla="*/ 2 h 1129"/>
                <a:gd name="T102" fmla="*/ 18 w 872"/>
                <a:gd name="T103" fmla="*/ 1 h 1129"/>
                <a:gd name="T104" fmla="*/ 17 w 872"/>
                <a:gd name="T105" fmla="*/ 1 h 1129"/>
                <a:gd name="T106" fmla="*/ 15 w 872"/>
                <a:gd name="T107" fmla="*/ 1 h 1129"/>
                <a:gd name="T108" fmla="*/ 14 w 872"/>
                <a:gd name="T109" fmla="*/ 0 h 1129"/>
                <a:gd name="T110" fmla="*/ 12 w 872"/>
                <a:gd name="T111" fmla="*/ 0 h 1129"/>
                <a:gd name="T112" fmla="*/ 11 w 872"/>
                <a:gd name="T113" fmla="*/ 1 h 1129"/>
                <a:gd name="T114" fmla="*/ 10 w 872"/>
                <a:gd name="T115" fmla="*/ 1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206"/>
            <p:cNvSpPr>
              <a:spLocks noChangeAspect="1"/>
            </p:cNvSpPr>
            <p:nvPr/>
          </p:nvSpPr>
          <p:spPr bwMode="auto">
            <a:xfrm>
              <a:off x="2671" y="2186"/>
              <a:ext cx="395" cy="531"/>
            </a:xfrm>
            <a:custGeom>
              <a:avLst/>
              <a:gdLst>
                <a:gd name="T0" fmla="*/ 9 w 790"/>
                <a:gd name="T1" fmla="*/ 0 h 1063"/>
                <a:gd name="T2" fmla="*/ 7 w 790"/>
                <a:gd name="T3" fmla="*/ 0 h 1063"/>
                <a:gd name="T4" fmla="*/ 6 w 790"/>
                <a:gd name="T5" fmla="*/ 1 h 1063"/>
                <a:gd name="T6" fmla="*/ 6 w 790"/>
                <a:gd name="T7" fmla="*/ 1 h 1063"/>
                <a:gd name="T8" fmla="*/ 4 w 790"/>
                <a:gd name="T9" fmla="*/ 2 h 1063"/>
                <a:gd name="T10" fmla="*/ 3 w 790"/>
                <a:gd name="T11" fmla="*/ 3 h 1063"/>
                <a:gd name="T12" fmla="*/ 3 w 790"/>
                <a:gd name="T13" fmla="*/ 4 h 1063"/>
                <a:gd name="T14" fmla="*/ 2 w 790"/>
                <a:gd name="T15" fmla="*/ 5 h 1063"/>
                <a:gd name="T16" fmla="*/ 1 w 790"/>
                <a:gd name="T17" fmla="*/ 6 h 1063"/>
                <a:gd name="T18" fmla="*/ 1 w 790"/>
                <a:gd name="T19" fmla="*/ 7 h 1063"/>
                <a:gd name="T20" fmla="*/ 1 w 790"/>
                <a:gd name="T21" fmla="*/ 8 h 1063"/>
                <a:gd name="T22" fmla="*/ 0 w 790"/>
                <a:gd name="T23" fmla="*/ 9 h 1063"/>
                <a:gd name="T24" fmla="*/ 1 w 790"/>
                <a:gd name="T25" fmla="*/ 11 h 1063"/>
                <a:gd name="T26" fmla="*/ 1 w 790"/>
                <a:gd name="T27" fmla="*/ 12 h 1063"/>
                <a:gd name="T28" fmla="*/ 1 w 790"/>
                <a:gd name="T29" fmla="*/ 14 h 1063"/>
                <a:gd name="T30" fmla="*/ 2 w 790"/>
                <a:gd name="T31" fmla="*/ 16 h 1063"/>
                <a:gd name="T32" fmla="*/ 3 w 790"/>
                <a:gd name="T33" fmla="*/ 18 h 1063"/>
                <a:gd name="T34" fmla="*/ 6 w 790"/>
                <a:gd name="T35" fmla="*/ 22 h 1063"/>
                <a:gd name="T36" fmla="*/ 6 w 790"/>
                <a:gd name="T37" fmla="*/ 24 h 1063"/>
                <a:gd name="T38" fmla="*/ 6 w 790"/>
                <a:gd name="T39" fmla="*/ 30 h 1063"/>
                <a:gd name="T40" fmla="*/ 7 w 790"/>
                <a:gd name="T41" fmla="*/ 32 h 1063"/>
                <a:gd name="T42" fmla="*/ 14 w 790"/>
                <a:gd name="T43" fmla="*/ 33 h 1063"/>
                <a:gd name="T44" fmla="*/ 15 w 790"/>
                <a:gd name="T45" fmla="*/ 32 h 1063"/>
                <a:gd name="T46" fmla="*/ 16 w 790"/>
                <a:gd name="T47" fmla="*/ 26 h 1063"/>
                <a:gd name="T48" fmla="*/ 17 w 790"/>
                <a:gd name="T49" fmla="*/ 24 h 1063"/>
                <a:gd name="T50" fmla="*/ 19 w 790"/>
                <a:gd name="T51" fmla="*/ 22 h 1063"/>
                <a:gd name="T52" fmla="*/ 20 w 790"/>
                <a:gd name="T53" fmla="*/ 21 h 1063"/>
                <a:gd name="T54" fmla="*/ 20 w 790"/>
                <a:gd name="T55" fmla="*/ 21 h 1063"/>
                <a:gd name="T56" fmla="*/ 21 w 790"/>
                <a:gd name="T57" fmla="*/ 20 h 1063"/>
                <a:gd name="T58" fmla="*/ 21 w 790"/>
                <a:gd name="T59" fmla="*/ 20 h 1063"/>
                <a:gd name="T60" fmla="*/ 22 w 790"/>
                <a:gd name="T61" fmla="*/ 19 h 1063"/>
                <a:gd name="T62" fmla="*/ 22 w 790"/>
                <a:gd name="T63" fmla="*/ 18 h 1063"/>
                <a:gd name="T64" fmla="*/ 23 w 790"/>
                <a:gd name="T65" fmla="*/ 18 h 1063"/>
                <a:gd name="T66" fmla="*/ 23 w 790"/>
                <a:gd name="T67" fmla="*/ 17 h 1063"/>
                <a:gd name="T68" fmla="*/ 24 w 790"/>
                <a:gd name="T69" fmla="*/ 16 h 1063"/>
                <a:gd name="T70" fmla="*/ 24 w 790"/>
                <a:gd name="T71" fmla="*/ 15 h 1063"/>
                <a:gd name="T72" fmla="*/ 24 w 790"/>
                <a:gd name="T73" fmla="*/ 14 h 1063"/>
                <a:gd name="T74" fmla="*/ 25 w 790"/>
                <a:gd name="T75" fmla="*/ 13 h 1063"/>
                <a:gd name="T76" fmla="*/ 25 w 790"/>
                <a:gd name="T77" fmla="*/ 12 h 1063"/>
                <a:gd name="T78" fmla="*/ 25 w 790"/>
                <a:gd name="T79" fmla="*/ 11 h 1063"/>
                <a:gd name="T80" fmla="*/ 25 w 790"/>
                <a:gd name="T81" fmla="*/ 10 h 1063"/>
                <a:gd name="T82" fmla="*/ 25 w 790"/>
                <a:gd name="T83" fmla="*/ 8 h 1063"/>
                <a:gd name="T84" fmla="*/ 25 w 790"/>
                <a:gd name="T85" fmla="*/ 7 h 1063"/>
                <a:gd name="T86" fmla="*/ 24 w 790"/>
                <a:gd name="T87" fmla="*/ 6 h 1063"/>
                <a:gd name="T88" fmla="*/ 24 w 790"/>
                <a:gd name="T89" fmla="*/ 5 h 1063"/>
                <a:gd name="T90" fmla="*/ 23 w 790"/>
                <a:gd name="T91" fmla="*/ 4 h 1063"/>
                <a:gd name="T92" fmla="*/ 22 w 790"/>
                <a:gd name="T93" fmla="*/ 3 h 1063"/>
                <a:gd name="T94" fmla="*/ 21 w 790"/>
                <a:gd name="T95" fmla="*/ 2 h 1063"/>
                <a:gd name="T96" fmla="*/ 20 w 790"/>
                <a:gd name="T97" fmla="*/ 2 h 1063"/>
                <a:gd name="T98" fmla="*/ 19 w 790"/>
                <a:gd name="T99" fmla="*/ 1 h 1063"/>
                <a:gd name="T100" fmla="*/ 18 w 790"/>
                <a:gd name="T101" fmla="*/ 1 h 1063"/>
                <a:gd name="T102" fmla="*/ 17 w 790"/>
                <a:gd name="T103" fmla="*/ 0 h 1063"/>
                <a:gd name="T104" fmla="*/ 15 w 790"/>
                <a:gd name="T105" fmla="*/ 0 h 1063"/>
                <a:gd name="T106" fmla="*/ 14 w 790"/>
                <a:gd name="T107" fmla="*/ 0 h 1063"/>
                <a:gd name="T108" fmla="*/ 13 w 790"/>
                <a:gd name="T109" fmla="*/ 0 h 1063"/>
                <a:gd name="T110" fmla="*/ 12 w 790"/>
                <a:gd name="T111" fmla="*/ 0 h 1063"/>
                <a:gd name="T112" fmla="*/ 10 w 790"/>
                <a:gd name="T113" fmla="*/ 0 h 1063"/>
                <a:gd name="T114" fmla="*/ 9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207"/>
            <p:cNvSpPr>
              <a:spLocks noChangeAspect="1"/>
            </p:cNvSpPr>
            <p:nvPr/>
          </p:nvSpPr>
          <p:spPr bwMode="auto">
            <a:xfrm>
              <a:off x="2682" y="2192"/>
              <a:ext cx="372" cy="524"/>
            </a:xfrm>
            <a:custGeom>
              <a:avLst/>
              <a:gdLst>
                <a:gd name="T0" fmla="*/ 7 w 744"/>
                <a:gd name="T1" fmla="*/ 0 h 1049"/>
                <a:gd name="T2" fmla="*/ 5 w 744"/>
                <a:gd name="T3" fmla="*/ 1 h 1049"/>
                <a:gd name="T4" fmla="*/ 3 w 744"/>
                <a:gd name="T5" fmla="*/ 3 h 1049"/>
                <a:gd name="T6" fmla="*/ 2 w 744"/>
                <a:gd name="T7" fmla="*/ 4 h 1049"/>
                <a:gd name="T8" fmla="*/ 1 w 744"/>
                <a:gd name="T9" fmla="*/ 7 h 1049"/>
                <a:gd name="T10" fmla="*/ 0 w 744"/>
                <a:gd name="T11" fmla="*/ 9 h 1049"/>
                <a:gd name="T12" fmla="*/ 1 w 744"/>
                <a:gd name="T13" fmla="*/ 12 h 1049"/>
                <a:gd name="T14" fmla="*/ 2 w 744"/>
                <a:gd name="T15" fmla="*/ 15 h 1049"/>
                <a:gd name="T16" fmla="*/ 3 w 744"/>
                <a:gd name="T17" fmla="*/ 17 h 1049"/>
                <a:gd name="T18" fmla="*/ 3 w 744"/>
                <a:gd name="T19" fmla="*/ 18 h 1049"/>
                <a:gd name="T20" fmla="*/ 5 w 744"/>
                <a:gd name="T21" fmla="*/ 20 h 1049"/>
                <a:gd name="T22" fmla="*/ 5 w 744"/>
                <a:gd name="T23" fmla="*/ 21 h 1049"/>
                <a:gd name="T24" fmla="*/ 6 w 744"/>
                <a:gd name="T25" fmla="*/ 22 h 1049"/>
                <a:gd name="T26" fmla="*/ 6 w 744"/>
                <a:gd name="T27" fmla="*/ 23 h 1049"/>
                <a:gd name="T28" fmla="*/ 6 w 744"/>
                <a:gd name="T29" fmla="*/ 25 h 1049"/>
                <a:gd name="T30" fmla="*/ 6 w 744"/>
                <a:gd name="T31" fmla="*/ 28 h 1049"/>
                <a:gd name="T32" fmla="*/ 6 w 744"/>
                <a:gd name="T33" fmla="*/ 30 h 1049"/>
                <a:gd name="T34" fmla="*/ 6 w 744"/>
                <a:gd name="T35" fmla="*/ 30 h 1049"/>
                <a:gd name="T36" fmla="*/ 6 w 744"/>
                <a:gd name="T37" fmla="*/ 31 h 1049"/>
                <a:gd name="T38" fmla="*/ 6 w 744"/>
                <a:gd name="T39" fmla="*/ 31 h 1049"/>
                <a:gd name="T40" fmla="*/ 7 w 744"/>
                <a:gd name="T41" fmla="*/ 32 h 1049"/>
                <a:gd name="T42" fmla="*/ 8 w 744"/>
                <a:gd name="T43" fmla="*/ 32 h 1049"/>
                <a:gd name="T44" fmla="*/ 9 w 744"/>
                <a:gd name="T45" fmla="*/ 32 h 1049"/>
                <a:gd name="T46" fmla="*/ 10 w 744"/>
                <a:gd name="T47" fmla="*/ 32 h 1049"/>
                <a:gd name="T48" fmla="*/ 10 w 744"/>
                <a:gd name="T49" fmla="*/ 32 h 1049"/>
                <a:gd name="T50" fmla="*/ 11 w 744"/>
                <a:gd name="T51" fmla="*/ 32 h 1049"/>
                <a:gd name="T52" fmla="*/ 12 w 744"/>
                <a:gd name="T53" fmla="*/ 32 h 1049"/>
                <a:gd name="T54" fmla="*/ 12 w 744"/>
                <a:gd name="T55" fmla="*/ 32 h 1049"/>
                <a:gd name="T56" fmla="*/ 13 w 744"/>
                <a:gd name="T57" fmla="*/ 32 h 1049"/>
                <a:gd name="T58" fmla="*/ 13 w 744"/>
                <a:gd name="T59" fmla="*/ 32 h 1049"/>
                <a:gd name="T60" fmla="*/ 14 w 744"/>
                <a:gd name="T61" fmla="*/ 32 h 1049"/>
                <a:gd name="T62" fmla="*/ 14 w 744"/>
                <a:gd name="T63" fmla="*/ 31 h 1049"/>
                <a:gd name="T64" fmla="*/ 14 w 744"/>
                <a:gd name="T65" fmla="*/ 30 h 1049"/>
                <a:gd name="T66" fmla="*/ 15 w 744"/>
                <a:gd name="T67" fmla="*/ 27 h 1049"/>
                <a:gd name="T68" fmla="*/ 15 w 744"/>
                <a:gd name="T69" fmla="*/ 25 h 1049"/>
                <a:gd name="T70" fmla="*/ 16 w 744"/>
                <a:gd name="T71" fmla="*/ 24 h 1049"/>
                <a:gd name="T72" fmla="*/ 17 w 744"/>
                <a:gd name="T73" fmla="*/ 23 h 1049"/>
                <a:gd name="T74" fmla="*/ 17 w 744"/>
                <a:gd name="T75" fmla="*/ 23 h 1049"/>
                <a:gd name="T76" fmla="*/ 18 w 744"/>
                <a:gd name="T77" fmla="*/ 22 h 1049"/>
                <a:gd name="T78" fmla="*/ 18 w 744"/>
                <a:gd name="T79" fmla="*/ 22 h 1049"/>
                <a:gd name="T80" fmla="*/ 19 w 744"/>
                <a:gd name="T81" fmla="*/ 21 h 1049"/>
                <a:gd name="T82" fmla="*/ 20 w 744"/>
                <a:gd name="T83" fmla="*/ 20 h 1049"/>
                <a:gd name="T84" fmla="*/ 21 w 744"/>
                <a:gd name="T85" fmla="*/ 19 h 1049"/>
                <a:gd name="T86" fmla="*/ 21 w 744"/>
                <a:gd name="T87" fmla="*/ 17 h 1049"/>
                <a:gd name="T88" fmla="*/ 22 w 744"/>
                <a:gd name="T89" fmla="*/ 16 h 1049"/>
                <a:gd name="T90" fmla="*/ 23 w 744"/>
                <a:gd name="T91" fmla="*/ 14 h 1049"/>
                <a:gd name="T92" fmla="*/ 24 w 744"/>
                <a:gd name="T93" fmla="*/ 12 h 1049"/>
                <a:gd name="T94" fmla="*/ 24 w 744"/>
                <a:gd name="T95" fmla="*/ 9 h 1049"/>
                <a:gd name="T96" fmla="*/ 23 w 744"/>
                <a:gd name="T97" fmla="*/ 7 h 1049"/>
                <a:gd name="T98" fmla="*/ 22 w 744"/>
                <a:gd name="T99" fmla="*/ 5 h 1049"/>
                <a:gd name="T100" fmla="*/ 21 w 744"/>
                <a:gd name="T101" fmla="*/ 3 h 1049"/>
                <a:gd name="T102" fmla="*/ 19 w 744"/>
                <a:gd name="T103" fmla="*/ 2 h 1049"/>
                <a:gd name="T104" fmla="*/ 17 w 744"/>
                <a:gd name="T105" fmla="*/ 1 h 1049"/>
                <a:gd name="T106" fmla="*/ 14 w 744"/>
                <a:gd name="T107" fmla="*/ 0 h 1049"/>
                <a:gd name="T108" fmla="*/ 12 w 744"/>
                <a:gd name="T109" fmla="*/ 0 h 1049"/>
                <a:gd name="T110" fmla="*/ 10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208"/>
            <p:cNvSpPr>
              <a:spLocks noChangeAspect="1"/>
            </p:cNvSpPr>
            <p:nvPr/>
          </p:nvSpPr>
          <p:spPr bwMode="auto">
            <a:xfrm>
              <a:off x="2694" y="2199"/>
              <a:ext cx="347" cy="517"/>
            </a:xfrm>
            <a:custGeom>
              <a:avLst/>
              <a:gdLst>
                <a:gd name="T0" fmla="*/ 6 w 695"/>
                <a:gd name="T1" fmla="*/ 1 h 1033"/>
                <a:gd name="T2" fmla="*/ 4 w 695"/>
                <a:gd name="T3" fmla="*/ 2 h 1033"/>
                <a:gd name="T4" fmla="*/ 2 w 695"/>
                <a:gd name="T5" fmla="*/ 3 h 1033"/>
                <a:gd name="T6" fmla="*/ 1 w 695"/>
                <a:gd name="T7" fmla="*/ 5 h 1033"/>
                <a:gd name="T8" fmla="*/ 0 w 695"/>
                <a:gd name="T9" fmla="*/ 7 h 1033"/>
                <a:gd name="T10" fmla="*/ 0 w 695"/>
                <a:gd name="T11" fmla="*/ 9 h 1033"/>
                <a:gd name="T12" fmla="*/ 0 w 695"/>
                <a:gd name="T13" fmla="*/ 12 h 1033"/>
                <a:gd name="T14" fmla="*/ 1 w 695"/>
                <a:gd name="T15" fmla="*/ 15 h 1033"/>
                <a:gd name="T16" fmla="*/ 2 w 695"/>
                <a:gd name="T17" fmla="*/ 17 h 1033"/>
                <a:gd name="T18" fmla="*/ 3 w 695"/>
                <a:gd name="T19" fmla="*/ 19 h 1033"/>
                <a:gd name="T20" fmla="*/ 3 w 695"/>
                <a:gd name="T21" fmla="*/ 20 h 1033"/>
                <a:gd name="T22" fmla="*/ 4 w 695"/>
                <a:gd name="T23" fmla="*/ 21 h 1033"/>
                <a:gd name="T24" fmla="*/ 4 w 695"/>
                <a:gd name="T25" fmla="*/ 23 h 1033"/>
                <a:gd name="T26" fmla="*/ 5 w 695"/>
                <a:gd name="T27" fmla="*/ 24 h 1033"/>
                <a:gd name="T28" fmla="*/ 5 w 695"/>
                <a:gd name="T29" fmla="*/ 26 h 1033"/>
                <a:gd name="T30" fmla="*/ 4 w 695"/>
                <a:gd name="T31" fmla="*/ 29 h 1033"/>
                <a:gd name="T32" fmla="*/ 4 w 695"/>
                <a:gd name="T33" fmla="*/ 31 h 1033"/>
                <a:gd name="T34" fmla="*/ 5 w 695"/>
                <a:gd name="T35" fmla="*/ 31 h 1033"/>
                <a:gd name="T36" fmla="*/ 5 w 695"/>
                <a:gd name="T37" fmla="*/ 31 h 1033"/>
                <a:gd name="T38" fmla="*/ 5 w 695"/>
                <a:gd name="T39" fmla="*/ 32 h 1033"/>
                <a:gd name="T40" fmla="*/ 6 w 695"/>
                <a:gd name="T41" fmla="*/ 32 h 1033"/>
                <a:gd name="T42" fmla="*/ 7 w 695"/>
                <a:gd name="T43" fmla="*/ 32 h 1033"/>
                <a:gd name="T44" fmla="*/ 7 w 695"/>
                <a:gd name="T45" fmla="*/ 32 h 1033"/>
                <a:gd name="T46" fmla="*/ 8 w 695"/>
                <a:gd name="T47" fmla="*/ 32 h 1033"/>
                <a:gd name="T48" fmla="*/ 9 w 695"/>
                <a:gd name="T49" fmla="*/ 32 h 1033"/>
                <a:gd name="T50" fmla="*/ 9 w 695"/>
                <a:gd name="T51" fmla="*/ 33 h 1033"/>
                <a:gd name="T52" fmla="*/ 10 w 695"/>
                <a:gd name="T53" fmla="*/ 33 h 1033"/>
                <a:gd name="T54" fmla="*/ 11 w 695"/>
                <a:gd name="T55" fmla="*/ 33 h 1033"/>
                <a:gd name="T56" fmla="*/ 11 w 695"/>
                <a:gd name="T57" fmla="*/ 33 h 1033"/>
                <a:gd name="T58" fmla="*/ 12 w 695"/>
                <a:gd name="T59" fmla="*/ 32 h 1033"/>
                <a:gd name="T60" fmla="*/ 12 w 695"/>
                <a:gd name="T61" fmla="*/ 32 h 1033"/>
                <a:gd name="T62" fmla="*/ 12 w 695"/>
                <a:gd name="T63" fmla="*/ 32 h 1033"/>
                <a:gd name="T64" fmla="*/ 13 w 695"/>
                <a:gd name="T65" fmla="*/ 30 h 1033"/>
                <a:gd name="T66" fmla="*/ 13 w 695"/>
                <a:gd name="T67" fmla="*/ 28 h 1033"/>
                <a:gd name="T68" fmla="*/ 14 w 695"/>
                <a:gd name="T69" fmla="*/ 26 h 1033"/>
                <a:gd name="T70" fmla="*/ 14 w 695"/>
                <a:gd name="T71" fmla="*/ 25 h 1033"/>
                <a:gd name="T72" fmla="*/ 15 w 695"/>
                <a:gd name="T73" fmla="*/ 24 h 1033"/>
                <a:gd name="T74" fmla="*/ 15 w 695"/>
                <a:gd name="T75" fmla="*/ 23 h 1033"/>
                <a:gd name="T76" fmla="*/ 15 w 695"/>
                <a:gd name="T77" fmla="*/ 23 h 1033"/>
                <a:gd name="T78" fmla="*/ 16 w 695"/>
                <a:gd name="T79" fmla="*/ 22 h 1033"/>
                <a:gd name="T80" fmla="*/ 17 w 695"/>
                <a:gd name="T81" fmla="*/ 21 h 1033"/>
                <a:gd name="T82" fmla="*/ 19 w 695"/>
                <a:gd name="T83" fmla="*/ 18 h 1033"/>
                <a:gd name="T84" fmla="*/ 20 w 695"/>
                <a:gd name="T85" fmla="*/ 15 h 1033"/>
                <a:gd name="T86" fmla="*/ 21 w 695"/>
                <a:gd name="T87" fmla="*/ 11 h 1033"/>
                <a:gd name="T88" fmla="*/ 21 w 695"/>
                <a:gd name="T89" fmla="*/ 8 h 1033"/>
                <a:gd name="T90" fmla="*/ 20 w 695"/>
                <a:gd name="T91" fmla="*/ 6 h 1033"/>
                <a:gd name="T92" fmla="*/ 19 w 695"/>
                <a:gd name="T93" fmla="*/ 4 h 1033"/>
                <a:gd name="T94" fmla="*/ 17 w 695"/>
                <a:gd name="T95" fmla="*/ 3 h 1033"/>
                <a:gd name="T96" fmla="*/ 15 w 695"/>
                <a:gd name="T97" fmla="*/ 2 h 1033"/>
                <a:gd name="T98" fmla="*/ 13 w 695"/>
                <a:gd name="T99" fmla="*/ 1 h 1033"/>
                <a:gd name="T100" fmla="*/ 11 w 695"/>
                <a:gd name="T101" fmla="*/ 1 h 1033"/>
                <a:gd name="T102" fmla="*/ 9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209"/>
            <p:cNvSpPr>
              <a:spLocks noChangeAspect="1"/>
            </p:cNvSpPr>
            <p:nvPr/>
          </p:nvSpPr>
          <p:spPr bwMode="auto">
            <a:xfrm>
              <a:off x="2705" y="2205"/>
              <a:ext cx="324" cy="510"/>
            </a:xfrm>
            <a:custGeom>
              <a:avLst/>
              <a:gdLst>
                <a:gd name="T0" fmla="*/ 7 w 647"/>
                <a:gd name="T1" fmla="*/ 1 h 1019"/>
                <a:gd name="T2" fmla="*/ 5 w 647"/>
                <a:gd name="T3" fmla="*/ 2 h 1019"/>
                <a:gd name="T4" fmla="*/ 3 w 647"/>
                <a:gd name="T5" fmla="*/ 3 h 1019"/>
                <a:gd name="T6" fmla="*/ 2 w 647"/>
                <a:gd name="T7" fmla="*/ 5 h 1019"/>
                <a:gd name="T8" fmla="*/ 1 w 647"/>
                <a:gd name="T9" fmla="*/ 7 h 1019"/>
                <a:gd name="T10" fmla="*/ 0 w 647"/>
                <a:gd name="T11" fmla="*/ 9 h 1019"/>
                <a:gd name="T12" fmla="*/ 1 w 647"/>
                <a:gd name="T13" fmla="*/ 11 h 1019"/>
                <a:gd name="T14" fmla="*/ 2 w 647"/>
                <a:gd name="T15" fmla="*/ 14 h 1019"/>
                <a:gd name="T16" fmla="*/ 3 w 647"/>
                <a:gd name="T17" fmla="*/ 16 h 1019"/>
                <a:gd name="T18" fmla="*/ 4 w 647"/>
                <a:gd name="T19" fmla="*/ 18 h 1019"/>
                <a:gd name="T20" fmla="*/ 4 w 647"/>
                <a:gd name="T21" fmla="*/ 19 h 1019"/>
                <a:gd name="T22" fmla="*/ 5 w 647"/>
                <a:gd name="T23" fmla="*/ 21 h 1019"/>
                <a:gd name="T24" fmla="*/ 5 w 647"/>
                <a:gd name="T25" fmla="*/ 22 h 1019"/>
                <a:gd name="T26" fmla="*/ 5 w 647"/>
                <a:gd name="T27" fmla="*/ 23 h 1019"/>
                <a:gd name="T28" fmla="*/ 5 w 647"/>
                <a:gd name="T29" fmla="*/ 25 h 1019"/>
                <a:gd name="T30" fmla="*/ 5 w 647"/>
                <a:gd name="T31" fmla="*/ 28 h 1019"/>
                <a:gd name="T32" fmla="*/ 5 w 647"/>
                <a:gd name="T33" fmla="*/ 30 h 1019"/>
                <a:gd name="T34" fmla="*/ 6 w 647"/>
                <a:gd name="T35" fmla="*/ 31 h 1019"/>
                <a:gd name="T36" fmla="*/ 7 w 647"/>
                <a:gd name="T37" fmla="*/ 32 h 1019"/>
                <a:gd name="T38" fmla="*/ 8 w 647"/>
                <a:gd name="T39" fmla="*/ 32 h 1019"/>
                <a:gd name="T40" fmla="*/ 9 w 647"/>
                <a:gd name="T41" fmla="*/ 32 h 1019"/>
                <a:gd name="T42" fmla="*/ 11 w 647"/>
                <a:gd name="T43" fmla="*/ 32 h 1019"/>
                <a:gd name="T44" fmla="*/ 11 w 647"/>
                <a:gd name="T45" fmla="*/ 32 h 1019"/>
                <a:gd name="T46" fmla="*/ 12 w 647"/>
                <a:gd name="T47" fmla="*/ 32 h 1019"/>
                <a:gd name="T48" fmla="*/ 12 w 647"/>
                <a:gd name="T49" fmla="*/ 32 h 1019"/>
                <a:gd name="T50" fmla="*/ 12 w 647"/>
                <a:gd name="T51" fmla="*/ 31 h 1019"/>
                <a:gd name="T52" fmla="*/ 13 w 647"/>
                <a:gd name="T53" fmla="*/ 30 h 1019"/>
                <a:gd name="T54" fmla="*/ 13 w 647"/>
                <a:gd name="T55" fmla="*/ 27 h 1019"/>
                <a:gd name="T56" fmla="*/ 14 w 647"/>
                <a:gd name="T57" fmla="*/ 25 h 1019"/>
                <a:gd name="T58" fmla="*/ 14 w 647"/>
                <a:gd name="T59" fmla="*/ 24 h 1019"/>
                <a:gd name="T60" fmla="*/ 14 w 647"/>
                <a:gd name="T61" fmla="*/ 23 h 1019"/>
                <a:gd name="T62" fmla="*/ 15 w 647"/>
                <a:gd name="T63" fmla="*/ 23 h 1019"/>
                <a:gd name="T64" fmla="*/ 15 w 647"/>
                <a:gd name="T65" fmla="*/ 22 h 1019"/>
                <a:gd name="T66" fmla="*/ 16 w 647"/>
                <a:gd name="T67" fmla="*/ 22 h 1019"/>
                <a:gd name="T68" fmla="*/ 16 w 647"/>
                <a:gd name="T69" fmla="*/ 21 h 1019"/>
                <a:gd name="T70" fmla="*/ 18 w 647"/>
                <a:gd name="T71" fmla="*/ 18 h 1019"/>
                <a:gd name="T72" fmla="*/ 20 w 647"/>
                <a:gd name="T73" fmla="*/ 15 h 1019"/>
                <a:gd name="T74" fmla="*/ 21 w 647"/>
                <a:gd name="T75" fmla="*/ 11 h 1019"/>
                <a:gd name="T76" fmla="*/ 21 w 647"/>
                <a:gd name="T77" fmla="*/ 7 h 1019"/>
                <a:gd name="T78" fmla="*/ 20 w 647"/>
                <a:gd name="T79" fmla="*/ 6 h 1019"/>
                <a:gd name="T80" fmla="*/ 19 w 647"/>
                <a:gd name="T81" fmla="*/ 4 h 1019"/>
                <a:gd name="T82" fmla="*/ 17 w 647"/>
                <a:gd name="T83" fmla="*/ 3 h 1019"/>
                <a:gd name="T84" fmla="*/ 15 w 647"/>
                <a:gd name="T85" fmla="*/ 2 h 1019"/>
                <a:gd name="T86" fmla="*/ 13 w 647"/>
                <a:gd name="T87" fmla="*/ 1 h 1019"/>
                <a:gd name="T88" fmla="*/ 11 w 647"/>
                <a:gd name="T89" fmla="*/ 1 h 1019"/>
                <a:gd name="T90" fmla="*/ 9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10"/>
            <p:cNvSpPr>
              <a:spLocks noChangeAspect="1"/>
            </p:cNvSpPr>
            <p:nvPr/>
          </p:nvSpPr>
          <p:spPr bwMode="auto">
            <a:xfrm>
              <a:off x="2716" y="2212"/>
              <a:ext cx="300" cy="503"/>
            </a:xfrm>
            <a:custGeom>
              <a:avLst/>
              <a:gdLst>
                <a:gd name="T0" fmla="*/ 6 w 601"/>
                <a:gd name="T1" fmla="*/ 1 h 1006"/>
                <a:gd name="T2" fmla="*/ 3 w 601"/>
                <a:gd name="T3" fmla="*/ 2 h 1006"/>
                <a:gd name="T4" fmla="*/ 2 w 601"/>
                <a:gd name="T5" fmla="*/ 3 h 1006"/>
                <a:gd name="T6" fmla="*/ 0 w 601"/>
                <a:gd name="T7" fmla="*/ 5 h 1006"/>
                <a:gd name="T8" fmla="*/ 0 w 601"/>
                <a:gd name="T9" fmla="*/ 6 h 1006"/>
                <a:gd name="T10" fmla="*/ 0 w 601"/>
                <a:gd name="T11" fmla="*/ 9 h 1006"/>
                <a:gd name="T12" fmla="*/ 0 w 601"/>
                <a:gd name="T13" fmla="*/ 11 h 1006"/>
                <a:gd name="T14" fmla="*/ 1 w 601"/>
                <a:gd name="T15" fmla="*/ 13 h 1006"/>
                <a:gd name="T16" fmla="*/ 2 w 601"/>
                <a:gd name="T17" fmla="*/ 15 h 1006"/>
                <a:gd name="T18" fmla="*/ 3 w 601"/>
                <a:gd name="T19" fmla="*/ 17 h 1006"/>
                <a:gd name="T20" fmla="*/ 3 w 601"/>
                <a:gd name="T21" fmla="*/ 19 h 1006"/>
                <a:gd name="T22" fmla="*/ 3 w 601"/>
                <a:gd name="T23" fmla="*/ 21 h 1006"/>
                <a:gd name="T24" fmla="*/ 4 w 601"/>
                <a:gd name="T25" fmla="*/ 22 h 1006"/>
                <a:gd name="T26" fmla="*/ 4 w 601"/>
                <a:gd name="T27" fmla="*/ 23 h 1006"/>
                <a:gd name="T28" fmla="*/ 4 w 601"/>
                <a:gd name="T29" fmla="*/ 25 h 1006"/>
                <a:gd name="T30" fmla="*/ 4 w 601"/>
                <a:gd name="T31" fmla="*/ 28 h 1006"/>
                <a:gd name="T32" fmla="*/ 4 w 601"/>
                <a:gd name="T33" fmla="*/ 30 h 1006"/>
                <a:gd name="T34" fmla="*/ 4 w 601"/>
                <a:gd name="T35" fmla="*/ 31 h 1006"/>
                <a:gd name="T36" fmla="*/ 5 w 601"/>
                <a:gd name="T37" fmla="*/ 31 h 1006"/>
                <a:gd name="T38" fmla="*/ 6 w 601"/>
                <a:gd name="T39" fmla="*/ 32 h 1006"/>
                <a:gd name="T40" fmla="*/ 8 w 601"/>
                <a:gd name="T41" fmla="*/ 32 h 1006"/>
                <a:gd name="T42" fmla="*/ 9 w 601"/>
                <a:gd name="T43" fmla="*/ 32 h 1006"/>
                <a:gd name="T44" fmla="*/ 10 w 601"/>
                <a:gd name="T45" fmla="*/ 32 h 1006"/>
                <a:gd name="T46" fmla="*/ 10 w 601"/>
                <a:gd name="T47" fmla="*/ 31 h 1006"/>
                <a:gd name="T48" fmla="*/ 10 w 601"/>
                <a:gd name="T49" fmla="*/ 31 h 1006"/>
                <a:gd name="T50" fmla="*/ 10 w 601"/>
                <a:gd name="T51" fmla="*/ 31 h 1006"/>
                <a:gd name="T52" fmla="*/ 11 w 601"/>
                <a:gd name="T53" fmla="*/ 30 h 1006"/>
                <a:gd name="T54" fmla="*/ 11 w 601"/>
                <a:gd name="T55" fmla="*/ 27 h 1006"/>
                <a:gd name="T56" fmla="*/ 12 w 601"/>
                <a:gd name="T57" fmla="*/ 25 h 1006"/>
                <a:gd name="T58" fmla="*/ 12 w 601"/>
                <a:gd name="T59" fmla="*/ 24 h 1006"/>
                <a:gd name="T60" fmla="*/ 12 w 601"/>
                <a:gd name="T61" fmla="*/ 23 h 1006"/>
                <a:gd name="T62" fmla="*/ 13 w 601"/>
                <a:gd name="T63" fmla="*/ 23 h 1006"/>
                <a:gd name="T64" fmla="*/ 13 w 601"/>
                <a:gd name="T65" fmla="*/ 22 h 1006"/>
                <a:gd name="T66" fmla="*/ 13 w 601"/>
                <a:gd name="T67" fmla="*/ 21 h 1006"/>
                <a:gd name="T68" fmla="*/ 14 w 601"/>
                <a:gd name="T69" fmla="*/ 20 h 1006"/>
                <a:gd name="T70" fmla="*/ 16 w 601"/>
                <a:gd name="T71" fmla="*/ 18 h 1006"/>
                <a:gd name="T72" fmla="*/ 17 w 601"/>
                <a:gd name="T73" fmla="*/ 15 h 1006"/>
                <a:gd name="T74" fmla="*/ 18 w 601"/>
                <a:gd name="T75" fmla="*/ 11 h 1006"/>
                <a:gd name="T76" fmla="*/ 18 w 601"/>
                <a:gd name="T77" fmla="*/ 7 h 1006"/>
                <a:gd name="T78" fmla="*/ 18 w 601"/>
                <a:gd name="T79" fmla="*/ 5 h 1006"/>
                <a:gd name="T80" fmla="*/ 17 w 601"/>
                <a:gd name="T81" fmla="*/ 4 h 1006"/>
                <a:gd name="T82" fmla="*/ 15 w 601"/>
                <a:gd name="T83" fmla="*/ 3 h 1006"/>
                <a:gd name="T84" fmla="*/ 14 w 601"/>
                <a:gd name="T85" fmla="*/ 2 h 1006"/>
                <a:gd name="T86" fmla="*/ 12 w 601"/>
                <a:gd name="T87" fmla="*/ 1 h 1006"/>
                <a:gd name="T88" fmla="*/ 10 w 601"/>
                <a:gd name="T89" fmla="*/ 1 h 1006"/>
                <a:gd name="T90" fmla="*/ 8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211"/>
            <p:cNvSpPr>
              <a:spLocks noChangeAspect="1"/>
            </p:cNvSpPr>
            <p:nvPr/>
          </p:nvSpPr>
          <p:spPr bwMode="auto">
            <a:xfrm>
              <a:off x="2727" y="2218"/>
              <a:ext cx="278" cy="496"/>
            </a:xfrm>
            <a:custGeom>
              <a:avLst/>
              <a:gdLst>
                <a:gd name="T0" fmla="*/ 6 w 556"/>
                <a:gd name="T1" fmla="*/ 1 h 992"/>
                <a:gd name="T2" fmla="*/ 4 w 556"/>
                <a:gd name="T3" fmla="*/ 2 h 992"/>
                <a:gd name="T4" fmla="*/ 2 w 556"/>
                <a:gd name="T5" fmla="*/ 3 h 992"/>
                <a:gd name="T6" fmla="*/ 1 w 556"/>
                <a:gd name="T7" fmla="*/ 4 h 992"/>
                <a:gd name="T8" fmla="*/ 1 w 556"/>
                <a:gd name="T9" fmla="*/ 6 h 992"/>
                <a:gd name="T10" fmla="*/ 1 w 556"/>
                <a:gd name="T11" fmla="*/ 8 h 992"/>
                <a:gd name="T12" fmla="*/ 1 w 556"/>
                <a:gd name="T13" fmla="*/ 10 h 992"/>
                <a:gd name="T14" fmla="*/ 2 w 556"/>
                <a:gd name="T15" fmla="*/ 12 h 992"/>
                <a:gd name="T16" fmla="*/ 3 w 556"/>
                <a:gd name="T17" fmla="*/ 14 h 992"/>
                <a:gd name="T18" fmla="*/ 3 w 556"/>
                <a:gd name="T19" fmla="*/ 16 h 992"/>
                <a:gd name="T20" fmla="*/ 3 w 556"/>
                <a:gd name="T21" fmla="*/ 18 h 992"/>
                <a:gd name="T22" fmla="*/ 4 w 556"/>
                <a:gd name="T23" fmla="*/ 20 h 992"/>
                <a:gd name="T24" fmla="*/ 4 w 556"/>
                <a:gd name="T25" fmla="*/ 22 h 992"/>
                <a:gd name="T26" fmla="*/ 4 w 556"/>
                <a:gd name="T27" fmla="*/ 23 h 992"/>
                <a:gd name="T28" fmla="*/ 4 w 556"/>
                <a:gd name="T29" fmla="*/ 25 h 992"/>
                <a:gd name="T30" fmla="*/ 4 w 556"/>
                <a:gd name="T31" fmla="*/ 28 h 992"/>
                <a:gd name="T32" fmla="*/ 4 w 556"/>
                <a:gd name="T33" fmla="*/ 30 h 992"/>
                <a:gd name="T34" fmla="*/ 5 w 556"/>
                <a:gd name="T35" fmla="*/ 31 h 992"/>
                <a:gd name="T36" fmla="*/ 5 w 556"/>
                <a:gd name="T37" fmla="*/ 31 h 992"/>
                <a:gd name="T38" fmla="*/ 6 w 556"/>
                <a:gd name="T39" fmla="*/ 31 h 992"/>
                <a:gd name="T40" fmla="*/ 7 w 556"/>
                <a:gd name="T41" fmla="*/ 31 h 992"/>
                <a:gd name="T42" fmla="*/ 9 w 556"/>
                <a:gd name="T43" fmla="*/ 31 h 992"/>
                <a:gd name="T44" fmla="*/ 9 w 556"/>
                <a:gd name="T45" fmla="*/ 31 h 992"/>
                <a:gd name="T46" fmla="*/ 10 w 556"/>
                <a:gd name="T47" fmla="*/ 31 h 992"/>
                <a:gd name="T48" fmla="*/ 10 w 556"/>
                <a:gd name="T49" fmla="*/ 29 h 992"/>
                <a:gd name="T50" fmla="*/ 11 w 556"/>
                <a:gd name="T51" fmla="*/ 27 h 992"/>
                <a:gd name="T52" fmla="*/ 11 w 556"/>
                <a:gd name="T53" fmla="*/ 25 h 992"/>
                <a:gd name="T54" fmla="*/ 11 w 556"/>
                <a:gd name="T55" fmla="*/ 24 h 992"/>
                <a:gd name="T56" fmla="*/ 12 w 556"/>
                <a:gd name="T57" fmla="*/ 23 h 992"/>
                <a:gd name="T58" fmla="*/ 12 w 556"/>
                <a:gd name="T59" fmla="*/ 22 h 992"/>
                <a:gd name="T60" fmla="*/ 12 w 556"/>
                <a:gd name="T61" fmla="*/ 22 h 992"/>
                <a:gd name="T62" fmla="*/ 13 w 556"/>
                <a:gd name="T63" fmla="*/ 21 h 992"/>
                <a:gd name="T64" fmla="*/ 14 w 556"/>
                <a:gd name="T65" fmla="*/ 20 h 992"/>
                <a:gd name="T66" fmla="*/ 15 w 556"/>
                <a:gd name="T67" fmla="*/ 17 h 992"/>
                <a:gd name="T68" fmla="*/ 17 w 556"/>
                <a:gd name="T69" fmla="*/ 14 h 992"/>
                <a:gd name="T70" fmla="*/ 18 w 556"/>
                <a:gd name="T71" fmla="*/ 10 h 992"/>
                <a:gd name="T72" fmla="*/ 18 w 556"/>
                <a:gd name="T73" fmla="*/ 7 h 992"/>
                <a:gd name="T74" fmla="*/ 18 w 556"/>
                <a:gd name="T75" fmla="*/ 5 h 992"/>
                <a:gd name="T76" fmla="*/ 17 w 556"/>
                <a:gd name="T77" fmla="*/ 4 h 992"/>
                <a:gd name="T78" fmla="*/ 15 w 556"/>
                <a:gd name="T79" fmla="*/ 3 h 992"/>
                <a:gd name="T80" fmla="*/ 13 w 556"/>
                <a:gd name="T81" fmla="*/ 2 h 992"/>
                <a:gd name="T82" fmla="*/ 12 w 556"/>
                <a:gd name="T83" fmla="*/ 1 h 992"/>
                <a:gd name="T84" fmla="*/ 10 w 556"/>
                <a:gd name="T85" fmla="*/ 1 h 992"/>
                <a:gd name="T86" fmla="*/ 9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212"/>
            <p:cNvSpPr>
              <a:spLocks noChangeAspect="1"/>
            </p:cNvSpPr>
            <p:nvPr/>
          </p:nvSpPr>
          <p:spPr bwMode="auto">
            <a:xfrm>
              <a:off x="2738" y="2225"/>
              <a:ext cx="256" cy="488"/>
            </a:xfrm>
            <a:custGeom>
              <a:avLst/>
              <a:gdLst>
                <a:gd name="T0" fmla="*/ 6 w 512"/>
                <a:gd name="T1" fmla="*/ 0 h 977"/>
                <a:gd name="T2" fmla="*/ 3 w 512"/>
                <a:gd name="T3" fmla="*/ 1 h 977"/>
                <a:gd name="T4" fmla="*/ 2 w 512"/>
                <a:gd name="T5" fmla="*/ 2 h 977"/>
                <a:gd name="T6" fmla="*/ 1 w 512"/>
                <a:gd name="T7" fmla="*/ 3 h 977"/>
                <a:gd name="T8" fmla="*/ 1 w 512"/>
                <a:gd name="T9" fmla="*/ 5 h 977"/>
                <a:gd name="T10" fmla="*/ 1 w 512"/>
                <a:gd name="T11" fmla="*/ 7 h 977"/>
                <a:gd name="T12" fmla="*/ 1 w 512"/>
                <a:gd name="T13" fmla="*/ 8 h 977"/>
                <a:gd name="T14" fmla="*/ 2 w 512"/>
                <a:gd name="T15" fmla="*/ 10 h 977"/>
                <a:gd name="T16" fmla="*/ 3 w 512"/>
                <a:gd name="T17" fmla="*/ 13 h 977"/>
                <a:gd name="T18" fmla="*/ 3 w 512"/>
                <a:gd name="T19" fmla="*/ 18 h 977"/>
                <a:gd name="T20" fmla="*/ 4 w 512"/>
                <a:gd name="T21" fmla="*/ 20 h 977"/>
                <a:gd name="T22" fmla="*/ 4 w 512"/>
                <a:gd name="T23" fmla="*/ 21 h 977"/>
                <a:gd name="T24" fmla="*/ 4 w 512"/>
                <a:gd name="T25" fmla="*/ 23 h 977"/>
                <a:gd name="T26" fmla="*/ 3 w 512"/>
                <a:gd name="T27" fmla="*/ 26 h 977"/>
                <a:gd name="T28" fmla="*/ 3 w 512"/>
                <a:gd name="T29" fmla="*/ 28 h 977"/>
                <a:gd name="T30" fmla="*/ 4 w 512"/>
                <a:gd name="T31" fmla="*/ 29 h 977"/>
                <a:gd name="T32" fmla="*/ 5 w 512"/>
                <a:gd name="T33" fmla="*/ 30 h 977"/>
                <a:gd name="T34" fmla="*/ 6 w 512"/>
                <a:gd name="T35" fmla="*/ 30 h 977"/>
                <a:gd name="T36" fmla="*/ 7 w 512"/>
                <a:gd name="T37" fmla="*/ 30 h 977"/>
                <a:gd name="T38" fmla="*/ 8 w 512"/>
                <a:gd name="T39" fmla="*/ 30 h 977"/>
                <a:gd name="T40" fmla="*/ 8 w 512"/>
                <a:gd name="T41" fmla="*/ 30 h 977"/>
                <a:gd name="T42" fmla="*/ 9 w 512"/>
                <a:gd name="T43" fmla="*/ 29 h 977"/>
                <a:gd name="T44" fmla="*/ 9 w 512"/>
                <a:gd name="T45" fmla="*/ 28 h 977"/>
                <a:gd name="T46" fmla="*/ 10 w 512"/>
                <a:gd name="T47" fmla="*/ 25 h 977"/>
                <a:gd name="T48" fmla="*/ 10 w 512"/>
                <a:gd name="T49" fmla="*/ 23 h 977"/>
                <a:gd name="T50" fmla="*/ 10 w 512"/>
                <a:gd name="T51" fmla="*/ 22 h 977"/>
                <a:gd name="T52" fmla="*/ 11 w 512"/>
                <a:gd name="T53" fmla="*/ 21 h 977"/>
                <a:gd name="T54" fmla="*/ 11 w 512"/>
                <a:gd name="T55" fmla="*/ 21 h 977"/>
                <a:gd name="T56" fmla="*/ 11 w 512"/>
                <a:gd name="T57" fmla="*/ 20 h 977"/>
                <a:gd name="T58" fmla="*/ 12 w 512"/>
                <a:gd name="T59" fmla="*/ 20 h 977"/>
                <a:gd name="T60" fmla="*/ 12 w 512"/>
                <a:gd name="T61" fmla="*/ 18 h 977"/>
                <a:gd name="T62" fmla="*/ 14 w 512"/>
                <a:gd name="T63" fmla="*/ 16 h 977"/>
                <a:gd name="T64" fmla="*/ 15 w 512"/>
                <a:gd name="T65" fmla="*/ 13 h 977"/>
                <a:gd name="T66" fmla="*/ 16 w 512"/>
                <a:gd name="T67" fmla="*/ 9 h 977"/>
                <a:gd name="T68" fmla="*/ 16 w 512"/>
                <a:gd name="T69" fmla="*/ 6 h 977"/>
                <a:gd name="T70" fmla="*/ 16 w 512"/>
                <a:gd name="T71" fmla="*/ 4 h 977"/>
                <a:gd name="T72" fmla="*/ 15 w 512"/>
                <a:gd name="T73" fmla="*/ 3 h 977"/>
                <a:gd name="T74" fmla="*/ 14 w 512"/>
                <a:gd name="T75" fmla="*/ 2 h 977"/>
                <a:gd name="T76" fmla="*/ 13 w 512"/>
                <a:gd name="T77" fmla="*/ 1 h 977"/>
                <a:gd name="T78" fmla="*/ 11 w 512"/>
                <a:gd name="T79" fmla="*/ 0 h 977"/>
                <a:gd name="T80" fmla="*/ 9 w 512"/>
                <a:gd name="T81" fmla="*/ 0 h 977"/>
                <a:gd name="T82" fmla="*/ 8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213"/>
            <p:cNvSpPr>
              <a:spLocks noChangeAspect="1"/>
            </p:cNvSpPr>
            <p:nvPr/>
          </p:nvSpPr>
          <p:spPr bwMode="auto">
            <a:xfrm>
              <a:off x="2749" y="2231"/>
              <a:ext cx="234" cy="482"/>
            </a:xfrm>
            <a:custGeom>
              <a:avLst/>
              <a:gdLst>
                <a:gd name="T0" fmla="*/ 5 w 469"/>
                <a:gd name="T1" fmla="*/ 1 h 964"/>
                <a:gd name="T2" fmla="*/ 3 w 469"/>
                <a:gd name="T3" fmla="*/ 2 h 964"/>
                <a:gd name="T4" fmla="*/ 1 w 469"/>
                <a:gd name="T5" fmla="*/ 3 h 964"/>
                <a:gd name="T6" fmla="*/ 0 w 469"/>
                <a:gd name="T7" fmla="*/ 4 h 964"/>
                <a:gd name="T8" fmla="*/ 0 w 469"/>
                <a:gd name="T9" fmla="*/ 6 h 964"/>
                <a:gd name="T10" fmla="*/ 0 w 469"/>
                <a:gd name="T11" fmla="*/ 7 h 964"/>
                <a:gd name="T12" fmla="*/ 0 w 469"/>
                <a:gd name="T13" fmla="*/ 9 h 964"/>
                <a:gd name="T14" fmla="*/ 1 w 469"/>
                <a:gd name="T15" fmla="*/ 10 h 964"/>
                <a:gd name="T16" fmla="*/ 2 w 469"/>
                <a:gd name="T17" fmla="*/ 14 h 964"/>
                <a:gd name="T18" fmla="*/ 3 w 469"/>
                <a:gd name="T19" fmla="*/ 18 h 964"/>
                <a:gd name="T20" fmla="*/ 3 w 469"/>
                <a:gd name="T21" fmla="*/ 21 h 964"/>
                <a:gd name="T22" fmla="*/ 3 w 469"/>
                <a:gd name="T23" fmla="*/ 22 h 964"/>
                <a:gd name="T24" fmla="*/ 3 w 469"/>
                <a:gd name="T25" fmla="*/ 24 h 964"/>
                <a:gd name="T26" fmla="*/ 3 w 469"/>
                <a:gd name="T27" fmla="*/ 27 h 964"/>
                <a:gd name="T28" fmla="*/ 3 w 469"/>
                <a:gd name="T29" fmla="*/ 29 h 964"/>
                <a:gd name="T30" fmla="*/ 3 w 469"/>
                <a:gd name="T31" fmla="*/ 30 h 964"/>
                <a:gd name="T32" fmla="*/ 4 w 469"/>
                <a:gd name="T33" fmla="*/ 30 h 964"/>
                <a:gd name="T34" fmla="*/ 4 w 469"/>
                <a:gd name="T35" fmla="*/ 30 h 964"/>
                <a:gd name="T36" fmla="*/ 5 w 469"/>
                <a:gd name="T37" fmla="*/ 30 h 964"/>
                <a:gd name="T38" fmla="*/ 6 w 469"/>
                <a:gd name="T39" fmla="*/ 30 h 964"/>
                <a:gd name="T40" fmla="*/ 7 w 469"/>
                <a:gd name="T41" fmla="*/ 30 h 964"/>
                <a:gd name="T42" fmla="*/ 7 w 469"/>
                <a:gd name="T43" fmla="*/ 30 h 964"/>
                <a:gd name="T44" fmla="*/ 8 w 469"/>
                <a:gd name="T45" fmla="*/ 28 h 964"/>
                <a:gd name="T46" fmla="*/ 8 w 469"/>
                <a:gd name="T47" fmla="*/ 26 h 964"/>
                <a:gd name="T48" fmla="*/ 8 w 469"/>
                <a:gd name="T49" fmla="*/ 24 h 964"/>
                <a:gd name="T50" fmla="*/ 9 w 469"/>
                <a:gd name="T51" fmla="*/ 23 h 964"/>
                <a:gd name="T52" fmla="*/ 9 w 469"/>
                <a:gd name="T53" fmla="*/ 22 h 964"/>
                <a:gd name="T54" fmla="*/ 9 w 469"/>
                <a:gd name="T55" fmla="*/ 21 h 964"/>
                <a:gd name="T56" fmla="*/ 10 w 469"/>
                <a:gd name="T57" fmla="*/ 21 h 964"/>
                <a:gd name="T58" fmla="*/ 10 w 469"/>
                <a:gd name="T59" fmla="*/ 20 h 964"/>
                <a:gd name="T60" fmla="*/ 11 w 469"/>
                <a:gd name="T61" fmla="*/ 19 h 964"/>
                <a:gd name="T62" fmla="*/ 12 w 469"/>
                <a:gd name="T63" fmla="*/ 17 h 964"/>
                <a:gd name="T64" fmla="*/ 13 w 469"/>
                <a:gd name="T65" fmla="*/ 14 h 964"/>
                <a:gd name="T66" fmla="*/ 14 w 469"/>
                <a:gd name="T67" fmla="*/ 10 h 964"/>
                <a:gd name="T68" fmla="*/ 14 w 469"/>
                <a:gd name="T69" fmla="*/ 7 h 964"/>
                <a:gd name="T70" fmla="*/ 14 w 469"/>
                <a:gd name="T71" fmla="*/ 5 h 964"/>
                <a:gd name="T72" fmla="*/ 14 w 469"/>
                <a:gd name="T73" fmla="*/ 4 h 964"/>
                <a:gd name="T74" fmla="*/ 13 w 469"/>
                <a:gd name="T75" fmla="*/ 3 h 964"/>
                <a:gd name="T76" fmla="*/ 12 w 469"/>
                <a:gd name="T77" fmla="*/ 2 h 964"/>
                <a:gd name="T78" fmla="*/ 10 w 469"/>
                <a:gd name="T79" fmla="*/ 1 h 964"/>
                <a:gd name="T80" fmla="*/ 8 w 469"/>
                <a:gd name="T81" fmla="*/ 1 h 964"/>
                <a:gd name="T82" fmla="*/ 7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214"/>
            <p:cNvSpPr>
              <a:spLocks noChangeAspect="1"/>
            </p:cNvSpPr>
            <p:nvPr/>
          </p:nvSpPr>
          <p:spPr bwMode="auto">
            <a:xfrm>
              <a:off x="2760" y="2237"/>
              <a:ext cx="214" cy="475"/>
            </a:xfrm>
            <a:custGeom>
              <a:avLst/>
              <a:gdLst>
                <a:gd name="T0" fmla="*/ 5 w 429"/>
                <a:gd name="T1" fmla="*/ 0 h 951"/>
                <a:gd name="T2" fmla="*/ 2 w 429"/>
                <a:gd name="T3" fmla="*/ 1 h 951"/>
                <a:gd name="T4" fmla="*/ 1 w 429"/>
                <a:gd name="T5" fmla="*/ 2 h 951"/>
                <a:gd name="T6" fmla="*/ 0 w 429"/>
                <a:gd name="T7" fmla="*/ 3 h 951"/>
                <a:gd name="T8" fmla="*/ 0 w 429"/>
                <a:gd name="T9" fmla="*/ 4 h 951"/>
                <a:gd name="T10" fmla="*/ 0 w 429"/>
                <a:gd name="T11" fmla="*/ 6 h 951"/>
                <a:gd name="T12" fmla="*/ 0 w 429"/>
                <a:gd name="T13" fmla="*/ 7 h 951"/>
                <a:gd name="T14" fmla="*/ 1 w 429"/>
                <a:gd name="T15" fmla="*/ 9 h 951"/>
                <a:gd name="T16" fmla="*/ 2 w 429"/>
                <a:gd name="T17" fmla="*/ 12 h 951"/>
                <a:gd name="T18" fmla="*/ 2 w 429"/>
                <a:gd name="T19" fmla="*/ 17 h 951"/>
                <a:gd name="T20" fmla="*/ 2 w 429"/>
                <a:gd name="T21" fmla="*/ 20 h 951"/>
                <a:gd name="T22" fmla="*/ 3 w 429"/>
                <a:gd name="T23" fmla="*/ 21 h 951"/>
                <a:gd name="T24" fmla="*/ 2 w 429"/>
                <a:gd name="T25" fmla="*/ 23 h 951"/>
                <a:gd name="T26" fmla="*/ 2 w 429"/>
                <a:gd name="T27" fmla="*/ 26 h 951"/>
                <a:gd name="T28" fmla="*/ 2 w 429"/>
                <a:gd name="T29" fmla="*/ 28 h 951"/>
                <a:gd name="T30" fmla="*/ 2 w 429"/>
                <a:gd name="T31" fmla="*/ 28 h 951"/>
                <a:gd name="T32" fmla="*/ 3 w 429"/>
                <a:gd name="T33" fmla="*/ 29 h 951"/>
                <a:gd name="T34" fmla="*/ 4 w 429"/>
                <a:gd name="T35" fmla="*/ 29 h 951"/>
                <a:gd name="T36" fmla="*/ 5 w 429"/>
                <a:gd name="T37" fmla="*/ 29 h 951"/>
                <a:gd name="T38" fmla="*/ 5 w 429"/>
                <a:gd name="T39" fmla="*/ 29 h 951"/>
                <a:gd name="T40" fmla="*/ 6 w 429"/>
                <a:gd name="T41" fmla="*/ 29 h 951"/>
                <a:gd name="T42" fmla="*/ 6 w 429"/>
                <a:gd name="T43" fmla="*/ 28 h 951"/>
                <a:gd name="T44" fmla="*/ 7 w 429"/>
                <a:gd name="T45" fmla="*/ 27 h 951"/>
                <a:gd name="T46" fmla="*/ 7 w 429"/>
                <a:gd name="T47" fmla="*/ 24 h 951"/>
                <a:gd name="T48" fmla="*/ 7 w 429"/>
                <a:gd name="T49" fmla="*/ 23 h 951"/>
                <a:gd name="T50" fmla="*/ 8 w 429"/>
                <a:gd name="T51" fmla="*/ 21 h 951"/>
                <a:gd name="T52" fmla="*/ 8 w 429"/>
                <a:gd name="T53" fmla="*/ 20 h 951"/>
                <a:gd name="T54" fmla="*/ 9 w 429"/>
                <a:gd name="T55" fmla="*/ 19 h 951"/>
                <a:gd name="T56" fmla="*/ 9 w 429"/>
                <a:gd name="T57" fmla="*/ 18 h 951"/>
                <a:gd name="T58" fmla="*/ 10 w 429"/>
                <a:gd name="T59" fmla="*/ 15 h 951"/>
                <a:gd name="T60" fmla="*/ 11 w 429"/>
                <a:gd name="T61" fmla="*/ 12 h 951"/>
                <a:gd name="T62" fmla="*/ 12 w 429"/>
                <a:gd name="T63" fmla="*/ 8 h 951"/>
                <a:gd name="T64" fmla="*/ 13 w 429"/>
                <a:gd name="T65" fmla="*/ 5 h 951"/>
                <a:gd name="T66" fmla="*/ 13 w 429"/>
                <a:gd name="T67" fmla="*/ 4 h 951"/>
                <a:gd name="T68" fmla="*/ 13 w 429"/>
                <a:gd name="T69" fmla="*/ 3 h 951"/>
                <a:gd name="T70" fmla="*/ 12 w 429"/>
                <a:gd name="T71" fmla="*/ 2 h 951"/>
                <a:gd name="T72" fmla="*/ 11 w 429"/>
                <a:gd name="T73" fmla="*/ 1 h 951"/>
                <a:gd name="T74" fmla="*/ 9 w 429"/>
                <a:gd name="T75" fmla="*/ 0 h 951"/>
                <a:gd name="T76" fmla="*/ 8 w 429"/>
                <a:gd name="T77" fmla="*/ 0 h 951"/>
                <a:gd name="T78" fmla="*/ 6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215"/>
            <p:cNvSpPr>
              <a:spLocks noChangeAspect="1"/>
            </p:cNvSpPr>
            <p:nvPr/>
          </p:nvSpPr>
          <p:spPr bwMode="auto">
            <a:xfrm>
              <a:off x="2771" y="2243"/>
              <a:ext cx="195" cy="469"/>
            </a:xfrm>
            <a:custGeom>
              <a:avLst/>
              <a:gdLst>
                <a:gd name="T0" fmla="*/ 5 w 389"/>
                <a:gd name="T1" fmla="*/ 1 h 936"/>
                <a:gd name="T2" fmla="*/ 3 w 389"/>
                <a:gd name="T3" fmla="*/ 1 h 936"/>
                <a:gd name="T4" fmla="*/ 2 w 389"/>
                <a:gd name="T5" fmla="*/ 2 h 936"/>
                <a:gd name="T6" fmla="*/ 1 w 389"/>
                <a:gd name="T7" fmla="*/ 4 h 936"/>
                <a:gd name="T8" fmla="*/ 0 w 389"/>
                <a:gd name="T9" fmla="*/ 5 h 936"/>
                <a:gd name="T10" fmla="*/ 1 w 389"/>
                <a:gd name="T11" fmla="*/ 6 h 936"/>
                <a:gd name="T12" fmla="*/ 1 w 389"/>
                <a:gd name="T13" fmla="*/ 7 h 936"/>
                <a:gd name="T14" fmla="*/ 2 w 389"/>
                <a:gd name="T15" fmla="*/ 9 h 936"/>
                <a:gd name="T16" fmla="*/ 3 w 389"/>
                <a:gd name="T17" fmla="*/ 12 h 936"/>
                <a:gd name="T18" fmla="*/ 3 w 389"/>
                <a:gd name="T19" fmla="*/ 17 h 936"/>
                <a:gd name="T20" fmla="*/ 3 w 389"/>
                <a:gd name="T21" fmla="*/ 21 h 936"/>
                <a:gd name="T22" fmla="*/ 3 w 389"/>
                <a:gd name="T23" fmla="*/ 22 h 936"/>
                <a:gd name="T24" fmla="*/ 3 w 389"/>
                <a:gd name="T25" fmla="*/ 24 h 936"/>
                <a:gd name="T26" fmla="*/ 3 w 389"/>
                <a:gd name="T27" fmla="*/ 26 h 936"/>
                <a:gd name="T28" fmla="*/ 3 w 389"/>
                <a:gd name="T29" fmla="*/ 28 h 936"/>
                <a:gd name="T30" fmla="*/ 3 w 389"/>
                <a:gd name="T31" fmla="*/ 29 h 936"/>
                <a:gd name="T32" fmla="*/ 3 w 389"/>
                <a:gd name="T33" fmla="*/ 29 h 936"/>
                <a:gd name="T34" fmla="*/ 4 w 389"/>
                <a:gd name="T35" fmla="*/ 30 h 936"/>
                <a:gd name="T36" fmla="*/ 5 w 389"/>
                <a:gd name="T37" fmla="*/ 30 h 936"/>
                <a:gd name="T38" fmla="*/ 5 w 389"/>
                <a:gd name="T39" fmla="*/ 30 h 936"/>
                <a:gd name="T40" fmla="*/ 6 w 389"/>
                <a:gd name="T41" fmla="*/ 29 h 936"/>
                <a:gd name="T42" fmla="*/ 6 w 389"/>
                <a:gd name="T43" fmla="*/ 29 h 936"/>
                <a:gd name="T44" fmla="*/ 7 w 389"/>
                <a:gd name="T45" fmla="*/ 27 h 936"/>
                <a:gd name="T46" fmla="*/ 7 w 389"/>
                <a:gd name="T47" fmla="*/ 25 h 936"/>
                <a:gd name="T48" fmla="*/ 7 w 389"/>
                <a:gd name="T49" fmla="*/ 23 h 936"/>
                <a:gd name="T50" fmla="*/ 8 w 389"/>
                <a:gd name="T51" fmla="*/ 22 h 936"/>
                <a:gd name="T52" fmla="*/ 8 w 389"/>
                <a:gd name="T53" fmla="*/ 21 h 936"/>
                <a:gd name="T54" fmla="*/ 9 w 389"/>
                <a:gd name="T55" fmla="*/ 20 h 936"/>
                <a:gd name="T56" fmla="*/ 9 w 389"/>
                <a:gd name="T57" fmla="*/ 18 h 936"/>
                <a:gd name="T58" fmla="*/ 10 w 389"/>
                <a:gd name="T59" fmla="*/ 16 h 936"/>
                <a:gd name="T60" fmla="*/ 11 w 389"/>
                <a:gd name="T61" fmla="*/ 13 h 936"/>
                <a:gd name="T62" fmla="*/ 12 w 389"/>
                <a:gd name="T63" fmla="*/ 9 h 936"/>
                <a:gd name="T64" fmla="*/ 12 w 389"/>
                <a:gd name="T65" fmla="*/ 6 h 936"/>
                <a:gd name="T66" fmla="*/ 13 w 389"/>
                <a:gd name="T67" fmla="*/ 5 h 936"/>
                <a:gd name="T68" fmla="*/ 12 w 389"/>
                <a:gd name="T69" fmla="*/ 4 h 936"/>
                <a:gd name="T70" fmla="*/ 12 w 389"/>
                <a:gd name="T71" fmla="*/ 3 h 936"/>
                <a:gd name="T72" fmla="*/ 11 w 389"/>
                <a:gd name="T73" fmla="*/ 2 h 936"/>
                <a:gd name="T74" fmla="*/ 10 w 389"/>
                <a:gd name="T75" fmla="*/ 1 h 936"/>
                <a:gd name="T76" fmla="*/ 9 w 389"/>
                <a:gd name="T77" fmla="*/ 1 h 936"/>
                <a:gd name="T78" fmla="*/ 7 w 389"/>
                <a:gd name="T79" fmla="*/ 1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216"/>
            <p:cNvSpPr>
              <a:spLocks noChangeAspect="1"/>
            </p:cNvSpPr>
            <p:nvPr/>
          </p:nvSpPr>
          <p:spPr bwMode="auto">
            <a:xfrm>
              <a:off x="2781" y="2250"/>
              <a:ext cx="177" cy="461"/>
            </a:xfrm>
            <a:custGeom>
              <a:avLst/>
              <a:gdLst>
                <a:gd name="T0" fmla="*/ 5 w 352"/>
                <a:gd name="T1" fmla="*/ 0 h 923"/>
                <a:gd name="T2" fmla="*/ 3 w 352"/>
                <a:gd name="T3" fmla="*/ 0 h 923"/>
                <a:gd name="T4" fmla="*/ 2 w 352"/>
                <a:gd name="T5" fmla="*/ 1 h 923"/>
                <a:gd name="T6" fmla="*/ 1 w 352"/>
                <a:gd name="T7" fmla="*/ 2 h 923"/>
                <a:gd name="T8" fmla="*/ 0 w 352"/>
                <a:gd name="T9" fmla="*/ 4 h 923"/>
                <a:gd name="T10" fmla="*/ 1 w 352"/>
                <a:gd name="T11" fmla="*/ 5 h 923"/>
                <a:gd name="T12" fmla="*/ 1 w 352"/>
                <a:gd name="T13" fmla="*/ 6 h 923"/>
                <a:gd name="T14" fmla="*/ 3 w 352"/>
                <a:gd name="T15" fmla="*/ 7 h 923"/>
                <a:gd name="T16" fmla="*/ 3 w 352"/>
                <a:gd name="T17" fmla="*/ 10 h 923"/>
                <a:gd name="T18" fmla="*/ 3 w 352"/>
                <a:gd name="T19" fmla="*/ 16 h 923"/>
                <a:gd name="T20" fmla="*/ 3 w 352"/>
                <a:gd name="T21" fmla="*/ 19 h 923"/>
                <a:gd name="T22" fmla="*/ 3 w 352"/>
                <a:gd name="T23" fmla="*/ 20 h 923"/>
                <a:gd name="T24" fmla="*/ 3 w 352"/>
                <a:gd name="T25" fmla="*/ 22 h 923"/>
                <a:gd name="T26" fmla="*/ 2 w 352"/>
                <a:gd name="T27" fmla="*/ 25 h 923"/>
                <a:gd name="T28" fmla="*/ 2 w 352"/>
                <a:gd name="T29" fmla="*/ 27 h 923"/>
                <a:gd name="T30" fmla="*/ 3 w 352"/>
                <a:gd name="T31" fmla="*/ 28 h 923"/>
                <a:gd name="T32" fmla="*/ 3 w 352"/>
                <a:gd name="T33" fmla="*/ 28 h 923"/>
                <a:gd name="T34" fmla="*/ 3 w 352"/>
                <a:gd name="T35" fmla="*/ 28 h 923"/>
                <a:gd name="T36" fmla="*/ 4 w 352"/>
                <a:gd name="T37" fmla="*/ 28 h 923"/>
                <a:gd name="T38" fmla="*/ 5 w 352"/>
                <a:gd name="T39" fmla="*/ 28 h 923"/>
                <a:gd name="T40" fmla="*/ 5 w 352"/>
                <a:gd name="T41" fmla="*/ 28 h 923"/>
                <a:gd name="T42" fmla="*/ 5 w 352"/>
                <a:gd name="T43" fmla="*/ 28 h 923"/>
                <a:gd name="T44" fmla="*/ 6 w 352"/>
                <a:gd name="T45" fmla="*/ 26 h 923"/>
                <a:gd name="T46" fmla="*/ 6 w 352"/>
                <a:gd name="T47" fmla="*/ 24 h 923"/>
                <a:gd name="T48" fmla="*/ 6 w 352"/>
                <a:gd name="T49" fmla="*/ 22 h 923"/>
                <a:gd name="T50" fmla="*/ 7 w 352"/>
                <a:gd name="T51" fmla="*/ 21 h 923"/>
                <a:gd name="T52" fmla="*/ 7 w 352"/>
                <a:gd name="T53" fmla="*/ 20 h 923"/>
                <a:gd name="T54" fmla="*/ 7 w 352"/>
                <a:gd name="T55" fmla="*/ 19 h 923"/>
                <a:gd name="T56" fmla="*/ 8 w 352"/>
                <a:gd name="T57" fmla="*/ 17 h 923"/>
                <a:gd name="T58" fmla="*/ 9 w 352"/>
                <a:gd name="T59" fmla="*/ 15 h 923"/>
                <a:gd name="T60" fmla="*/ 9 w 352"/>
                <a:gd name="T61" fmla="*/ 12 h 923"/>
                <a:gd name="T62" fmla="*/ 10 w 352"/>
                <a:gd name="T63" fmla="*/ 8 h 923"/>
                <a:gd name="T64" fmla="*/ 11 w 352"/>
                <a:gd name="T65" fmla="*/ 5 h 923"/>
                <a:gd name="T66" fmla="*/ 12 w 352"/>
                <a:gd name="T67" fmla="*/ 4 h 923"/>
                <a:gd name="T68" fmla="*/ 12 w 352"/>
                <a:gd name="T69" fmla="*/ 3 h 923"/>
                <a:gd name="T70" fmla="*/ 11 w 352"/>
                <a:gd name="T71" fmla="*/ 2 h 923"/>
                <a:gd name="T72" fmla="*/ 10 w 352"/>
                <a:gd name="T73" fmla="*/ 1 h 923"/>
                <a:gd name="T74" fmla="*/ 9 w 352"/>
                <a:gd name="T75" fmla="*/ 0 h 923"/>
                <a:gd name="T76" fmla="*/ 8 w 352"/>
                <a:gd name="T77" fmla="*/ 0 h 923"/>
                <a:gd name="T78" fmla="*/ 7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217"/>
            <p:cNvSpPr>
              <a:spLocks noChangeAspect="1"/>
            </p:cNvSpPr>
            <p:nvPr/>
          </p:nvSpPr>
          <p:spPr bwMode="auto">
            <a:xfrm>
              <a:off x="2792" y="2255"/>
              <a:ext cx="159" cy="456"/>
            </a:xfrm>
            <a:custGeom>
              <a:avLst/>
              <a:gdLst>
                <a:gd name="T0" fmla="*/ 4 w 319"/>
                <a:gd name="T1" fmla="*/ 1 h 910"/>
                <a:gd name="T2" fmla="*/ 2 w 319"/>
                <a:gd name="T3" fmla="*/ 1 h 910"/>
                <a:gd name="T4" fmla="*/ 0 w 319"/>
                <a:gd name="T5" fmla="*/ 2 h 910"/>
                <a:gd name="T6" fmla="*/ 0 w 319"/>
                <a:gd name="T7" fmla="*/ 3 h 910"/>
                <a:gd name="T8" fmla="*/ 0 w 319"/>
                <a:gd name="T9" fmla="*/ 4 h 910"/>
                <a:gd name="T10" fmla="*/ 0 w 319"/>
                <a:gd name="T11" fmla="*/ 5 h 910"/>
                <a:gd name="T12" fmla="*/ 1 w 319"/>
                <a:gd name="T13" fmla="*/ 6 h 910"/>
                <a:gd name="T14" fmla="*/ 2 w 319"/>
                <a:gd name="T15" fmla="*/ 7 h 910"/>
                <a:gd name="T16" fmla="*/ 2 w 319"/>
                <a:gd name="T17" fmla="*/ 10 h 910"/>
                <a:gd name="T18" fmla="*/ 2 w 319"/>
                <a:gd name="T19" fmla="*/ 16 h 910"/>
                <a:gd name="T20" fmla="*/ 2 w 319"/>
                <a:gd name="T21" fmla="*/ 20 h 910"/>
                <a:gd name="T22" fmla="*/ 2 w 319"/>
                <a:gd name="T23" fmla="*/ 21 h 910"/>
                <a:gd name="T24" fmla="*/ 1 w 319"/>
                <a:gd name="T25" fmla="*/ 23 h 910"/>
                <a:gd name="T26" fmla="*/ 1 w 319"/>
                <a:gd name="T27" fmla="*/ 26 h 910"/>
                <a:gd name="T28" fmla="*/ 1 w 319"/>
                <a:gd name="T29" fmla="*/ 28 h 910"/>
                <a:gd name="T30" fmla="*/ 1 w 319"/>
                <a:gd name="T31" fmla="*/ 28 h 910"/>
                <a:gd name="T32" fmla="*/ 1 w 319"/>
                <a:gd name="T33" fmla="*/ 29 h 910"/>
                <a:gd name="T34" fmla="*/ 2 w 319"/>
                <a:gd name="T35" fmla="*/ 29 h 910"/>
                <a:gd name="T36" fmla="*/ 2 w 319"/>
                <a:gd name="T37" fmla="*/ 29 h 910"/>
                <a:gd name="T38" fmla="*/ 3 w 319"/>
                <a:gd name="T39" fmla="*/ 29 h 910"/>
                <a:gd name="T40" fmla="*/ 3 w 319"/>
                <a:gd name="T41" fmla="*/ 29 h 910"/>
                <a:gd name="T42" fmla="*/ 3 w 319"/>
                <a:gd name="T43" fmla="*/ 28 h 910"/>
                <a:gd name="T44" fmla="*/ 4 w 319"/>
                <a:gd name="T45" fmla="*/ 27 h 910"/>
                <a:gd name="T46" fmla="*/ 4 w 319"/>
                <a:gd name="T47" fmla="*/ 24 h 910"/>
                <a:gd name="T48" fmla="*/ 4 w 319"/>
                <a:gd name="T49" fmla="*/ 22 h 910"/>
                <a:gd name="T50" fmla="*/ 5 w 319"/>
                <a:gd name="T51" fmla="*/ 21 h 910"/>
                <a:gd name="T52" fmla="*/ 5 w 319"/>
                <a:gd name="T53" fmla="*/ 20 h 910"/>
                <a:gd name="T54" fmla="*/ 5 w 319"/>
                <a:gd name="T55" fmla="*/ 19 h 910"/>
                <a:gd name="T56" fmla="*/ 6 w 319"/>
                <a:gd name="T57" fmla="*/ 18 h 910"/>
                <a:gd name="T58" fmla="*/ 6 w 319"/>
                <a:gd name="T59" fmla="*/ 15 h 910"/>
                <a:gd name="T60" fmla="*/ 7 w 319"/>
                <a:gd name="T61" fmla="*/ 12 h 910"/>
                <a:gd name="T62" fmla="*/ 8 w 319"/>
                <a:gd name="T63" fmla="*/ 9 h 910"/>
                <a:gd name="T64" fmla="*/ 9 w 319"/>
                <a:gd name="T65" fmla="*/ 6 h 910"/>
                <a:gd name="T66" fmla="*/ 9 w 319"/>
                <a:gd name="T67" fmla="*/ 5 h 910"/>
                <a:gd name="T68" fmla="*/ 9 w 319"/>
                <a:gd name="T69" fmla="*/ 4 h 910"/>
                <a:gd name="T70" fmla="*/ 9 w 319"/>
                <a:gd name="T71" fmla="*/ 3 h 910"/>
                <a:gd name="T72" fmla="*/ 9 w 319"/>
                <a:gd name="T73" fmla="*/ 2 h 910"/>
                <a:gd name="T74" fmla="*/ 8 w 319"/>
                <a:gd name="T75" fmla="*/ 1 h 910"/>
                <a:gd name="T76" fmla="*/ 7 w 319"/>
                <a:gd name="T77" fmla="*/ 1 h 910"/>
                <a:gd name="T78" fmla="*/ 6 w 319"/>
                <a:gd name="T79" fmla="*/ 1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218"/>
            <p:cNvSpPr>
              <a:spLocks noChangeAspect="1"/>
            </p:cNvSpPr>
            <p:nvPr/>
          </p:nvSpPr>
          <p:spPr bwMode="auto">
            <a:xfrm>
              <a:off x="2802" y="2262"/>
              <a:ext cx="143" cy="448"/>
            </a:xfrm>
            <a:custGeom>
              <a:avLst/>
              <a:gdLst>
                <a:gd name="T0" fmla="*/ 5 w 286"/>
                <a:gd name="T1" fmla="*/ 0 h 896"/>
                <a:gd name="T2" fmla="*/ 4 w 286"/>
                <a:gd name="T3" fmla="*/ 1 h 896"/>
                <a:gd name="T4" fmla="*/ 3 w 286"/>
                <a:gd name="T5" fmla="*/ 1 h 896"/>
                <a:gd name="T6" fmla="*/ 2 w 286"/>
                <a:gd name="T7" fmla="*/ 1 h 896"/>
                <a:gd name="T8" fmla="*/ 1 w 286"/>
                <a:gd name="T9" fmla="*/ 2 h 896"/>
                <a:gd name="T10" fmla="*/ 1 w 286"/>
                <a:gd name="T11" fmla="*/ 2 h 896"/>
                <a:gd name="T12" fmla="*/ 1 w 286"/>
                <a:gd name="T13" fmla="*/ 2 h 896"/>
                <a:gd name="T14" fmla="*/ 1 w 286"/>
                <a:gd name="T15" fmla="*/ 3 h 896"/>
                <a:gd name="T16" fmla="*/ 0 w 286"/>
                <a:gd name="T17" fmla="*/ 3 h 896"/>
                <a:gd name="T18" fmla="*/ 0 w 286"/>
                <a:gd name="T19" fmla="*/ 4 h 896"/>
                <a:gd name="T20" fmla="*/ 1 w 286"/>
                <a:gd name="T21" fmla="*/ 4 h 896"/>
                <a:gd name="T22" fmla="*/ 1 w 286"/>
                <a:gd name="T23" fmla="*/ 5 h 896"/>
                <a:gd name="T24" fmla="*/ 1 w 286"/>
                <a:gd name="T25" fmla="*/ 5 h 896"/>
                <a:gd name="T26" fmla="*/ 1 w 286"/>
                <a:gd name="T27" fmla="*/ 6 h 896"/>
                <a:gd name="T28" fmla="*/ 2 w 286"/>
                <a:gd name="T29" fmla="*/ 6 h 896"/>
                <a:gd name="T30" fmla="*/ 2 w 286"/>
                <a:gd name="T31" fmla="*/ 6 h 896"/>
                <a:gd name="T32" fmla="*/ 3 w 286"/>
                <a:gd name="T33" fmla="*/ 6 h 896"/>
                <a:gd name="T34" fmla="*/ 2 w 286"/>
                <a:gd name="T35" fmla="*/ 19 h 896"/>
                <a:gd name="T36" fmla="*/ 2 w 286"/>
                <a:gd name="T37" fmla="*/ 21 h 896"/>
                <a:gd name="T38" fmla="*/ 1 w 286"/>
                <a:gd name="T39" fmla="*/ 27 h 896"/>
                <a:gd name="T40" fmla="*/ 1 w 286"/>
                <a:gd name="T41" fmla="*/ 28 h 896"/>
                <a:gd name="T42" fmla="*/ 3 w 286"/>
                <a:gd name="T43" fmla="*/ 28 h 896"/>
                <a:gd name="T44" fmla="*/ 3 w 286"/>
                <a:gd name="T45" fmla="*/ 27 h 896"/>
                <a:gd name="T46" fmla="*/ 4 w 286"/>
                <a:gd name="T47" fmla="*/ 23 h 896"/>
                <a:gd name="T48" fmla="*/ 5 w 286"/>
                <a:gd name="T49" fmla="*/ 20 h 896"/>
                <a:gd name="T50" fmla="*/ 5 w 286"/>
                <a:gd name="T51" fmla="*/ 18 h 896"/>
                <a:gd name="T52" fmla="*/ 5 w 286"/>
                <a:gd name="T53" fmla="*/ 17 h 896"/>
                <a:gd name="T54" fmla="*/ 5 w 286"/>
                <a:gd name="T55" fmla="*/ 16 h 896"/>
                <a:gd name="T56" fmla="*/ 5 w 286"/>
                <a:gd name="T57" fmla="*/ 15 h 896"/>
                <a:gd name="T58" fmla="*/ 6 w 286"/>
                <a:gd name="T59" fmla="*/ 14 h 896"/>
                <a:gd name="T60" fmla="*/ 6 w 286"/>
                <a:gd name="T61" fmla="*/ 12 h 896"/>
                <a:gd name="T62" fmla="*/ 6 w 286"/>
                <a:gd name="T63" fmla="*/ 10 h 896"/>
                <a:gd name="T64" fmla="*/ 7 w 286"/>
                <a:gd name="T65" fmla="*/ 8 h 896"/>
                <a:gd name="T66" fmla="*/ 7 w 286"/>
                <a:gd name="T67" fmla="*/ 6 h 896"/>
                <a:gd name="T68" fmla="*/ 9 w 286"/>
                <a:gd name="T69" fmla="*/ 5 h 896"/>
                <a:gd name="T70" fmla="*/ 9 w 286"/>
                <a:gd name="T71" fmla="*/ 4 h 896"/>
                <a:gd name="T72" fmla="*/ 9 w 286"/>
                <a:gd name="T73" fmla="*/ 4 h 896"/>
                <a:gd name="T74" fmla="*/ 9 w 286"/>
                <a:gd name="T75" fmla="*/ 3 h 896"/>
                <a:gd name="T76" fmla="*/ 9 w 286"/>
                <a:gd name="T77" fmla="*/ 2 h 896"/>
                <a:gd name="T78" fmla="*/ 7 w 286"/>
                <a:gd name="T79" fmla="*/ 1 h 896"/>
                <a:gd name="T80" fmla="*/ 6 w 286"/>
                <a:gd name="T81" fmla="*/ 1 h 896"/>
                <a:gd name="T82" fmla="*/ 5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219"/>
            <p:cNvSpPr>
              <a:spLocks noChangeAspect="1"/>
            </p:cNvSpPr>
            <p:nvPr/>
          </p:nvSpPr>
          <p:spPr bwMode="auto">
            <a:xfrm>
              <a:off x="2658" y="2176"/>
              <a:ext cx="173" cy="240"/>
            </a:xfrm>
            <a:custGeom>
              <a:avLst/>
              <a:gdLst>
                <a:gd name="T0" fmla="*/ 9 w 346"/>
                <a:gd name="T1" fmla="*/ 0 h 480"/>
                <a:gd name="T2" fmla="*/ 7 w 346"/>
                <a:gd name="T3" fmla="*/ 1 h 480"/>
                <a:gd name="T4" fmla="*/ 6 w 346"/>
                <a:gd name="T5" fmla="*/ 1 h 480"/>
                <a:gd name="T6" fmla="*/ 6 w 346"/>
                <a:gd name="T7" fmla="*/ 2 h 480"/>
                <a:gd name="T8" fmla="*/ 5 w 346"/>
                <a:gd name="T9" fmla="*/ 2 h 480"/>
                <a:gd name="T10" fmla="*/ 4 w 346"/>
                <a:gd name="T11" fmla="*/ 3 h 480"/>
                <a:gd name="T12" fmla="*/ 3 w 346"/>
                <a:gd name="T13" fmla="*/ 4 h 480"/>
                <a:gd name="T14" fmla="*/ 3 w 346"/>
                <a:gd name="T15" fmla="*/ 5 h 480"/>
                <a:gd name="T16" fmla="*/ 2 w 346"/>
                <a:gd name="T17" fmla="*/ 6 h 480"/>
                <a:gd name="T18" fmla="*/ 1 w 346"/>
                <a:gd name="T19" fmla="*/ 7 h 480"/>
                <a:gd name="T20" fmla="*/ 1 w 346"/>
                <a:gd name="T21" fmla="*/ 8 h 480"/>
                <a:gd name="T22" fmla="*/ 1 w 346"/>
                <a:gd name="T23" fmla="*/ 9 h 480"/>
                <a:gd name="T24" fmla="*/ 1 w 346"/>
                <a:gd name="T25" fmla="*/ 10 h 480"/>
                <a:gd name="T26" fmla="*/ 0 w 346"/>
                <a:gd name="T27" fmla="*/ 12 h 480"/>
                <a:gd name="T28" fmla="*/ 1 w 346"/>
                <a:gd name="T29" fmla="*/ 13 h 480"/>
                <a:gd name="T30" fmla="*/ 1 w 346"/>
                <a:gd name="T31" fmla="*/ 14 h 480"/>
                <a:gd name="T32" fmla="*/ 1 w 346"/>
                <a:gd name="T33" fmla="*/ 15 h 480"/>
                <a:gd name="T34" fmla="*/ 2 w 346"/>
                <a:gd name="T35" fmla="*/ 14 h 480"/>
                <a:gd name="T36" fmla="*/ 2 w 346"/>
                <a:gd name="T37" fmla="*/ 13 h 480"/>
                <a:gd name="T38" fmla="*/ 2 w 346"/>
                <a:gd name="T39" fmla="*/ 12 h 480"/>
                <a:gd name="T40" fmla="*/ 2 w 346"/>
                <a:gd name="T41" fmla="*/ 11 h 480"/>
                <a:gd name="T42" fmla="*/ 3 w 346"/>
                <a:gd name="T43" fmla="*/ 10 h 480"/>
                <a:gd name="T44" fmla="*/ 3 w 346"/>
                <a:gd name="T45" fmla="*/ 9 h 480"/>
                <a:gd name="T46" fmla="*/ 3 w 346"/>
                <a:gd name="T47" fmla="*/ 8 h 480"/>
                <a:gd name="T48" fmla="*/ 4 w 346"/>
                <a:gd name="T49" fmla="*/ 7 h 480"/>
                <a:gd name="T50" fmla="*/ 5 w 346"/>
                <a:gd name="T51" fmla="*/ 6 h 480"/>
                <a:gd name="T52" fmla="*/ 6 w 346"/>
                <a:gd name="T53" fmla="*/ 5 h 480"/>
                <a:gd name="T54" fmla="*/ 6 w 346"/>
                <a:gd name="T55" fmla="*/ 4 h 480"/>
                <a:gd name="T56" fmla="*/ 7 w 346"/>
                <a:gd name="T57" fmla="*/ 3 h 480"/>
                <a:gd name="T58" fmla="*/ 8 w 346"/>
                <a:gd name="T59" fmla="*/ 3 h 480"/>
                <a:gd name="T60" fmla="*/ 9 w 346"/>
                <a:gd name="T61" fmla="*/ 2 h 480"/>
                <a:gd name="T62" fmla="*/ 10 w 346"/>
                <a:gd name="T63" fmla="*/ 1 h 480"/>
                <a:gd name="T64" fmla="*/ 11 w 346"/>
                <a:gd name="T65" fmla="*/ 1 h 480"/>
                <a:gd name="T66" fmla="*/ 9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220"/>
            <p:cNvSpPr>
              <a:spLocks noChangeAspect="1"/>
            </p:cNvSpPr>
            <p:nvPr/>
          </p:nvSpPr>
          <p:spPr bwMode="auto">
            <a:xfrm>
              <a:off x="2660" y="2178"/>
              <a:ext cx="169" cy="235"/>
            </a:xfrm>
            <a:custGeom>
              <a:avLst/>
              <a:gdLst>
                <a:gd name="T0" fmla="*/ 9 w 337"/>
                <a:gd name="T1" fmla="*/ 0 h 469"/>
                <a:gd name="T2" fmla="*/ 8 w 337"/>
                <a:gd name="T3" fmla="*/ 1 h 469"/>
                <a:gd name="T4" fmla="*/ 7 w 337"/>
                <a:gd name="T5" fmla="*/ 1 h 469"/>
                <a:gd name="T6" fmla="*/ 6 w 337"/>
                <a:gd name="T7" fmla="*/ 2 h 469"/>
                <a:gd name="T8" fmla="*/ 5 w 337"/>
                <a:gd name="T9" fmla="*/ 2 h 469"/>
                <a:gd name="T10" fmla="*/ 4 w 337"/>
                <a:gd name="T11" fmla="*/ 3 h 469"/>
                <a:gd name="T12" fmla="*/ 3 w 337"/>
                <a:gd name="T13" fmla="*/ 4 h 469"/>
                <a:gd name="T14" fmla="*/ 3 w 337"/>
                <a:gd name="T15" fmla="*/ 5 h 469"/>
                <a:gd name="T16" fmla="*/ 2 w 337"/>
                <a:gd name="T17" fmla="*/ 6 h 469"/>
                <a:gd name="T18" fmla="*/ 1 w 337"/>
                <a:gd name="T19" fmla="*/ 7 h 469"/>
                <a:gd name="T20" fmla="*/ 1 w 337"/>
                <a:gd name="T21" fmla="*/ 8 h 469"/>
                <a:gd name="T22" fmla="*/ 1 w 337"/>
                <a:gd name="T23" fmla="*/ 9 h 469"/>
                <a:gd name="T24" fmla="*/ 1 w 337"/>
                <a:gd name="T25" fmla="*/ 10 h 469"/>
                <a:gd name="T26" fmla="*/ 0 w 337"/>
                <a:gd name="T27" fmla="*/ 11 h 469"/>
                <a:gd name="T28" fmla="*/ 1 w 337"/>
                <a:gd name="T29" fmla="*/ 13 h 469"/>
                <a:gd name="T30" fmla="*/ 1 w 337"/>
                <a:gd name="T31" fmla="*/ 14 h 469"/>
                <a:gd name="T32" fmla="*/ 1 w 337"/>
                <a:gd name="T33" fmla="*/ 15 h 469"/>
                <a:gd name="T34" fmla="*/ 2 w 337"/>
                <a:gd name="T35" fmla="*/ 14 h 469"/>
                <a:gd name="T36" fmla="*/ 2 w 337"/>
                <a:gd name="T37" fmla="*/ 13 h 469"/>
                <a:gd name="T38" fmla="*/ 2 w 337"/>
                <a:gd name="T39" fmla="*/ 12 h 469"/>
                <a:gd name="T40" fmla="*/ 2 w 337"/>
                <a:gd name="T41" fmla="*/ 11 h 469"/>
                <a:gd name="T42" fmla="*/ 3 w 337"/>
                <a:gd name="T43" fmla="*/ 10 h 469"/>
                <a:gd name="T44" fmla="*/ 3 w 337"/>
                <a:gd name="T45" fmla="*/ 9 h 469"/>
                <a:gd name="T46" fmla="*/ 4 w 337"/>
                <a:gd name="T47" fmla="*/ 8 h 469"/>
                <a:gd name="T48" fmla="*/ 4 w 337"/>
                <a:gd name="T49" fmla="*/ 7 h 469"/>
                <a:gd name="T50" fmla="*/ 5 w 337"/>
                <a:gd name="T51" fmla="*/ 6 h 469"/>
                <a:gd name="T52" fmla="*/ 6 w 337"/>
                <a:gd name="T53" fmla="*/ 5 h 469"/>
                <a:gd name="T54" fmla="*/ 6 w 337"/>
                <a:gd name="T55" fmla="*/ 4 h 469"/>
                <a:gd name="T56" fmla="*/ 7 w 337"/>
                <a:gd name="T57" fmla="*/ 3 h 469"/>
                <a:gd name="T58" fmla="*/ 8 w 337"/>
                <a:gd name="T59" fmla="*/ 2 h 469"/>
                <a:gd name="T60" fmla="*/ 9 w 337"/>
                <a:gd name="T61" fmla="*/ 2 h 469"/>
                <a:gd name="T62" fmla="*/ 10 w 337"/>
                <a:gd name="T63" fmla="*/ 1 h 469"/>
                <a:gd name="T64" fmla="*/ 11 w 337"/>
                <a:gd name="T65" fmla="*/ 1 h 469"/>
                <a:gd name="T66" fmla="*/ 11 w 337"/>
                <a:gd name="T67" fmla="*/ 1 h 469"/>
                <a:gd name="T68" fmla="*/ 10 w 337"/>
                <a:gd name="T69" fmla="*/ 1 h 469"/>
                <a:gd name="T70" fmla="*/ 10 w 337"/>
                <a:gd name="T71" fmla="*/ 1 h 469"/>
                <a:gd name="T72" fmla="*/ 10 w 337"/>
                <a:gd name="T73" fmla="*/ 1 h 469"/>
                <a:gd name="T74" fmla="*/ 10 w 337"/>
                <a:gd name="T75" fmla="*/ 1 h 469"/>
                <a:gd name="T76" fmla="*/ 9 w 337"/>
                <a:gd name="T77" fmla="*/ 1 h 469"/>
                <a:gd name="T78" fmla="*/ 9 w 337"/>
                <a:gd name="T79" fmla="*/ 0 h 469"/>
                <a:gd name="T80" fmla="*/ 9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221"/>
            <p:cNvSpPr>
              <a:spLocks noChangeAspect="1"/>
            </p:cNvSpPr>
            <p:nvPr/>
          </p:nvSpPr>
          <p:spPr bwMode="auto">
            <a:xfrm>
              <a:off x="2661" y="2180"/>
              <a:ext cx="166" cy="229"/>
            </a:xfrm>
            <a:custGeom>
              <a:avLst/>
              <a:gdLst>
                <a:gd name="T0" fmla="*/ 8 w 332"/>
                <a:gd name="T1" fmla="*/ 0 h 458"/>
                <a:gd name="T2" fmla="*/ 7 w 332"/>
                <a:gd name="T3" fmla="*/ 1 h 458"/>
                <a:gd name="T4" fmla="*/ 6 w 332"/>
                <a:gd name="T5" fmla="*/ 1 h 458"/>
                <a:gd name="T6" fmla="*/ 5 w 332"/>
                <a:gd name="T7" fmla="*/ 2 h 458"/>
                <a:gd name="T8" fmla="*/ 5 w 332"/>
                <a:gd name="T9" fmla="*/ 2 h 458"/>
                <a:gd name="T10" fmla="*/ 4 w 332"/>
                <a:gd name="T11" fmla="*/ 3 h 458"/>
                <a:gd name="T12" fmla="*/ 3 w 332"/>
                <a:gd name="T13" fmla="*/ 4 h 458"/>
                <a:gd name="T14" fmla="*/ 3 w 332"/>
                <a:gd name="T15" fmla="*/ 5 h 458"/>
                <a:gd name="T16" fmla="*/ 2 w 332"/>
                <a:gd name="T17" fmla="*/ 6 h 458"/>
                <a:gd name="T18" fmla="*/ 1 w 332"/>
                <a:gd name="T19" fmla="*/ 7 h 458"/>
                <a:gd name="T20" fmla="*/ 1 w 332"/>
                <a:gd name="T21" fmla="*/ 7 h 458"/>
                <a:gd name="T22" fmla="*/ 1 w 332"/>
                <a:gd name="T23" fmla="*/ 9 h 458"/>
                <a:gd name="T24" fmla="*/ 1 w 332"/>
                <a:gd name="T25" fmla="*/ 10 h 458"/>
                <a:gd name="T26" fmla="*/ 0 w 332"/>
                <a:gd name="T27" fmla="*/ 11 h 458"/>
                <a:gd name="T28" fmla="*/ 1 w 332"/>
                <a:gd name="T29" fmla="*/ 12 h 458"/>
                <a:gd name="T30" fmla="*/ 1 w 332"/>
                <a:gd name="T31" fmla="*/ 13 h 458"/>
                <a:gd name="T32" fmla="*/ 1 w 332"/>
                <a:gd name="T33" fmla="*/ 15 h 458"/>
                <a:gd name="T34" fmla="*/ 1 w 332"/>
                <a:gd name="T35" fmla="*/ 14 h 458"/>
                <a:gd name="T36" fmla="*/ 2 w 332"/>
                <a:gd name="T37" fmla="*/ 13 h 458"/>
                <a:gd name="T38" fmla="*/ 2 w 332"/>
                <a:gd name="T39" fmla="*/ 11 h 458"/>
                <a:gd name="T40" fmla="*/ 2 w 332"/>
                <a:gd name="T41" fmla="*/ 10 h 458"/>
                <a:gd name="T42" fmla="*/ 3 w 332"/>
                <a:gd name="T43" fmla="*/ 9 h 458"/>
                <a:gd name="T44" fmla="*/ 3 w 332"/>
                <a:gd name="T45" fmla="*/ 8 h 458"/>
                <a:gd name="T46" fmla="*/ 3 w 332"/>
                <a:gd name="T47" fmla="*/ 7 h 458"/>
                <a:gd name="T48" fmla="*/ 4 w 332"/>
                <a:gd name="T49" fmla="*/ 6 h 458"/>
                <a:gd name="T50" fmla="*/ 5 w 332"/>
                <a:gd name="T51" fmla="*/ 5 h 458"/>
                <a:gd name="T52" fmla="*/ 5 w 332"/>
                <a:gd name="T53" fmla="*/ 5 h 458"/>
                <a:gd name="T54" fmla="*/ 6 w 332"/>
                <a:gd name="T55" fmla="*/ 4 h 458"/>
                <a:gd name="T56" fmla="*/ 6 w 332"/>
                <a:gd name="T57" fmla="*/ 3 h 458"/>
                <a:gd name="T58" fmla="*/ 7 w 332"/>
                <a:gd name="T59" fmla="*/ 2 h 458"/>
                <a:gd name="T60" fmla="*/ 9 w 332"/>
                <a:gd name="T61" fmla="*/ 2 h 458"/>
                <a:gd name="T62" fmla="*/ 10 w 332"/>
                <a:gd name="T63" fmla="*/ 1 h 458"/>
                <a:gd name="T64" fmla="*/ 11 w 332"/>
                <a:gd name="T65" fmla="*/ 1 h 458"/>
                <a:gd name="T66" fmla="*/ 11 w 332"/>
                <a:gd name="T67" fmla="*/ 1 h 458"/>
                <a:gd name="T68" fmla="*/ 10 w 332"/>
                <a:gd name="T69" fmla="*/ 1 h 458"/>
                <a:gd name="T70" fmla="*/ 10 w 332"/>
                <a:gd name="T71" fmla="*/ 1 h 458"/>
                <a:gd name="T72" fmla="*/ 10 w 332"/>
                <a:gd name="T73" fmla="*/ 1 h 458"/>
                <a:gd name="T74" fmla="*/ 9 w 332"/>
                <a:gd name="T75" fmla="*/ 1 h 458"/>
                <a:gd name="T76" fmla="*/ 9 w 332"/>
                <a:gd name="T77" fmla="*/ 1 h 458"/>
                <a:gd name="T78" fmla="*/ 9 w 332"/>
                <a:gd name="T79" fmla="*/ 0 h 458"/>
                <a:gd name="T80" fmla="*/ 8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222"/>
            <p:cNvSpPr>
              <a:spLocks noChangeAspect="1"/>
            </p:cNvSpPr>
            <p:nvPr/>
          </p:nvSpPr>
          <p:spPr bwMode="auto">
            <a:xfrm>
              <a:off x="2663" y="2181"/>
              <a:ext cx="161" cy="225"/>
            </a:xfrm>
            <a:custGeom>
              <a:avLst/>
              <a:gdLst>
                <a:gd name="T0" fmla="*/ 7 w 324"/>
                <a:gd name="T1" fmla="*/ 0 h 451"/>
                <a:gd name="T2" fmla="*/ 6 w 324"/>
                <a:gd name="T3" fmla="*/ 0 h 451"/>
                <a:gd name="T4" fmla="*/ 5 w 324"/>
                <a:gd name="T5" fmla="*/ 0 h 451"/>
                <a:gd name="T6" fmla="*/ 5 w 324"/>
                <a:gd name="T7" fmla="*/ 1 h 451"/>
                <a:gd name="T8" fmla="*/ 4 w 324"/>
                <a:gd name="T9" fmla="*/ 2 h 451"/>
                <a:gd name="T10" fmla="*/ 3 w 324"/>
                <a:gd name="T11" fmla="*/ 2 h 451"/>
                <a:gd name="T12" fmla="*/ 2 w 324"/>
                <a:gd name="T13" fmla="*/ 3 h 451"/>
                <a:gd name="T14" fmla="*/ 2 w 324"/>
                <a:gd name="T15" fmla="*/ 4 h 451"/>
                <a:gd name="T16" fmla="*/ 1 w 324"/>
                <a:gd name="T17" fmla="*/ 5 h 451"/>
                <a:gd name="T18" fmla="*/ 0 w 324"/>
                <a:gd name="T19" fmla="*/ 6 h 451"/>
                <a:gd name="T20" fmla="*/ 0 w 324"/>
                <a:gd name="T21" fmla="*/ 7 h 451"/>
                <a:gd name="T22" fmla="*/ 0 w 324"/>
                <a:gd name="T23" fmla="*/ 8 h 451"/>
                <a:gd name="T24" fmla="*/ 0 w 324"/>
                <a:gd name="T25" fmla="*/ 9 h 451"/>
                <a:gd name="T26" fmla="*/ 0 w 324"/>
                <a:gd name="T27" fmla="*/ 10 h 451"/>
                <a:gd name="T28" fmla="*/ 0 w 324"/>
                <a:gd name="T29" fmla="*/ 11 h 451"/>
                <a:gd name="T30" fmla="*/ 0 w 324"/>
                <a:gd name="T31" fmla="*/ 12 h 451"/>
                <a:gd name="T32" fmla="*/ 0 w 324"/>
                <a:gd name="T33" fmla="*/ 14 h 451"/>
                <a:gd name="T34" fmla="*/ 0 w 324"/>
                <a:gd name="T35" fmla="*/ 12 h 451"/>
                <a:gd name="T36" fmla="*/ 1 w 324"/>
                <a:gd name="T37" fmla="*/ 11 h 451"/>
                <a:gd name="T38" fmla="*/ 1 w 324"/>
                <a:gd name="T39" fmla="*/ 10 h 451"/>
                <a:gd name="T40" fmla="*/ 1 w 324"/>
                <a:gd name="T41" fmla="*/ 9 h 451"/>
                <a:gd name="T42" fmla="*/ 2 w 324"/>
                <a:gd name="T43" fmla="*/ 8 h 451"/>
                <a:gd name="T44" fmla="*/ 2 w 324"/>
                <a:gd name="T45" fmla="*/ 7 h 451"/>
                <a:gd name="T46" fmla="*/ 2 w 324"/>
                <a:gd name="T47" fmla="*/ 6 h 451"/>
                <a:gd name="T48" fmla="*/ 3 w 324"/>
                <a:gd name="T49" fmla="*/ 5 h 451"/>
                <a:gd name="T50" fmla="*/ 4 w 324"/>
                <a:gd name="T51" fmla="*/ 4 h 451"/>
                <a:gd name="T52" fmla="*/ 4 w 324"/>
                <a:gd name="T53" fmla="*/ 3 h 451"/>
                <a:gd name="T54" fmla="*/ 5 w 324"/>
                <a:gd name="T55" fmla="*/ 3 h 451"/>
                <a:gd name="T56" fmla="*/ 6 w 324"/>
                <a:gd name="T57" fmla="*/ 2 h 451"/>
                <a:gd name="T58" fmla="*/ 7 w 324"/>
                <a:gd name="T59" fmla="*/ 1 h 451"/>
                <a:gd name="T60" fmla="*/ 8 w 324"/>
                <a:gd name="T61" fmla="*/ 1 h 451"/>
                <a:gd name="T62" fmla="*/ 9 w 324"/>
                <a:gd name="T63" fmla="*/ 0 h 451"/>
                <a:gd name="T64" fmla="*/ 10 w 324"/>
                <a:gd name="T65" fmla="*/ 0 h 451"/>
                <a:gd name="T66" fmla="*/ 9 w 324"/>
                <a:gd name="T67" fmla="*/ 0 h 451"/>
                <a:gd name="T68" fmla="*/ 9 w 324"/>
                <a:gd name="T69" fmla="*/ 0 h 451"/>
                <a:gd name="T70" fmla="*/ 9 w 324"/>
                <a:gd name="T71" fmla="*/ 0 h 451"/>
                <a:gd name="T72" fmla="*/ 8 w 324"/>
                <a:gd name="T73" fmla="*/ 0 h 451"/>
                <a:gd name="T74" fmla="*/ 8 w 324"/>
                <a:gd name="T75" fmla="*/ 0 h 451"/>
                <a:gd name="T76" fmla="*/ 8 w 324"/>
                <a:gd name="T77" fmla="*/ 0 h 451"/>
                <a:gd name="T78" fmla="*/ 7 w 324"/>
                <a:gd name="T79" fmla="*/ 0 h 451"/>
                <a:gd name="T80" fmla="*/ 7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223"/>
            <p:cNvSpPr>
              <a:spLocks noChangeAspect="1"/>
            </p:cNvSpPr>
            <p:nvPr/>
          </p:nvSpPr>
          <p:spPr bwMode="auto">
            <a:xfrm>
              <a:off x="2664" y="2183"/>
              <a:ext cx="158" cy="220"/>
            </a:xfrm>
            <a:custGeom>
              <a:avLst/>
              <a:gdLst>
                <a:gd name="T0" fmla="*/ 8 w 316"/>
                <a:gd name="T1" fmla="*/ 0 h 440"/>
                <a:gd name="T2" fmla="*/ 7 w 316"/>
                <a:gd name="T3" fmla="*/ 1 h 440"/>
                <a:gd name="T4" fmla="*/ 6 w 316"/>
                <a:gd name="T5" fmla="*/ 1 h 440"/>
                <a:gd name="T6" fmla="*/ 5 w 316"/>
                <a:gd name="T7" fmla="*/ 2 h 440"/>
                <a:gd name="T8" fmla="*/ 5 w 316"/>
                <a:gd name="T9" fmla="*/ 2 h 440"/>
                <a:gd name="T10" fmla="*/ 3 w 316"/>
                <a:gd name="T11" fmla="*/ 3 h 440"/>
                <a:gd name="T12" fmla="*/ 3 w 316"/>
                <a:gd name="T13" fmla="*/ 4 h 440"/>
                <a:gd name="T14" fmla="*/ 3 w 316"/>
                <a:gd name="T15" fmla="*/ 5 h 440"/>
                <a:gd name="T16" fmla="*/ 1 w 316"/>
                <a:gd name="T17" fmla="*/ 5 h 440"/>
                <a:gd name="T18" fmla="*/ 1 w 316"/>
                <a:gd name="T19" fmla="*/ 6 h 440"/>
                <a:gd name="T20" fmla="*/ 1 w 316"/>
                <a:gd name="T21" fmla="*/ 7 h 440"/>
                <a:gd name="T22" fmla="*/ 1 w 316"/>
                <a:gd name="T23" fmla="*/ 8 h 440"/>
                <a:gd name="T24" fmla="*/ 1 w 316"/>
                <a:gd name="T25" fmla="*/ 9 h 440"/>
                <a:gd name="T26" fmla="*/ 0 w 316"/>
                <a:gd name="T27" fmla="*/ 11 h 440"/>
                <a:gd name="T28" fmla="*/ 1 w 316"/>
                <a:gd name="T29" fmla="*/ 12 h 440"/>
                <a:gd name="T30" fmla="*/ 1 w 316"/>
                <a:gd name="T31" fmla="*/ 13 h 440"/>
                <a:gd name="T32" fmla="*/ 1 w 316"/>
                <a:gd name="T33" fmla="*/ 14 h 440"/>
                <a:gd name="T34" fmla="*/ 1 w 316"/>
                <a:gd name="T35" fmla="*/ 13 h 440"/>
                <a:gd name="T36" fmla="*/ 1 w 316"/>
                <a:gd name="T37" fmla="*/ 12 h 440"/>
                <a:gd name="T38" fmla="*/ 1 w 316"/>
                <a:gd name="T39" fmla="*/ 11 h 440"/>
                <a:gd name="T40" fmla="*/ 2 w 316"/>
                <a:gd name="T41" fmla="*/ 10 h 440"/>
                <a:gd name="T42" fmla="*/ 2 w 316"/>
                <a:gd name="T43" fmla="*/ 9 h 440"/>
                <a:gd name="T44" fmla="*/ 3 w 316"/>
                <a:gd name="T45" fmla="*/ 7 h 440"/>
                <a:gd name="T46" fmla="*/ 3 w 316"/>
                <a:gd name="T47" fmla="*/ 7 h 440"/>
                <a:gd name="T48" fmla="*/ 3 w 316"/>
                <a:gd name="T49" fmla="*/ 6 h 440"/>
                <a:gd name="T50" fmla="*/ 4 w 316"/>
                <a:gd name="T51" fmla="*/ 5 h 440"/>
                <a:gd name="T52" fmla="*/ 5 w 316"/>
                <a:gd name="T53" fmla="*/ 4 h 440"/>
                <a:gd name="T54" fmla="*/ 5 w 316"/>
                <a:gd name="T55" fmla="*/ 3 h 440"/>
                <a:gd name="T56" fmla="*/ 6 w 316"/>
                <a:gd name="T57" fmla="*/ 3 h 440"/>
                <a:gd name="T58" fmla="*/ 7 w 316"/>
                <a:gd name="T59" fmla="*/ 2 h 440"/>
                <a:gd name="T60" fmla="*/ 8 w 316"/>
                <a:gd name="T61" fmla="*/ 2 h 440"/>
                <a:gd name="T62" fmla="*/ 9 w 316"/>
                <a:gd name="T63" fmla="*/ 1 h 440"/>
                <a:gd name="T64" fmla="*/ 10 w 316"/>
                <a:gd name="T65" fmla="*/ 0 h 440"/>
                <a:gd name="T66" fmla="*/ 10 w 316"/>
                <a:gd name="T67" fmla="*/ 0 h 440"/>
                <a:gd name="T68" fmla="*/ 10 w 316"/>
                <a:gd name="T69" fmla="*/ 0 h 440"/>
                <a:gd name="T70" fmla="*/ 9 w 316"/>
                <a:gd name="T71" fmla="*/ 0 h 440"/>
                <a:gd name="T72" fmla="*/ 9 w 316"/>
                <a:gd name="T73" fmla="*/ 0 h 440"/>
                <a:gd name="T74" fmla="*/ 9 w 316"/>
                <a:gd name="T75" fmla="*/ 0 h 440"/>
                <a:gd name="T76" fmla="*/ 9 w 316"/>
                <a:gd name="T77" fmla="*/ 0 h 440"/>
                <a:gd name="T78" fmla="*/ 8 w 316"/>
                <a:gd name="T79" fmla="*/ 0 h 440"/>
                <a:gd name="T80" fmla="*/ 8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224"/>
            <p:cNvSpPr>
              <a:spLocks noChangeAspect="1"/>
            </p:cNvSpPr>
            <p:nvPr/>
          </p:nvSpPr>
          <p:spPr bwMode="auto">
            <a:xfrm>
              <a:off x="2665" y="2184"/>
              <a:ext cx="155" cy="215"/>
            </a:xfrm>
            <a:custGeom>
              <a:avLst/>
              <a:gdLst>
                <a:gd name="T0" fmla="*/ 7 w 310"/>
                <a:gd name="T1" fmla="*/ 0 h 431"/>
                <a:gd name="T2" fmla="*/ 7 w 310"/>
                <a:gd name="T3" fmla="*/ 0 h 431"/>
                <a:gd name="T4" fmla="*/ 6 w 310"/>
                <a:gd name="T5" fmla="*/ 0 h 431"/>
                <a:gd name="T6" fmla="*/ 5 w 310"/>
                <a:gd name="T7" fmla="*/ 1 h 431"/>
                <a:gd name="T8" fmla="*/ 5 w 310"/>
                <a:gd name="T9" fmla="*/ 2 h 431"/>
                <a:gd name="T10" fmla="*/ 3 w 310"/>
                <a:gd name="T11" fmla="*/ 2 h 431"/>
                <a:gd name="T12" fmla="*/ 3 w 310"/>
                <a:gd name="T13" fmla="*/ 3 h 431"/>
                <a:gd name="T14" fmla="*/ 3 w 310"/>
                <a:gd name="T15" fmla="*/ 4 h 431"/>
                <a:gd name="T16" fmla="*/ 2 w 310"/>
                <a:gd name="T17" fmla="*/ 4 h 431"/>
                <a:gd name="T18" fmla="*/ 1 w 310"/>
                <a:gd name="T19" fmla="*/ 5 h 431"/>
                <a:gd name="T20" fmla="*/ 1 w 310"/>
                <a:gd name="T21" fmla="*/ 6 h 431"/>
                <a:gd name="T22" fmla="*/ 1 w 310"/>
                <a:gd name="T23" fmla="*/ 7 h 431"/>
                <a:gd name="T24" fmla="*/ 1 w 310"/>
                <a:gd name="T25" fmla="*/ 8 h 431"/>
                <a:gd name="T26" fmla="*/ 0 w 310"/>
                <a:gd name="T27" fmla="*/ 9 h 431"/>
                <a:gd name="T28" fmla="*/ 1 w 310"/>
                <a:gd name="T29" fmla="*/ 10 h 431"/>
                <a:gd name="T30" fmla="*/ 1 w 310"/>
                <a:gd name="T31" fmla="*/ 12 h 431"/>
                <a:gd name="T32" fmla="*/ 1 w 310"/>
                <a:gd name="T33" fmla="*/ 13 h 431"/>
                <a:gd name="T34" fmla="*/ 1 w 310"/>
                <a:gd name="T35" fmla="*/ 12 h 431"/>
                <a:gd name="T36" fmla="*/ 1 w 310"/>
                <a:gd name="T37" fmla="*/ 11 h 431"/>
                <a:gd name="T38" fmla="*/ 1 w 310"/>
                <a:gd name="T39" fmla="*/ 10 h 431"/>
                <a:gd name="T40" fmla="*/ 2 w 310"/>
                <a:gd name="T41" fmla="*/ 9 h 431"/>
                <a:gd name="T42" fmla="*/ 2 w 310"/>
                <a:gd name="T43" fmla="*/ 8 h 431"/>
                <a:gd name="T44" fmla="*/ 3 w 310"/>
                <a:gd name="T45" fmla="*/ 7 h 431"/>
                <a:gd name="T46" fmla="*/ 3 w 310"/>
                <a:gd name="T47" fmla="*/ 6 h 431"/>
                <a:gd name="T48" fmla="*/ 3 w 310"/>
                <a:gd name="T49" fmla="*/ 5 h 431"/>
                <a:gd name="T50" fmla="*/ 4 w 310"/>
                <a:gd name="T51" fmla="*/ 4 h 431"/>
                <a:gd name="T52" fmla="*/ 5 w 310"/>
                <a:gd name="T53" fmla="*/ 3 h 431"/>
                <a:gd name="T54" fmla="*/ 5 w 310"/>
                <a:gd name="T55" fmla="*/ 2 h 431"/>
                <a:gd name="T56" fmla="*/ 6 w 310"/>
                <a:gd name="T57" fmla="*/ 2 h 431"/>
                <a:gd name="T58" fmla="*/ 7 w 310"/>
                <a:gd name="T59" fmla="*/ 1 h 431"/>
                <a:gd name="T60" fmla="*/ 8 w 310"/>
                <a:gd name="T61" fmla="*/ 0 h 431"/>
                <a:gd name="T62" fmla="*/ 9 w 310"/>
                <a:gd name="T63" fmla="*/ 0 h 431"/>
                <a:gd name="T64" fmla="*/ 10 w 310"/>
                <a:gd name="T65" fmla="*/ 0 h 431"/>
                <a:gd name="T66" fmla="*/ 10 w 310"/>
                <a:gd name="T67" fmla="*/ 0 h 431"/>
                <a:gd name="T68" fmla="*/ 10 w 310"/>
                <a:gd name="T69" fmla="*/ 0 h 431"/>
                <a:gd name="T70" fmla="*/ 9 w 310"/>
                <a:gd name="T71" fmla="*/ 0 h 431"/>
                <a:gd name="T72" fmla="*/ 9 w 310"/>
                <a:gd name="T73" fmla="*/ 0 h 431"/>
                <a:gd name="T74" fmla="*/ 9 w 310"/>
                <a:gd name="T75" fmla="*/ 0 h 431"/>
                <a:gd name="T76" fmla="*/ 8 w 310"/>
                <a:gd name="T77" fmla="*/ 0 h 431"/>
                <a:gd name="T78" fmla="*/ 8 w 310"/>
                <a:gd name="T79" fmla="*/ 0 h 431"/>
                <a:gd name="T80" fmla="*/ 7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225"/>
            <p:cNvSpPr>
              <a:spLocks noChangeAspect="1"/>
            </p:cNvSpPr>
            <p:nvPr/>
          </p:nvSpPr>
          <p:spPr bwMode="auto">
            <a:xfrm>
              <a:off x="2667" y="2185"/>
              <a:ext cx="151" cy="211"/>
            </a:xfrm>
            <a:custGeom>
              <a:avLst/>
              <a:gdLst>
                <a:gd name="T0" fmla="*/ 7 w 302"/>
                <a:gd name="T1" fmla="*/ 0 h 423"/>
                <a:gd name="T2" fmla="*/ 6 w 302"/>
                <a:gd name="T3" fmla="*/ 0 h 423"/>
                <a:gd name="T4" fmla="*/ 6 w 302"/>
                <a:gd name="T5" fmla="*/ 0 h 423"/>
                <a:gd name="T6" fmla="*/ 5 w 302"/>
                <a:gd name="T7" fmla="*/ 1 h 423"/>
                <a:gd name="T8" fmla="*/ 5 w 302"/>
                <a:gd name="T9" fmla="*/ 2 h 423"/>
                <a:gd name="T10" fmla="*/ 3 w 302"/>
                <a:gd name="T11" fmla="*/ 2 h 423"/>
                <a:gd name="T12" fmla="*/ 3 w 302"/>
                <a:gd name="T13" fmla="*/ 3 h 423"/>
                <a:gd name="T14" fmla="*/ 3 w 302"/>
                <a:gd name="T15" fmla="*/ 4 h 423"/>
                <a:gd name="T16" fmla="*/ 2 w 302"/>
                <a:gd name="T17" fmla="*/ 4 h 423"/>
                <a:gd name="T18" fmla="*/ 1 w 302"/>
                <a:gd name="T19" fmla="*/ 5 h 423"/>
                <a:gd name="T20" fmla="*/ 1 w 302"/>
                <a:gd name="T21" fmla="*/ 6 h 423"/>
                <a:gd name="T22" fmla="*/ 1 w 302"/>
                <a:gd name="T23" fmla="*/ 7 h 423"/>
                <a:gd name="T24" fmla="*/ 1 w 302"/>
                <a:gd name="T25" fmla="*/ 8 h 423"/>
                <a:gd name="T26" fmla="*/ 0 w 302"/>
                <a:gd name="T27" fmla="*/ 9 h 423"/>
                <a:gd name="T28" fmla="*/ 1 w 302"/>
                <a:gd name="T29" fmla="*/ 10 h 423"/>
                <a:gd name="T30" fmla="*/ 1 w 302"/>
                <a:gd name="T31" fmla="*/ 11 h 423"/>
                <a:gd name="T32" fmla="*/ 1 w 302"/>
                <a:gd name="T33" fmla="*/ 13 h 423"/>
                <a:gd name="T34" fmla="*/ 1 w 302"/>
                <a:gd name="T35" fmla="*/ 12 h 423"/>
                <a:gd name="T36" fmla="*/ 1 w 302"/>
                <a:gd name="T37" fmla="*/ 10 h 423"/>
                <a:gd name="T38" fmla="*/ 1 w 302"/>
                <a:gd name="T39" fmla="*/ 9 h 423"/>
                <a:gd name="T40" fmla="*/ 1 w 302"/>
                <a:gd name="T41" fmla="*/ 8 h 423"/>
                <a:gd name="T42" fmla="*/ 2 w 302"/>
                <a:gd name="T43" fmla="*/ 7 h 423"/>
                <a:gd name="T44" fmla="*/ 3 w 302"/>
                <a:gd name="T45" fmla="*/ 6 h 423"/>
                <a:gd name="T46" fmla="*/ 3 w 302"/>
                <a:gd name="T47" fmla="*/ 5 h 423"/>
                <a:gd name="T48" fmla="*/ 3 w 302"/>
                <a:gd name="T49" fmla="*/ 5 h 423"/>
                <a:gd name="T50" fmla="*/ 4 w 302"/>
                <a:gd name="T51" fmla="*/ 4 h 423"/>
                <a:gd name="T52" fmla="*/ 5 w 302"/>
                <a:gd name="T53" fmla="*/ 3 h 423"/>
                <a:gd name="T54" fmla="*/ 5 w 302"/>
                <a:gd name="T55" fmla="*/ 2 h 423"/>
                <a:gd name="T56" fmla="*/ 6 w 302"/>
                <a:gd name="T57" fmla="*/ 2 h 423"/>
                <a:gd name="T58" fmla="*/ 7 w 302"/>
                <a:gd name="T59" fmla="*/ 1 h 423"/>
                <a:gd name="T60" fmla="*/ 7 w 302"/>
                <a:gd name="T61" fmla="*/ 0 h 423"/>
                <a:gd name="T62" fmla="*/ 9 w 302"/>
                <a:gd name="T63" fmla="*/ 0 h 423"/>
                <a:gd name="T64" fmla="*/ 10 w 302"/>
                <a:gd name="T65" fmla="*/ 0 h 423"/>
                <a:gd name="T66" fmla="*/ 10 w 302"/>
                <a:gd name="T67" fmla="*/ 0 h 423"/>
                <a:gd name="T68" fmla="*/ 9 w 302"/>
                <a:gd name="T69" fmla="*/ 0 h 423"/>
                <a:gd name="T70" fmla="*/ 9 w 302"/>
                <a:gd name="T71" fmla="*/ 0 h 423"/>
                <a:gd name="T72" fmla="*/ 9 w 302"/>
                <a:gd name="T73" fmla="*/ 0 h 423"/>
                <a:gd name="T74" fmla="*/ 8 w 302"/>
                <a:gd name="T75" fmla="*/ 0 h 423"/>
                <a:gd name="T76" fmla="*/ 8 w 302"/>
                <a:gd name="T77" fmla="*/ 0 h 423"/>
                <a:gd name="T78" fmla="*/ 7 w 302"/>
                <a:gd name="T79" fmla="*/ 0 h 423"/>
                <a:gd name="T80" fmla="*/ 7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226"/>
            <p:cNvSpPr>
              <a:spLocks noChangeAspect="1"/>
            </p:cNvSpPr>
            <p:nvPr/>
          </p:nvSpPr>
          <p:spPr bwMode="auto">
            <a:xfrm>
              <a:off x="2668" y="2185"/>
              <a:ext cx="147" cy="207"/>
            </a:xfrm>
            <a:custGeom>
              <a:avLst/>
              <a:gdLst>
                <a:gd name="T0" fmla="*/ 6 w 295"/>
                <a:gd name="T1" fmla="*/ 1 h 414"/>
                <a:gd name="T2" fmla="*/ 6 w 295"/>
                <a:gd name="T3" fmla="*/ 1 h 414"/>
                <a:gd name="T4" fmla="*/ 5 w 295"/>
                <a:gd name="T5" fmla="*/ 2 h 414"/>
                <a:gd name="T6" fmla="*/ 4 w 295"/>
                <a:gd name="T7" fmla="*/ 2 h 414"/>
                <a:gd name="T8" fmla="*/ 3 w 295"/>
                <a:gd name="T9" fmla="*/ 3 h 414"/>
                <a:gd name="T10" fmla="*/ 3 w 295"/>
                <a:gd name="T11" fmla="*/ 3 h 414"/>
                <a:gd name="T12" fmla="*/ 2 w 295"/>
                <a:gd name="T13" fmla="*/ 3 h 414"/>
                <a:gd name="T14" fmla="*/ 2 w 295"/>
                <a:gd name="T15" fmla="*/ 5 h 414"/>
                <a:gd name="T16" fmla="*/ 1 w 295"/>
                <a:gd name="T17" fmla="*/ 5 h 414"/>
                <a:gd name="T18" fmla="*/ 1 w 295"/>
                <a:gd name="T19" fmla="*/ 6 h 414"/>
                <a:gd name="T20" fmla="*/ 0 w 295"/>
                <a:gd name="T21" fmla="*/ 7 h 414"/>
                <a:gd name="T22" fmla="*/ 0 w 295"/>
                <a:gd name="T23" fmla="*/ 7 h 414"/>
                <a:gd name="T24" fmla="*/ 0 w 295"/>
                <a:gd name="T25" fmla="*/ 9 h 414"/>
                <a:gd name="T26" fmla="*/ 0 w 295"/>
                <a:gd name="T27" fmla="*/ 10 h 414"/>
                <a:gd name="T28" fmla="*/ 0 w 295"/>
                <a:gd name="T29" fmla="*/ 11 h 414"/>
                <a:gd name="T30" fmla="*/ 0 w 295"/>
                <a:gd name="T31" fmla="*/ 12 h 414"/>
                <a:gd name="T32" fmla="*/ 0 w 295"/>
                <a:gd name="T33" fmla="*/ 13 h 414"/>
                <a:gd name="T34" fmla="*/ 0 w 295"/>
                <a:gd name="T35" fmla="*/ 12 h 414"/>
                <a:gd name="T36" fmla="*/ 0 w 295"/>
                <a:gd name="T37" fmla="*/ 11 h 414"/>
                <a:gd name="T38" fmla="*/ 1 w 295"/>
                <a:gd name="T39" fmla="*/ 10 h 414"/>
                <a:gd name="T40" fmla="*/ 1 w 295"/>
                <a:gd name="T41" fmla="*/ 9 h 414"/>
                <a:gd name="T42" fmla="*/ 1 w 295"/>
                <a:gd name="T43" fmla="*/ 8 h 414"/>
                <a:gd name="T44" fmla="*/ 2 w 295"/>
                <a:gd name="T45" fmla="*/ 7 h 414"/>
                <a:gd name="T46" fmla="*/ 2 w 295"/>
                <a:gd name="T47" fmla="*/ 6 h 414"/>
                <a:gd name="T48" fmla="*/ 2 w 295"/>
                <a:gd name="T49" fmla="*/ 5 h 414"/>
                <a:gd name="T50" fmla="*/ 3 w 295"/>
                <a:gd name="T51" fmla="*/ 5 h 414"/>
                <a:gd name="T52" fmla="*/ 4 w 295"/>
                <a:gd name="T53" fmla="*/ 3 h 414"/>
                <a:gd name="T54" fmla="*/ 4 w 295"/>
                <a:gd name="T55" fmla="*/ 3 h 414"/>
                <a:gd name="T56" fmla="*/ 5 w 295"/>
                <a:gd name="T57" fmla="*/ 3 h 414"/>
                <a:gd name="T58" fmla="*/ 6 w 295"/>
                <a:gd name="T59" fmla="*/ 2 h 414"/>
                <a:gd name="T60" fmla="*/ 7 w 295"/>
                <a:gd name="T61" fmla="*/ 1 h 414"/>
                <a:gd name="T62" fmla="*/ 8 w 295"/>
                <a:gd name="T63" fmla="*/ 1 h 414"/>
                <a:gd name="T64" fmla="*/ 9 w 295"/>
                <a:gd name="T65" fmla="*/ 0 h 414"/>
                <a:gd name="T66" fmla="*/ 8 w 295"/>
                <a:gd name="T67" fmla="*/ 0 h 414"/>
                <a:gd name="T68" fmla="*/ 8 w 295"/>
                <a:gd name="T69" fmla="*/ 1 h 414"/>
                <a:gd name="T70" fmla="*/ 8 w 295"/>
                <a:gd name="T71" fmla="*/ 1 h 414"/>
                <a:gd name="T72" fmla="*/ 8 w 295"/>
                <a:gd name="T73" fmla="*/ 1 h 414"/>
                <a:gd name="T74" fmla="*/ 7 w 295"/>
                <a:gd name="T75" fmla="*/ 1 h 414"/>
                <a:gd name="T76" fmla="*/ 7 w 295"/>
                <a:gd name="T77" fmla="*/ 1 h 414"/>
                <a:gd name="T78" fmla="*/ 7 w 295"/>
                <a:gd name="T79" fmla="*/ 1 h 414"/>
                <a:gd name="T80" fmla="*/ 6 w 295"/>
                <a:gd name="T81" fmla="*/ 1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227"/>
            <p:cNvSpPr>
              <a:spLocks noChangeAspect="1"/>
            </p:cNvSpPr>
            <p:nvPr/>
          </p:nvSpPr>
          <p:spPr bwMode="auto">
            <a:xfrm>
              <a:off x="2669" y="2186"/>
              <a:ext cx="144" cy="203"/>
            </a:xfrm>
            <a:custGeom>
              <a:avLst/>
              <a:gdLst>
                <a:gd name="T0" fmla="*/ 7 w 288"/>
                <a:gd name="T1" fmla="*/ 1 h 405"/>
                <a:gd name="T2" fmla="*/ 6 w 288"/>
                <a:gd name="T3" fmla="*/ 1 h 405"/>
                <a:gd name="T4" fmla="*/ 5 w 288"/>
                <a:gd name="T5" fmla="*/ 2 h 405"/>
                <a:gd name="T6" fmla="*/ 5 w 288"/>
                <a:gd name="T7" fmla="*/ 2 h 405"/>
                <a:gd name="T8" fmla="*/ 4 w 288"/>
                <a:gd name="T9" fmla="*/ 3 h 405"/>
                <a:gd name="T10" fmla="*/ 3 w 288"/>
                <a:gd name="T11" fmla="*/ 3 h 405"/>
                <a:gd name="T12" fmla="*/ 3 w 288"/>
                <a:gd name="T13" fmla="*/ 4 h 405"/>
                <a:gd name="T14" fmla="*/ 2 w 288"/>
                <a:gd name="T15" fmla="*/ 5 h 405"/>
                <a:gd name="T16" fmla="*/ 1 w 288"/>
                <a:gd name="T17" fmla="*/ 5 h 405"/>
                <a:gd name="T18" fmla="*/ 1 w 288"/>
                <a:gd name="T19" fmla="*/ 6 h 405"/>
                <a:gd name="T20" fmla="*/ 1 w 288"/>
                <a:gd name="T21" fmla="*/ 7 h 405"/>
                <a:gd name="T22" fmla="*/ 1 w 288"/>
                <a:gd name="T23" fmla="*/ 8 h 405"/>
                <a:gd name="T24" fmla="*/ 1 w 288"/>
                <a:gd name="T25" fmla="*/ 9 h 405"/>
                <a:gd name="T26" fmla="*/ 0 w 288"/>
                <a:gd name="T27" fmla="*/ 10 h 405"/>
                <a:gd name="T28" fmla="*/ 1 w 288"/>
                <a:gd name="T29" fmla="*/ 11 h 405"/>
                <a:gd name="T30" fmla="*/ 1 w 288"/>
                <a:gd name="T31" fmla="*/ 12 h 405"/>
                <a:gd name="T32" fmla="*/ 1 w 288"/>
                <a:gd name="T33" fmla="*/ 13 h 405"/>
                <a:gd name="T34" fmla="*/ 1 w 288"/>
                <a:gd name="T35" fmla="*/ 12 h 405"/>
                <a:gd name="T36" fmla="*/ 1 w 288"/>
                <a:gd name="T37" fmla="*/ 11 h 405"/>
                <a:gd name="T38" fmla="*/ 1 w 288"/>
                <a:gd name="T39" fmla="*/ 10 h 405"/>
                <a:gd name="T40" fmla="*/ 1 w 288"/>
                <a:gd name="T41" fmla="*/ 9 h 405"/>
                <a:gd name="T42" fmla="*/ 2 w 288"/>
                <a:gd name="T43" fmla="*/ 8 h 405"/>
                <a:gd name="T44" fmla="*/ 2 w 288"/>
                <a:gd name="T45" fmla="*/ 7 h 405"/>
                <a:gd name="T46" fmla="*/ 3 w 288"/>
                <a:gd name="T47" fmla="*/ 6 h 405"/>
                <a:gd name="T48" fmla="*/ 3 w 288"/>
                <a:gd name="T49" fmla="*/ 5 h 405"/>
                <a:gd name="T50" fmla="*/ 3 w 288"/>
                <a:gd name="T51" fmla="*/ 4 h 405"/>
                <a:gd name="T52" fmla="*/ 4 w 288"/>
                <a:gd name="T53" fmla="*/ 4 h 405"/>
                <a:gd name="T54" fmla="*/ 5 w 288"/>
                <a:gd name="T55" fmla="*/ 3 h 405"/>
                <a:gd name="T56" fmla="*/ 5 w 288"/>
                <a:gd name="T57" fmla="*/ 2 h 405"/>
                <a:gd name="T58" fmla="*/ 6 w 288"/>
                <a:gd name="T59" fmla="*/ 2 h 405"/>
                <a:gd name="T60" fmla="*/ 7 w 288"/>
                <a:gd name="T61" fmla="*/ 1 h 405"/>
                <a:gd name="T62" fmla="*/ 8 w 288"/>
                <a:gd name="T63" fmla="*/ 1 h 405"/>
                <a:gd name="T64" fmla="*/ 9 w 288"/>
                <a:gd name="T65" fmla="*/ 0 h 405"/>
                <a:gd name="T66" fmla="*/ 9 w 288"/>
                <a:gd name="T67" fmla="*/ 0 h 405"/>
                <a:gd name="T68" fmla="*/ 9 w 288"/>
                <a:gd name="T69" fmla="*/ 1 h 405"/>
                <a:gd name="T70" fmla="*/ 9 w 288"/>
                <a:gd name="T71" fmla="*/ 1 h 405"/>
                <a:gd name="T72" fmla="*/ 8 w 288"/>
                <a:gd name="T73" fmla="*/ 1 h 405"/>
                <a:gd name="T74" fmla="*/ 8 w 288"/>
                <a:gd name="T75" fmla="*/ 1 h 405"/>
                <a:gd name="T76" fmla="*/ 7 w 288"/>
                <a:gd name="T77" fmla="*/ 1 h 405"/>
                <a:gd name="T78" fmla="*/ 7 w 288"/>
                <a:gd name="T79" fmla="*/ 1 h 405"/>
                <a:gd name="T80" fmla="*/ 7 w 288"/>
                <a:gd name="T81" fmla="*/ 1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228"/>
            <p:cNvSpPr>
              <a:spLocks noChangeAspect="1"/>
            </p:cNvSpPr>
            <p:nvPr/>
          </p:nvSpPr>
          <p:spPr bwMode="auto">
            <a:xfrm>
              <a:off x="2671" y="2187"/>
              <a:ext cx="140" cy="199"/>
            </a:xfrm>
            <a:custGeom>
              <a:avLst/>
              <a:gdLst>
                <a:gd name="T0" fmla="*/ 7 w 280"/>
                <a:gd name="T1" fmla="*/ 1 h 397"/>
                <a:gd name="T2" fmla="*/ 6 w 280"/>
                <a:gd name="T3" fmla="*/ 1 h 397"/>
                <a:gd name="T4" fmla="*/ 5 w 280"/>
                <a:gd name="T5" fmla="*/ 2 h 397"/>
                <a:gd name="T6" fmla="*/ 5 w 280"/>
                <a:gd name="T7" fmla="*/ 2 h 397"/>
                <a:gd name="T8" fmla="*/ 4 w 280"/>
                <a:gd name="T9" fmla="*/ 3 h 397"/>
                <a:gd name="T10" fmla="*/ 3 w 280"/>
                <a:gd name="T11" fmla="*/ 3 h 397"/>
                <a:gd name="T12" fmla="*/ 3 w 280"/>
                <a:gd name="T13" fmla="*/ 4 h 397"/>
                <a:gd name="T14" fmla="*/ 2 w 280"/>
                <a:gd name="T15" fmla="*/ 5 h 397"/>
                <a:gd name="T16" fmla="*/ 1 w 280"/>
                <a:gd name="T17" fmla="*/ 5 h 397"/>
                <a:gd name="T18" fmla="*/ 1 w 280"/>
                <a:gd name="T19" fmla="*/ 6 h 397"/>
                <a:gd name="T20" fmla="*/ 1 w 280"/>
                <a:gd name="T21" fmla="*/ 7 h 397"/>
                <a:gd name="T22" fmla="*/ 1 w 280"/>
                <a:gd name="T23" fmla="*/ 8 h 397"/>
                <a:gd name="T24" fmla="*/ 1 w 280"/>
                <a:gd name="T25" fmla="*/ 8 h 397"/>
                <a:gd name="T26" fmla="*/ 0 w 280"/>
                <a:gd name="T27" fmla="*/ 9 h 397"/>
                <a:gd name="T28" fmla="*/ 0 w 280"/>
                <a:gd name="T29" fmla="*/ 11 h 397"/>
                <a:gd name="T30" fmla="*/ 1 w 280"/>
                <a:gd name="T31" fmla="*/ 12 h 397"/>
                <a:gd name="T32" fmla="*/ 1 w 280"/>
                <a:gd name="T33" fmla="*/ 13 h 397"/>
                <a:gd name="T34" fmla="*/ 1 w 280"/>
                <a:gd name="T35" fmla="*/ 12 h 397"/>
                <a:gd name="T36" fmla="*/ 1 w 280"/>
                <a:gd name="T37" fmla="*/ 11 h 397"/>
                <a:gd name="T38" fmla="*/ 1 w 280"/>
                <a:gd name="T39" fmla="*/ 10 h 397"/>
                <a:gd name="T40" fmla="*/ 1 w 280"/>
                <a:gd name="T41" fmla="*/ 9 h 397"/>
                <a:gd name="T42" fmla="*/ 2 w 280"/>
                <a:gd name="T43" fmla="*/ 8 h 397"/>
                <a:gd name="T44" fmla="*/ 2 w 280"/>
                <a:gd name="T45" fmla="*/ 7 h 397"/>
                <a:gd name="T46" fmla="*/ 2 w 280"/>
                <a:gd name="T47" fmla="*/ 6 h 397"/>
                <a:gd name="T48" fmla="*/ 3 w 280"/>
                <a:gd name="T49" fmla="*/ 5 h 397"/>
                <a:gd name="T50" fmla="*/ 3 w 280"/>
                <a:gd name="T51" fmla="*/ 4 h 397"/>
                <a:gd name="T52" fmla="*/ 4 w 280"/>
                <a:gd name="T53" fmla="*/ 4 h 397"/>
                <a:gd name="T54" fmla="*/ 5 w 280"/>
                <a:gd name="T55" fmla="*/ 3 h 397"/>
                <a:gd name="T56" fmla="*/ 5 w 280"/>
                <a:gd name="T57" fmla="*/ 2 h 397"/>
                <a:gd name="T58" fmla="*/ 6 w 280"/>
                <a:gd name="T59" fmla="*/ 2 h 397"/>
                <a:gd name="T60" fmla="*/ 7 w 280"/>
                <a:gd name="T61" fmla="*/ 1 h 397"/>
                <a:gd name="T62" fmla="*/ 8 w 280"/>
                <a:gd name="T63" fmla="*/ 1 h 397"/>
                <a:gd name="T64" fmla="*/ 9 w 280"/>
                <a:gd name="T65" fmla="*/ 0 h 397"/>
                <a:gd name="T66" fmla="*/ 9 w 280"/>
                <a:gd name="T67" fmla="*/ 1 h 397"/>
                <a:gd name="T68" fmla="*/ 9 w 280"/>
                <a:gd name="T69" fmla="*/ 1 h 397"/>
                <a:gd name="T70" fmla="*/ 8 w 280"/>
                <a:gd name="T71" fmla="*/ 1 h 397"/>
                <a:gd name="T72" fmla="*/ 8 w 280"/>
                <a:gd name="T73" fmla="*/ 1 h 397"/>
                <a:gd name="T74" fmla="*/ 7 w 280"/>
                <a:gd name="T75" fmla="*/ 1 h 397"/>
                <a:gd name="T76" fmla="*/ 7 w 280"/>
                <a:gd name="T77" fmla="*/ 1 h 397"/>
                <a:gd name="T78" fmla="*/ 7 w 280"/>
                <a:gd name="T79" fmla="*/ 1 h 397"/>
                <a:gd name="T80" fmla="*/ 7 w 280"/>
                <a:gd name="T81" fmla="*/ 1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229"/>
            <p:cNvSpPr>
              <a:spLocks noChangeAspect="1"/>
            </p:cNvSpPr>
            <p:nvPr/>
          </p:nvSpPr>
          <p:spPr bwMode="auto">
            <a:xfrm>
              <a:off x="2672" y="2187"/>
              <a:ext cx="136" cy="195"/>
            </a:xfrm>
            <a:custGeom>
              <a:avLst/>
              <a:gdLst>
                <a:gd name="T0" fmla="*/ 6 w 273"/>
                <a:gd name="T1" fmla="*/ 1 h 389"/>
                <a:gd name="T2" fmla="*/ 5 w 273"/>
                <a:gd name="T3" fmla="*/ 1 h 389"/>
                <a:gd name="T4" fmla="*/ 5 w 273"/>
                <a:gd name="T5" fmla="*/ 2 h 389"/>
                <a:gd name="T6" fmla="*/ 4 w 273"/>
                <a:gd name="T7" fmla="*/ 2 h 389"/>
                <a:gd name="T8" fmla="*/ 3 w 273"/>
                <a:gd name="T9" fmla="*/ 3 h 389"/>
                <a:gd name="T10" fmla="*/ 3 w 273"/>
                <a:gd name="T11" fmla="*/ 3 h 389"/>
                <a:gd name="T12" fmla="*/ 2 w 273"/>
                <a:gd name="T13" fmla="*/ 4 h 389"/>
                <a:gd name="T14" fmla="*/ 1 w 273"/>
                <a:gd name="T15" fmla="*/ 5 h 389"/>
                <a:gd name="T16" fmla="*/ 1 w 273"/>
                <a:gd name="T17" fmla="*/ 5 h 389"/>
                <a:gd name="T18" fmla="*/ 1 w 273"/>
                <a:gd name="T19" fmla="*/ 6 h 389"/>
                <a:gd name="T20" fmla="*/ 0 w 273"/>
                <a:gd name="T21" fmla="*/ 7 h 389"/>
                <a:gd name="T22" fmla="*/ 0 w 273"/>
                <a:gd name="T23" fmla="*/ 7 h 389"/>
                <a:gd name="T24" fmla="*/ 0 w 273"/>
                <a:gd name="T25" fmla="*/ 8 h 389"/>
                <a:gd name="T26" fmla="*/ 0 w 273"/>
                <a:gd name="T27" fmla="*/ 9 h 389"/>
                <a:gd name="T28" fmla="*/ 0 w 273"/>
                <a:gd name="T29" fmla="*/ 10 h 389"/>
                <a:gd name="T30" fmla="*/ 0 w 273"/>
                <a:gd name="T31" fmla="*/ 11 h 389"/>
                <a:gd name="T32" fmla="*/ 0 w 273"/>
                <a:gd name="T33" fmla="*/ 13 h 389"/>
                <a:gd name="T34" fmla="*/ 0 w 273"/>
                <a:gd name="T35" fmla="*/ 11 h 389"/>
                <a:gd name="T36" fmla="*/ 0 w 273"/>
                <a:gd name="T37" fmla="*/ 10 h 389"/>
                <a:gd name="T38" fmla="*/ 0 w 273"/>
                <a:gd name="T39" fmla="*/ 9 h 389"/>
                <a:gd name="T40" fmla="*/ 1 w 273"/>
                <a:gd name="T41" fmla="*/ 8 h 389"/>
                <a:gd name="T42" fmla="*/ 1 w 273"/>
                <a:gd name="T43" fmla="*/ 7 h 389"/>
                <a:gd name="T44" fmla="*/ 1 w 273"/>
                <a:gd name="T45" fmla="*/ 6 h 389"/>
                <a:gd name="T46" fmla="*/ 2 w 273"/>
                <a:gd name="T47" fmla="*/ 6 h 389"/>
                <a:gd name="T48" fmla="*/ 2 w 273"/>
                <a:gd name="T49" fmla="*/ 5 h 389"/>
                <a:gd name="T50" fmla="*/ 2 w 273"/>
                <a:gd name="T51" fmla="*/ 4 h 389"/>
                <a:gd name="T52" fmla="*/ 3 w 273"/>
                <a:gd name="T53" fmla="*/ 3 h 389"/>
                <a:gd name="T54" fmla="*/ 4 w 273"/>
                <a:gd name="T55" fmla="*/ 3 h 389"/>
                <a:gd name="T56" fmla="*/ 4 w 273"/>
                <a:gd name="T57" fmla="*/ 2 h 389"/>
                <a:gd name="T58" fmla="*/ 5 w 273"/>
                <a:gd name="T59" fmla="*/ 2 h 389"/>
                <a:gd name="T60" fmla="*/ 6 w 273"/>
                <a:gd name="T61" fmla="*/ 1 h 389"/>
                <a:gd name="T62" fmla="*/ 7 w 273"/>
                <a:gd name="T63" fmla="*/ 1 h 389"/>
                <a:gd name="T64" fmla="*/ 8 w 273"/>
                <a:gd name="T65" fmla="*/ 0 h 389"/>
                <a:gd name="T66" fmla="*/ 8 w 273"/>
                <a:gd name="T67" fmla="*/ 1 h 389"/>
                <a:gd name="T68" fmla="*/ 7 w 273"/>
                <a:gd name="T69" fmla="*/ 1 h 389"/>
                <a:gd name="T70" fmla="*/ 7 w 273"/>
                <a:gd name="T71" fmla="*/ 1 h 389"/>
                <a:gd name="T72" fmla="*/ 7 w 273"/>
                <a:gd name="T73" fmla="*/ 1 h 389"/>
                <a:gd name="T74" fmla="*/ 7 w 273"/>
                <a:gd name="T75" fmla="*/ 1 h 389"/>
                <a:gd name="T76" fmla="*/ 6 w 273"/>
                <a:gd name="T77" fmla="*/ 1 h 389"/>
                <a:gd name="T78" fmla="*/ 6 w 273"/>
                <a:gd name="T79" fmla="*/ 1 h 389"/>
                <a:gd name="T80" fmla="*/ 6 w 273"/>
                <a:gd name="T81" fmla="*/ 1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230"/>
            <p:cNvSpPr>
              <a:spLocks noChangeAspect="1"/>
            </p:cNvSpPr>
            <p:nvPr/>
          </p:nvSpPr>
          <p:spPr bwMode="auto">
            <a:xfrm>
              <a:off x="2673" y="2189"/>
              <a:ext cx="134" cy="190"/>
            </a:xfrm>
            <a:custGeom>
              <a:avLst/>
              <a:gdLst>
                <a:gd name="T0" fmla="*/ 7 w 267"/>
                <a:gd name="T1" fmla="*/ 1 h 380"/>
                <a:gd name="T2" fmla="*/ 6 w 267"/>
                <a:gd name="T3" fmla="*/ 1 h 380"/>
                <a:gd name="T4" fmla="*/ 5 w 267"/>
                <a:gd name="T5" fmla="*/ 2 h 380"/>
                <a:gd name="T6" fmla="*/ 5 w 267"/>
                <a:gd name="T7" fmla="*/ 2 h 380"/>
                <a:gd name="T8" fmla="*/ 4 w 267"/>
                <a:gd name="T9" fmla="*/ 3 h 380"/>
                <a:gd name="T10" fmla="*/ 4 w 267"/>
                <a:gd name="T11" fmla="*/ 3 h 380"/>
                <a:gd name="T12" fmla="*/ 3 w 267"/>
                <a:gd name="T13" fmla="*/ 3 h 380"/>
                <a:gd name="T14" fmla="*/ 2 w 267"/>
                <a:gd name="T15" fmla="*/ 4 h 380"/>
                <a:gd name="T16" fmla="*/ 2 w 267"/>
                <a:gd name="T17" fmla="*/ 5 h 380"/>
                <a:gd name="T18" fmla="*/ 1 w 267"/>
                <a:gd name="T19" fmla="*/ 6 h 380"/>
                <a:gd name="T20" fmla="*/ 1 w 267"/>
                <a:gd name="T21" fmla="*/ 6 h 380"/>
                <a:gd name="T22" fmla="*/ 1 w 267"/>
                <a:gd name="T23" fmla="*/ 7 h 380"/>
                <a:gd name="T24" fmla="*/ 1 w 267"/>
                <a:gd name="T25" fmla="*/ 8 h 380"/>
                <a:gd name="T26" fmla="*/ 1 w 267"/>
                <a:gd name="T27" fmla="*/ 9 h 380"/>
                <a:gd name="T28" fmla="*/ 0 w 267"/>
                <a:gd name="T29" fmla="*/ 10 h 380"/>
                <a:gd name="T30" fmla="*/ 1 w 267"/>
                <a:gd name="T31" fmla="*/ 11 h 380"/>
                <a:gd name="T32" fmla="*/ 1 w 267"/>
                <a:gd name="T33" fmla="*/ 12 h 380"/>
                <a:gd name="T34" fmla="*/ 1 w 267"/>
                <a:gd name="T35" fmla="*/ 11 h 380"/>
                <a:gd name="T36" fmla="*/ 1 w 267"/>
                <a:gd name="T37" fmla="*/ 10 h 380"/>
                <a:gd name="T38" fmla="*/ 1 w 267"/>
                <a:gd name="T39" fmla="*/ 9 h 380"/>
                <a:gd name="T40" fmla="*/ 2 w 267"/>
                <a:gd name="T41" fmla="*/ 8 h 380"/>
                <a:gd name="T42" fmla="*/ 2 w 267"/>
                <a:gd name="T43" fmla="*/ 7 h 380"/>
                <a:gd name="T44" fmla="*/ 2 w 267"/>
                <a:gd name="T45" fmla="*/ 6 h 380"/>
                <a:gd name="T46" fmla="*/ 2 w 267"/>
                <a:gd name="T47" fmla="*/ 5 h 380"/>
                <a:gd name="T48" fmla="*/ 3 w 267"/>
                <a:gd name="T49" fmla="*/ 5 h 380"/>
                <a:gd name="T50" fmla="*/ 3 w 267"/>
                <a:gd name="T51" fmla="*/ 4 h 380"/>
                <a:gd name="T52" fmla="*/ 4 w 267"/>
                <a:gd name="T53" fmla="*/ 3 h 380"/>
                <a:gd name="T54" fmla="*/ 4 w 267"/>
                <a:gd name="T55" fmla="*/ 3 h 380"/>
                <a:gd name="T56" fmla="*/ 5 w 267"/>
                <a:gd name="T57" fmla="*/ 2 h 380"/>
                <a:gd name="T58" fmla="*/ 6 w 267"/>
                <a:gd name="T59" fmla="*/ 2 h 380"/>
                <a:gd name="T60" fmla="*/ 7 w 267"/>
                <a:gd name="T61" fmla="*/ 1 h 380"/>
                <a:gd name="T62" fmla="*/ 8 w 267"/>
                <a:gd name="T63" fmla="*/ 1 h 380"/>
                <a:gd name="T64" fmla="*/ 9 w 267"/>
                <a:gd name="T65" fmla="*/ 0 h 380"/>
                <a:gd name="T66" fmla="*/ 9 w 267"/>
                <a:gd name="T67" fmla="*/ 1 h 380"/>
                <a:gd name="T68" fmla="*/ 8 w 267"/>
                <a:gd name="T69" fmla="*/ 1 h 380"/>
                <a:gd name="T70" fmla="*/ 8 w 267"/>
                <a:gd name="T71" fmla="*/ 1 h 380"/>
                <a:gd name="T72" fmla="*/ 8 w 267"/>
                <a:gd name="T73" fmla="*/ 1 h 380"/>
                <a:gd name="T74" fmla="*/ 7 w 267"/>
                <a:gd name="T75" fmla="*/ 1 h 380"/>
                <a:gd name="T76" fmla="*/ 7 w 267"/>
                <a:gd name="T77" fmla="*/ 1 h 380"/>
                <a:gd name="T78" fmla="*/ 7 w 267"/>
                <a:gd name="T79" fmla="*/ 1 h 380"/>
                <a:gd name="T80" fmla="*/ 7 w 267"/>
                <a:gd name="T81" fmla="*/ 1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231"/>
            <p:cNvSpPr>
              <a:spLocks noChangeAspect="1"/>
            </p:cNvSpPr>
            <p:nvPr/>
          </p:nvSpPr>
          <p:spPr bwMode="auto">
            <a:xfrm>
              <a:off x="2674" y="2189"/>
              <a:ext cx="130" cy="186"/>
            </a:xfrm>
            <a:custGeom>
              <a:avLst/>
              <a:gdLst>
                <a:gd name="T0" fmla="*/ 6 w 261"/>
                <a:gd name="T1" fmla="*/ 0 h 373"/>
                <a:gd name="T2" fmla="*/ 5 w 261"/>
                <a:gd name="T3" fmla="*/ 0 h 373"/>
                <a:gd name="T4" fmla="*/ 4 w 261"/>
                <a:gd name="T5" fmla="*/ 1 h 373"/>
                <a:gd name="T6" fmla="*/ 4 w 261"/>
                <a:gd name="T7" fmla="*/ 1 h 373"/>
                <a:gd name="T8" fmla="*/ 3 w 261"/>
                <a:gd name="T9" fmla="*/ 2 h 373"/>
                <a:gd name="T10" fmla="*/ 3 w 261"/>
                <a:gd name="T11" fmla="*/ 2 h 373"/>
                <a:gd name="T12" fmla="*/ 2 w 261"/>
                <a:gd name="T13" fmla="*/ 3 h 373"/>
                <a:gd name="T14" fmla="*/ 1 w 261"/>
                <a:gd name="T15" fmla="*/ 3 h 373"/>
                <a:gd name="T16" fmla="*/ 1 w 261"/>
                <a:gd name="T17" fmla="*/ 4 h 373"/>
                <a:gd name="T18" fmla="*/ 1 w 261"/>
                <a:gd name="T19" fmla="*/ 5 h 373"/>
                <a:gd name="T20" fmla="*/ 0 w 261"/>
                <a:gd name="T21" fmla="*/ 5 h 373"/>
                <a:gd name="T22" fmla="*/ 0 w 261"/>
                <a:gd name="T23" fmla="*/ 6 h 373"/>
                <a:gd name="T24" fmla="*/ 0 w 261"/>
                <a:gd name="T25" fmla="*/ 7 h 373"/>
                <a:gd name="T26" fmla="*/ 0 w 261"/>
                <a:gd name="T27" fmla="*/ 8 h 373"/>
                <a:gd name="T28" fmla="*/ 0 w 261"/>
                <a:gd name="T29" fmla="*/ 9 h 373"/>
                <a:gd name="T30" fmla="*/ 0 w 261"/>
                <a:gd name="T31" fmla="*/ 10 h 373"/>
                <a:gd name="T32" fmla="*/ 0 w 261"/>
                <a:gd name="T33" fmla="*/ 11 h 373"/>
                <a:gd name="T34" fmla="*/ 0 w 261"/>
                <a:gd name="T35" fmla="*/ 10 h 373"/>
                <a:gd name="T36" fmla="*/ 0 w 261"/>
                <a:gd name="T37" fmla="*/ 9 h 373"/>
                <a:gd name="T38" fmla="*/ 0 w 261"/>
                <a:gd name="T39" fmla="*/ 8 h 373"/>
                <a:gd name="T40" fmla="*/ 0 w 261"/>
                <a:gd name="T41" fmla="*/ 7 h 373"/>
                <a:gd name="T42" fmla="*/ 1 w 261"/>
                <a:gd name="T43" fmla="*/ 6 h 373"/>
                <a:gd name="T44" fmla="*/ 1 w 261"/>
                <a:gd name="T45" fmla="*/ 5 h 373"/>
                <a:gd name="T46" fmla="*/ 1 w 261"/>
                <a:gd name="T47" fmla="*/ 4 h 373"/>
                <a:gd name="T48" fmla="*/ 2 w 261"/>
                <a:gd name="T49" fmla="*/ 4 h 373"/>
                <a:gd name="T50" fmla="*/ 2 w 261"/>
                <a:gd name="T51" fmla="*/ 3 h 373"/>
                <a:gd name="T52" fmla="*/ 3 w 261"/>
                <a:gd name="T53" fmla="*/ 2 h 373"/>
                <a:gd name="T54" fmla="*/ 3 w 261"/>
                <a:gd name="T55" fmla="*/ 2 h 373"/>
                <a:gd name="T56" fmla="*/ 4 w 261"/>
                <a:gd name="T57" fmla="*/ 1 h 373"/>
                <a:gd name="T58" fmla="*/ 5 w 261"/>
                <a:gd name="T59" fmla="*/ 1 h 373"/>
                <a:gd name="T60" fmla="*/ 6 w 261"/>
                <a:gd name="T61" fmla="*/ 0 h 373"/>
                <a:gd name="T62" fmla="*/ 7 w 261"/>
                <a:gd name="T63" fmla="*/ 0 h 373"/>
                <a:gd name="T64" fmla="*/ 8 w 261"/>
                <a:gd name="T65" fmla="*/ 0 h 373"/>
                <a:gd name="T66" fmla="*/ 6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232"/>
            <p:cNvSpPr>
              <a:spLocks noChangeAspect="1"/>
            </p:cNvSpPr>
            <p:nvPr/>
          </p:nvSpPr>
          <p:spPr bwMode="auto">
            <a:xfrm>
              <a:off x="2974" y="2340"/>
              <a:ext cx="96" cy="206"/>
            </a:xfrm>
            <a:custGeom>
              <a:avLst/>
              <a:gdLst>
                <a:gd name="T0" fmla="*/ 6 w 194"/>
                <a:gd name="T1" fmla="*/ 2 h 413"/>
                <a:gd name="T2" fmla="*/ 6 w 194"/>
                <a:gd name="T3" fmla="*/ 2 h 413"/>
                <a:gd name="T4" fmla="*/ 6 w 194"/>
                <a:gd name="T5" fmla="*/ 3 h 413"/>
                <a:gd name="T6" fmla="*/ 6 w 194"/>
                <a:gd name="T7" fmla="*/ 4 h 413"/>
                <a:gd name="T8" fmla="*/ 5 w 194"/>
                <a:gd name="T9" fmla="*/ 4 h 413"/>
                <a:gd name="T10" fmla="*/ 5 w 194"/>
                <a:gd name="T11" fmla="*/ 5 h 413"/>
                <a:gd name="T12" fmla="*/ 5 w 194"/>
                <a:gd name="T13" fmla="*/ 5 h 413"/>
                <a:gd name="T14" fmla="*/ 5 w 194"/>
                <a:gd name="T15" fmla="*/ 6 h 413"/>
                <a:gd name="T16" fmla="*/ 5 w 194"/>
                <a:gd name="T17" fmla="*/ 7 h 413"/>
                <a:gd name="T18" fmla="*/ 4 w 194"/>
                <a:gd name="T19" fmla="*/ 7 h 413"/>
                <a:gd name="T20" fmla="*/ 4 w 194"/>
                <a:gd name="T21" fmla="*/ 8 h 413"/>
                <a:gd name="T22" fmla="*/ 4 w 194"/>
                <a:gd name="T23" fmla="*/ 9 h 413"/>
                <a:gd name="T24" fmla="*/ 3 w 194"/>
                <a:gd name="T25" fmla="*/ 10 h 413"/>
                <a:gd name="T26" fmla="*/ 2 w 194"/>
                <a:gd name="T27" fmla="*/ 10 h 413"/>
                <a:gd name="T28" fmla="*/ 1 w 194"/>
                <a:gd name="T29" fmla="*/ 11 h 413"/>
                <a:gd name="T30" fmla="*/ 1 w 194"/>
                <a:gd name="T31" fmla="*/ 12 h 413"/>
                <a:gd name="T32" fmla="*/ 0 w 194"/>
                <a:gd name="T33" fmla="*/ 12 h 413"/>
                <a:gd name="T34" fmla="*/ 0 w 194"/>
                <a:gd name="T35" fmla="*/ 11 h 413"/>
                <a:gd name="T36" fmla="*/ 1 w 194"/>
                <a:gd name="T37" fmla="*/ 9 h 413"/>
                <a:gd name="T38" fmla="*/ 2 w 194"/>
                <a:gd name="T39" fmla="*/ 8 h 413"/>
                <a:gd name="T40" fmla="*/ 3 w 194"/>
                <a:gd name="T41" fmla="*/ 6 h 413"/>
                <a:gd name="T42" fmla="*/ 3 w 194"/>
                <a:gd name="T43" fmla="*/ 4 h 413"/>
                <a:gd name="T44" fmla="*/ 4 w 194"/>
                <a:gd name="T45" fmla="*/ 3 h 413"/>
                <a:gd name="T46" fmla="*/ 5 w 194"/>
                <a:gd name="T47" fmla="*/ 1 h 413"/>
                <a:gd name="T48" fmla="*/ 5 w 194"/>
                <a:gd name="T49" fmla="*/ 0 h 413"/>
                <a:gd name="T50" fmla="*/ 6 w 194"/>
                <a:gd name="T51" fmla="*/ 2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233"/>
            <p:cNvSpPr>
              <a:spLocks noChangeAspect="1"/>
            </p:cNvSpPr>
            <p:nvPr/>
          </p:nvSpPr>
          <p:spPr bwMode="auto">
            <a:xfrm>
              <a:off x="2977" y="2344"/>
              <a:ext cx="93" cy="199"/>
            </a:xfrm>
            <a:custGeom>
              <a:avLst/>
              <a:gdLst>
                <a:gd name="T0" fmla="*/ 5 w 187"/>
                <a:gd name="T1" fmla="*/ 3 h 398"/>
                <a:gd name="T2" fmla="*/ 5 w 187"/>
                <a:gd name="T3" fmla="*/ 3 h 398"/>
                <a:gd name="T4" fmla="*/ 5 w 187"/>
                <a:gd name="T5" fmla="*/ 3 h 398"/>
                <a:gd name="T6" fmla="*/ 5 w 187"/>
                <a:gd name="T7" fmla="*/ 4 h 398"/>
                <a:gd name="T8" fmla="*/ 5 w 187"/>
                <a:gd name="T9" fmla="*/ 5 h 398"/>
                <a:gd name="T10" fmla="*/ 5 w 187"/>
                <a:gd name="T11" fmla="*/ 6 h 398"/>
                <a:gd name="T12" fmla="*/ 5 w 187"/>
                <a:gd name="T13" fmla="*/ 6 h 398"/>
                <a:gd name="T14" fmla="*/ 5 w 187"/>
                <a:gd name="T15" fmla="*/ 6 h 398"/>
                <a:gd name="T16" fmla="*/ 5 w 187"/>
                <a:gd name="T17" fmla="*/ 7 h 398"/>
                <a:gd name="T18" fmla="*/ 4 w 187"/>
                <a:gd name="T19" fmla="*/ 8 h 398"/>
                <a:gd name="T20" fmla="*/ 4 w 187"/>
                <a:gd name="T21" fmla="*/ 9 h 398"/>
                <a:gd name="T22" fmla="*/ 3 w 187"/>
                <a:gd name="T23" fmla="*/ 9 h 398"/>
                <a:gd name="T24" fmla="*/ 3 w 187"/>
                <a:gd name="T25" fmla="*/ 10 h 398"/>
                <a:gd name="T26" fmla="*/ 2 w 187"/>
                <a:gd name="T27" fmla="*/ 11 h 398"/>
                <a:gd name="T28" fmla="*/ 1 w 187"/>
                <a:gd name="T29" fmla="*/ 12 h 398"/>
                <a:gd name="T30" fmla="*/ 0 w 187"/>
                <a:gd name="T31" fmla="*/ 12 h 398"/>
                <a:gd name="T32" fmla="*/ 0 w 187"/>
                <a:gd name="T33" fmla="*/ 13 h 398"/>
                <a:gd name="T34" fmla="*/ 0 w 187"/>
                <a:gd name="T35" fmla="*/ 12 h 398"/>
                <a:gd name="T36" fmla="*/ 1 w 187"/>
                <a:gd name="T37" fmla="*/ 10 h 398"/>
                <a:gd name="T38" fmla="*/ 2 w 187"/>
                <a:gd name="T39" fmla="*/ 8 h 398"/>
                <a:gd name="T40" fmla="*/ 3 w 187"/>
                <a:gd name="T41" fmla="*/ 6 h 398"/>
                <a:gd name="T42" fmla="*/ 3 w 187"/>
                <a:gd name="T43" fmla="*/ 5 h 398"/>
                <a:gd name="T44" fmla="*/ 4 w 187"/>
                <a:gd name="T45" fmla="*/ 3 h 398"/>
                <a:gd name="T46" fmla="*/ 4 w 187"/>
                <a:gd name="T47" fmla="*/ 2 h 398"/>
                <a:gd name="T48" fmla="*/ 5 w 187"/>
                <a:gd name="T49" fmla="*/ 0 h 398"/>
                <a:gd name="T50" fmla="*/ 5 w 187"/>
                <a:gd name="T51" fmla="*/ 1 h 398"/>
                <a:gd name="T52" fmla="*/ 5 w 187"/>
                <a:gd name="T53" fmla="*/ 2 h 398"/>
                <a:gd name="T54" fmla="*/ 5 w 187"/>
                <a:gd name="T55" fmla="*/ 2 h 398"/>
                <a:gd name="T56" fmla="*/ 5 w 187"/>
                <a:gd name="T57" fmla="*/ 3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234"/>
            <p:cNvSpPr>
              <a:spLocks noChangeAspect="1"/>
            </p:cNvSpPr>
            <p:nvPr/>
          </p:nvSpPr>
          <p:spPr bwMode="auto">
            <a:xfrm>
              <a:off x="2980" y="2348"/>
              <a:ext cx="88" cy="191"/>
            </a:xfrm>
            <a:custGeom>
              <a:avLst/>
              <a:gdLst>
                <a:gd name="T0" fmla="*/ 6 w 176"/>
                <a:gd name="T1" fmla="*/ 1 h 383"/>
                <a:gd name="T2" fmla="*/ 6 w 176"/>
                <a:gd name="T3" fmla="*/ 3 h 383"/>
                <a:gd name="T4" fmla="*/ 6 w 176"/>
                <a:gd name="T5" fmla="*/ 4 h 383"/>
                <a:gd name="T6" fmla="*/ 6 w 176"/>
                <a:gd name="T7" fmla="*/ 5 h 383"/>
                <a:gd name="T8" fmla="*/ 5 w 176"/>
                <a:gd name="T9" fmla="*/ 6 h 383"/>
                <a:gd name="T10" fmla="*/ 5 w 176"/>
                <a:gd name="T11" fmla="*/ 8 h 383"/>
                <a:gd name="T12" fmla="*/ 3 w 176"/>
                <a:gd name="T13" fmla="*/ 9 h 383"/>
                <a:gd name="T14" fmla="*/ 2 w 176"/>
                <a:gd name="T15" fmla="*/ 10 h 383"/>
                <a:gd name="T16" fmla="*/ 0 w 176"/>
                <a:gd name="T17" fmla="*/ 11 h 383"/>
                <a:gd name="T18" fmla="*/ 1 w 176"/>
                <a:gd name="T19" fmla="*/ 10 h 383"/>
                <a:gd name="T20" fmla="*/ 2 w 176"/>
                <a:gd name="T21" fmla="*/ 9 h 383"/>
                <a:gd name="T22" fmla="*/ 3 w 176"/>
                <a:gd name="T23" fmla="*/ 7 h 383"/>
                <a:gd name="T24" fmla="*/ 3 w 176"/>
                <a:gd name="T25" fmla="*/ 6 h 383"/>
                <a:gd name="T26" fmla="*/ 4 w 176"/>
                <a:gd name="T27" fmla="*/ 4 h 383"/>
                <a:gd name="T28" fmla="*/ 5 w 176"/>
                <a:gd name="T29" fmla="*/ 2 h 383"/>
                <a:gd name="T30" fmla="*/ 5 w 176"/>
                <a:gd name="T31" fmla="*/ 1 h 383"/>
                <a:gd name="T32" fmla="*/ 6 w 176"/>
                <a:gd name="T33" fmla="*/ 0 h 383"/>
                <a:gd name="T34" fmla="*/ 6 w 176"/>
                <a:gd name="T35" fmla="*/ 0 h 383"/>
                <a:gd name="T36" fmla="*/ 6 w 176"/>
                <a:gd name="T37" fmla="*/ 0 h 383"/>
                <a:gd name="T38" fmla="*/ 6 w 176"/>
                <a:gd name="T39" fmla="*/ 1 h 383"/>
                <a:gd name="T40" fmla="*/ 6 w 176"/>
                <a:gd name="T41" fmla="*/ 1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235"/>
            <p:cNvSpPr>
              <a:spLocks noChangeAspect="1"/>
            </p:cNvSpPr>
            <p:nvPr/>
          </p:nvSpPr>
          <p:spPr bwMode="auto">
            <a:xfrm>
              <a:off x="2983" y="2353"/>
              <a:ext cx="85" cy="182"/>
            </a:xfrm>
            <a:custGeom>
              <a:avLst/>
              <a:gdLst>
                <a:gd name="T0" fmla="*/ 6 w 169"/>
                <a:gd name="T1" fmla="*/ 1 h 365"/>
                <a:gd name="T2" fmla="*/ 6 w 169"/>
                <a:gd name="T3" fmla="*/ 2 h 365"/>
                <a:gd name="T4" fmla="*/ 6 w 169"/>
                <a:gd name="T5" fmla="*/ 4 h 365"/>
                <a:gd name="T6" fmla="*/ 5 w 169"/>
                <a:gd name="T7" fmla="*/ 5 h 365"/>
                <a:gd name="T8" fmla="*/ 5 w 169"/>
                <a:gd name="T9" fmla="*/ 6 h 365"/>
                <a:gd name="T10" fmla="*/ 4 w 169"/>
                <a:gd name="T11" fmla="*/ 7 h 365"/>
                <a:gd name="T12" fmla="*/ 3 w 169"/>
                <a:gd name="T13" fmla="*/ 8 h 365"/>
                <a:gd name="T14" fmla="*/ 2 w 169"/>
                <a:gd name="T15" fmla="*/ 10 h 365"/>
                <a:gd name="T16" fmla="*/ 0 w 169"/>
                <a:gd name="T17" fmla="*/ 11 h 365"/>
                <a:gd name="T18" fmla="*/ 1 w 169"/>
                <a:gd name="T19" fmla="*/ 10 h 365"/>
                <a:gd name="T20" fmla="*/ 2 w 169"/>
                <a:gd name="T21" fmla="*/ 8 h 365"/>
                <a:gd name="T22" fmla="*/ 3 w 169"/>
                <a:gd name="T23" fmla="*/ 7 h 365"/>
                <a:gd name="T24" fmla="*/ 3 w 169"/>
                <a:gd name="T25" fmla="*/ 5 h 365"/>
                <a:gd name="T26" fmla="*/ 4 w 169"/>
                <a:gd name="T27" fmla="*/ 4 h 365"/>
                <a:gd name="T28" fmla="*/ 4 w 169"/>
                <a:gd name="T29" fmla="*/ 2 h 365"/>
                <a:gd name="T30" fmla="*/ 5 w 169"/>
                <a:gd name="T31" fmla="*/ 1 h 365"/>
                <a:gd name="T32" fmla="*/ 5 w 169"/>
                <a:gd name="T33" fmla="*/ 0 h 365"/>
                <a:gd name="T34" fmla="*/ 5 w 169"/>
                <a:gd name="T35" fmla="*/ 0 h 365"/>
                <a:gd name="T36" fmla="*/ 6 w 169"/>
                <a:gd name="T37" fmla="*/ 0 h 365"/>
                <a:gd name="T38" fmla="*/ 6 w 169"/>
                <a:gd name="T39" fmla="*/ 1 h 365"/>
                <a:gd name="T40" fmla="*/ 6 w 169"/>
                <a:gd name="T41" fmla="*/ 1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236"/>
            <p:cNvSpPr>
              <a:spLocks noChangeAspect="1"/>
            </p:cNvSpPr>
            <p:nvPr/>
          </p:nvSpPr>
          <p:spPr bwMode="auto">
            <a:xfrm>
              <a:off x="2986" y="2357"/>
              <a:ext cx="81" cy="176"/>
            </a:xfrm>
            <a:custGeom>
              <a:avLst/>
              <a:gdLst>
                <a:gd name="T0" fmla="*/ 5 w 162"/>
                <a:gd name="T1" fmla="*/ 2 h 351"/>
                <a:gd name="T2" fmla="*/ 5 w 162"/>
                <a:gd name="T3" fmla="*/ 3 h 351"/>
                <a:gd name="T4" fmla="*/ 5 w 162"/>
                <a:gd name="T5" fmla="*/ 4 h 351"/>
                <a:gd name="T6" fmla="*/ 5 w 162"/>
                <a:gd name="T7" fmla="*/ 5 h 351"/>
                <a:gd name="T8" fmla="*/ 5 w 162"/>
                <a:gd name="T9" fmla="*/ 7 h 351"/>
                <a:gd name="T10" fmla="*/ 4 w 162"/>
                <a:gd name="T11" fmla="*/ 8 h 351"/>
                <a:gd name="T12" fmla="*/ 3 w 162"/>
                <a:gd name="T13" fmla="*/ 9 h 351"/>
                <a:gd name="T14" fmla="*/ 2 w 162"/>
                <a:gd name="T15" fmla="*/ 10 h 351"/>
                <a:gd name="T16" fmla="*/ 0 w 162"/>
                <a:gd name="T17" fmla="*/ 11 h 351"/>
                <a:gd name="T18" fmla="*/ 1 w 162"/>
                <a:gd name="T19" fmla="*/ 10 h 351"/>
                <a:gd name="T20" fmla="*/ 2 w 162"/>
                <a:gd name="T21" fmla="*/ 9 h 351"/>
                <a:gd name="T22" fmla="*/ 3 w 162"/>
                <a:gd name="T23" fmla="*/ 8 h 351"/>
                <a:gd name="T24" fmla="*/ 3 w 162"/>
                <a:gd name="T25" fmla="*/ 6 h 351"/>
                <a:gd name="T26" fmla="*/ 3 w 162"/>
                <a:gd name="T27" fmla="*/ 5 h 351"/>
                <a:gd name="T28" fmla="*/ 4 w 162"/>
                <a:gd name="T29" fmla="*/ 3 h 351"/>
                <a:gd name="T30" fmla="*/ 5 w 162"/>
                <a:gd name="T31" fmla="*/ 2 h 351"/>
                <a:gd name="T32" fmla="*/ 5 w 162"/>
                <a:gd name="T33" fmla="*/ 0 h 351"/>
                <a:gd name="T34" fmla="*/ 5 w 162"/>
                <a:gd name="T35" fmla="*/ 1 h 351"/>
                <a:gd name="T36" fmla="*/ 5 w 162"/>
                <a:gd name="T37" fmla="*/ 1 h 351"/>
                <a:gd name="T38" fmla="*/ 5 w 162"/>
                <a:gd name="T39" fmla="*/ 2 h 351"/>
                <a:gd name="T40" fmla="*/ 5 w 162"/>
                <a:gd name="T41" fmla="*/ 2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237"/>
            <p:cNvSpPr>
              <a:spLocks noChangeAspect="1"/>
            </p:cNvSpPr>
            <p:nvPr/>
          </p:nvSpPr>
          <p:spPr bwMode="auto">
            <a:xfrm>
              <a:off x="2989" y="2361"/>
              <a:ext cx="77" cy="169"/>
            </a:xfrm>
            <a:custGeom>
              <a:avLst/>
              <a:gdLst>
                <a:gd name="T0" fmla="*/ 4 w 156"/>
                <a:gd name="T1" fmla="*/ 2 h 336"/>
                <a:gd name="T2" fmla="*/ 4 w 156"/>
                <a:gd name="T3" fmla="*/ 3 h 336"/>
                <a:gd name="T4" fmla="*/ 4 w 156"/>
                <a:gd name="T5" fmla="*/ 4 h 336"/>
                <a:gd name="T6" fmla="*/ 4 w 156"/>
                <a:gd name="T7" fmla="*/ 5 h 336"/>
                <a:gd name="T8" fmla="*/ 3 w 156"/>
                <a:gd name="T9" fmla="*/ 6 h 336"/>
                <a:gd name="T10" fmla="*/ 3 w 156"/>
                <a:gd name="T11" fmla="*/ 8 h 336"/>
                <a:gd name="T12" fmla="*/ 2 w 156"/>
                <a:gd name="T13" fmla="*/ 9 h 336"/>
                <a:gd name="T14" fmla="*/ 1 w 156"/>
                <a:gd name="T15" fmla="*/ 10 h 336"/>
                <a:gd name="T16" fmla="*/ 0 w 156"/>
                <a:gd name="T17" fmla="*/ 11 h 336"/>
                <a:gd name="T18" fmla="*/ 0 w 156"/>
                <a:gd name="T19" fmla="*/ 10 h 336"/>
                <a:gd name="T20" fmla="*/ 1 w 156"/>
                <a:gd name="T21" fmla="*/ 9 h 336"/>
                <a:gd name="T22" fmla="*/ 1 w 156"/>
                <a:gd name="T23" fmla="*/ 7 h 336"/>
                <a:gd name="T24" fmla="*/ 2 w 156"/>
                <a:gd name="T25" fmla="*/ 6 h 336"/>
                <a:gd name="T26" fmla="*/ 3 w 156"/>
                <a:gd name="T27" fmla="*/ 4 h 336"/>
                <a:gd name="T28" fmla="*/ 3 w 156"/>
                <a:gd name="T29" fmla="*/ 3 h 336"/>
                <a:gd name="T30" fmla="*/ 4 w 156"/>
                <a:gd name="T31" fmla="*/ 2 h 336"/>
                <a:gd name="T32" fmla="*/ 4 w 156"/>
                <a:gd name="T33" fmla="*/ 0 h 336"/>
                <a:gd name="T34" fmla="*/ 4 w 156"/>
                <a:gd name="T35" fmla="*/ 1 h 336"/>
                <a:gd name="T36" fmla="*/ 4 w 156"/>
                <a:gd name="T37" fmla="*/ 1 h 336"/>
                <a:gd name="T38" fmla="*/ 4 w 156"/>
                <a:gd name="T39" fmla="*/ 2 h 336"/>
                <a:gd name="T40" fmla="*/ 4 w 156"/>
                <a:gd name="T41" fmla="*/ 2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238"/>
            <p:cNvSpPr>
              <a:spLocks noChangeAspect="1"/>
            </p:cNvSpPr>
            <p:nvPr/>
          </p:nvSpPr>
          <p:spPr bwMode="auto">
            <a:xfrm>
              <a:off x="2992" y="2365"/>
              <a:ext cx="74" cy="161"/>
            </a:xfrm>
            <a:custGeom>
              <a:avLst/>
              <a:gdLst>
                <a:gd name="T0" fmla="*/ 4 w 149"/>
                <a:gd name="T1" fmla="*/ 2 h 321"/>
                <a:gd name="T2" fmla="*/ 4 w 149"/>
                <a:gd name="T3" fmla="*/ 3 h 321"/>
                <a:gd name="T4" fmla="*/ 4 w 149"/>
                <a:gd name="T5" fmla="*/ 4 h 321"/>
                <a:gd name="T6" fmla="*/ 4 w 149"/>
                <a:gd name="T7" fmla="*/ 5 h 321"/>
                <a:gd name="T8" fmla="*/ 3 w 149"/>
                <a:gd name="T9" fmla="*/ 6 h 321"/>
                <a:gd name="T10" fmla="*/ 3 w 149"/>
                <a:gd name="T11" fmla="*/ 7 h 321"/>
                <a:gd name="T12" fmla="*/ 2 w 149"/>
                <a:gd name="T13" fmla="*/ 8 h 321"/>
                <a:gd name="T14" fmla="*/ 1 w 149"/>
                <a:gd name="T15" fmla="*/ 9 h 321"/>
                <a:gd name="T16" fmla="*/ 0 w 149"/>
                <a:gd name="T17" fmla="*/ 11 h 321"/>
                <a:gd name="T18" fmla="*/ 0 w 149"/>
                <a:gd name="T19" fmla="*/ 9 h 321"/>
                <a:gd name="T20" fmla="*/ 1 w 149"/>
                <a:gd name="T21" fmla="*/ 8 h 321"/>
                <a:gd name="T22" fmla="*/ 1 w 149"/>
                <a:gd name="T23" fmla="*/ 7 h 321"/>
                <a:gd name="T24" fmla="*/ 2 w 149"/>
                <a:gd name="T25" fmla="*/ 6 h 321"/>
                <a:gd name="T26" fmla="*/ 2 w 149"/>
                <a:gd name="T27" fmla="*/ 4 h 321"/>
                <a:gd name="T28" fmla="*/ 3 w 149"/>
                <a:gd name="T29" fmla="*/ 3 h 321"/>
                <a:gd name="T30" fmla="*/ 3 w 149"/>
                <a:gd name="T31" fmla="*/ 2 h 321"/>
                <a:gd name="T32" fmla="*/ 4 w 149"/>
                <a:gd name="T33" fmla="*/ 0 h 321"/>
                <a:gd name="T34" fmla="*/ 4 w 149"/>
                <a:gd name="T35" fmla="*/ 1 h 321"/>
                <a:gd name="T36" fmla="*/ 4 w 149"/>
                <a:gd name="T37" fmla="*/ 1 h 321"/>
                <a:gd name="T38" fmla="*/ 4 w 149"/>
                <a:gd name="T39" fmla="*/ 2 h 321"/>
                <a:gd name="T40" fmla="*/ 4 w 149"/>
                <a:gd name="T41" fmla="*/ 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239"/>
            <p:cNvSpPr>
              <a:spLocks noChangeAspect="1"/>
            </p:cNvSpPr>
            <p:nvPr/>
          </p:nvSpPr>
          <p:spPr bwMode="auto">
            <a:xfrm>
              <a:off x="2994" y="2370"/>
              <a:ext cx="71" cy="153"/>
            </a:xfrm>
            <a:custGeom>
              <a:avLst/>
              <a:gdLst>
                <a:gd name="T0" fmla="*/ 5 w 140"/>
                <a:gd name="T1" fmla="*/ 2 h 305"/>
                <a:gd name="T2" fmla="*/ 5 w 140"/>
                <a:gd name="T3" fmla="*/ 3 h 305"/>
                <a:gd name="T4" fmla="*/ 5 w 140"/>
                <a:gd name="T5" fmla="*/ 4 h 305"/>
                <a:gd name="T6" fmla="*/ 4 w 140"/>
                <a:gd name="T7" fmla="*/ 5 h 305"/>
                <a:gd name="T8" fmla="*/ 4 w 140"/>
                <a:gd name="T9" fmla="*/ 6 h 305"/>
                <a:gd name="T10" fmla="*/ 3 w 140"/>
                <a:gd name="T11" fmla="*/ 7 h 305"/>
                <a:gd name="T12" fmla="*/ 3 w 140"/>
                <a:gd name="T13" fmla="*/ 8 h 305"/>
                <a:gd name="T14" fmla="*/ 2 w 140"/>
                <a:gd name="T15" fmla="*/ 9 h 305"/>
                <a:gd name="T16" fmla="*/ 0 w 140"/>
                <a:gd name="T17" fmla="*/ 10 h 305"/>
                <a:gd name="T18" fmla="*/ 1 w 140"/>
                <a:gd name="T19" fmla="*/ 9 h 305"/>
                <a:gd name="T20" fmla="*/ 2 w 140"/>
                <a:gd name="T21" fmla="*/ 8 h 305"/>
                <a:gd name="T22" fmla="*/ 2 w 140"/>
                <a:gd name="T23" fmla="*/ 7 h 305"/>
                <a:gd name="T24" fmla="*/ 3 w 140"/>
                <a:gd name="T25" fmla="*/ 5 h 305"/>
                <a:gd name="T26" fmla="*/ 3 w 140"/>
                <a:gd name="T27" fmla="*/ 4 h 305"/>
                <a:gd name="T28" fmla="*/ 4 w 140"/>
                <a:gd name="T29" fmla="*/ 3 h 305"/>
                <a:gd name="T30" fmla="*/ 4 w 140"/>
                <a:gd name="T31" fmla="*/ 2 h 305"/>
                <a:gd name="T32" fmla="*/ 5 w 140"/>
                <a:gd name="T33" fmla="*/ 0 h 305"/>
                <a:gd name="T34" fmla="*/ 5 w 140"/>
                <a:gd name="T35" fmla="*/ 1 h 305"/>
                <a:gd name="T36" fmla="*/ 5 w 140"/>
                <a:gd name="T37" fmla="*/ 1 h 305"/>
                <a:gd name="T38" fmla="*/ 5 w 140"/>
                <a:gd name="T39" fmla="*/ 1 h 305"/>
                <a:gd name="T40" fmla="*/ 5 w 140"/>
                <a:gd name="T41" fmla="*/ 2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240"/>
            <p:cNvSpPr>
              <a:spLocks noChangeAspect="1"/>
            </p:cNvSpPr>
            <p:nvPr/>
          </p:nvSpPr>
          <p:spPr bwMode="auto">
            <a:xfrm>
              <a:off x="2997" y="2374"/>
              <a:ext cx="67" cy="145"/>
            </a:xfrm>
            <a:custGeom>
              <a:avLst/>
              <a:gdLst>
                <a:gd name="T0" fmla="*/ 5 w 133"/>
                <a:gd name="T1" fmla="*/ 1 h 291"/>
                <a:gd name="T2" fmla="*/ 5 w 133"/>
                <a:gd name="T3" fmla="*/ 2 h 291"/>
                <a:gd name="T4" fmla="*/ 4 w 133"/>
                <a:gd name="T5" fmla="*/ 3 h 291"/>
                <a:gd name="T6" fmla="*/ 4 w 133"/>
                <a:gd name="T7" fmla="*/ 4 h 291"/>
                <a:gd name="T8" fmla="*/ 4 w 133"/>
                <a:gd name="T9" fmla="*/ 5 h 291"/>
                <a:gd name="T10" fmla="*/ 3 w 133"/>
                <a:gd name="T11" fmla="*/ 6 h 291"/>
                <a:gd name="T12" fmla="*/ 3 w 133"/>
                <a:gd name="T13" fmla="*/ 7 h 291"/>
                <a:gd name="T14" fmla="*/ 2 w 133"/>
                <a:gd name="T15" fmla="*/ 8 h 291"/>
                <a:gd name="T16" fmla="*/ 0 w 133"/>
                <a:gd name="T17" fmla="*/ 9 h 291"/>
                <a:gd name="T18" fmla="*/ 1 w 133"/>
                <a:gd name="T19" fmla="*/ 8 h 291"/>
                <a:gd name="T20" fmla="*/ 2 w 133"/>
                <a:gd name="T21" fmla="*/ 6 h 291"/>
                <a:gd name="T22" fmla="*/ 2 w 133"/>
                <a:gd name="T23" fmla="*/ 5 h 291"/>
                <a:gd name="T24" fmla="*/ 3 w 133"/>
                <a:gd name="T25" fmla="*/ 4 h 291"/>
                <a:gd name="T26" fmla="*/ 3 w 133"/>
                <a:gd name="T27" fmla="*/ 3 h 291"/>
                <a:gd name="T28" fmla="*/ 4 w 133"/>
                <a:gd name="T29" fmla="*/ 2 h 291"/>
                <a:gd name="T30" fmla="*/ 4 w 133"/>
                <a:gd name="T31" fmla="*/ 1 h 291"/>
                <a:gd name="T32" fmla="*/ 4 w 133"/>
                <a:gd name="T33" fmla="*/ 0 h 291"/>
                <a:gd name="T34" fmla="*/ 4 w 133"/>
                <a:gd name="T35" fmla="*/ 0 h 291"/>
                <a:gd name="T36" fmla="*/ 4 w 133"/>
                <a:gd name="T37" fmla="*/ 0 h 291"/>
                <a:gd name="T38" fmla="*/ 5 w 133"/>
                <a:gd name="T39" fmla="*/ 0 h 291"/>
                <a:gd name="T40" fmla="*/ 5 w 133"/>
                <a:gd name="T41" fmla="*/ 1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241"/>
            <p:cNvSpPr>
              <a:spLocks noChangeAspect="1"/>
            </p:cNvSpPr>
            <p:nvPr/>
          </p:nvSpPr>
          <p:spPr bwMode="auto">
            <a:xfrm>
              <a:off x="3000" y="2379"/>
              <a:ext cx="64" cy="137"/>
            </a:xfrm>
            <a:custGeom>
              <a:avLst/>
              <a:gdLst>
                <a:gd name="T0" fmla="*/ 4 w 127"/>
                <a:gd name="T1" fmla="*/ 1 h 276"/>
                <a:gd name="T2" fmla="*/ 4 w 127"/>
                <a:gd name="T3" fmla="*/ 2 h 276"/>
                <a:gd name="T4" fmla="*/ 4 w 127"/>
                <a:gd name="T5" fmla="*/ 2 h 276"/>
                <a:gd name="T6" fmla="*/ 4 w 127"/>
                <a:gd name="T7" fmla="*/ 3 h 276"/>
                <a:gd name="T8" fmla="*/ 4 w 127"/>
                <a:gd name="T9" fmla="*/ 4 h 276"/>
                <a:gd name="T10" fmla="*/ 3 w 127"/>
                <a:gd name="T11" fmla="*/ 5 h 276"/>
                <a:gd name="T12" fmla="*/ 2 w 127"/>
                <a:gd name="T13" fmla="*/ 6 h 276"/>
                <a:gd name="T14" fmla="*/ 2 w 127"/>
                <a:gd name="T15" fmla="*/ 7 h 276"/>
                <a:gd name="T16" fmla="*/ 0 w 127"/>
                <a:gd name="T17" fmla="*/ 8 h 276"/>
                <a:gd name="T18" fmla="*/ 1 w 127"/>
                <a:gd name="T19" fmla="*/ 7 h 276"/>
                <a:gd name="T20" fmla="*/ 2 w 127"/>
                <a:gd name="T21" fmla="*/ 6 h 276"/>
                <a:gd name="T22" fmla="*/ 2 w 127"/>
                <a:gd name="T23" fmla="*/ 5 h 276"/>
                <a:gd name="T24" fmla="*/ 3 w 127"/>
                <a:gd name="T25" fmla="*/ 4 h 276"/>
                <a:gd name="T26" fmla="*/ 3 w 127"/>
                <a:gd name="T27" fmla="*/ 3 h 276"/>
                <a:gd name="T28" fmla="*/ 3 w 127"/>
                <a:gd name="T29" fmla="*/ 2 h 276"/>
                <a:gd name="T30" fmla="*/ 4 w 127"/>
                <a:gd name="T31" fmla="*/ 1 h 276"/>
                <a:gd name="T32" fmla="*/ 4 w 127"/>
                <a:gd name="T33" fmla="*/ 0 h 276"/>
                <a:gd name="T34" fmla="*/ 4 w 127"/>
                <a:gd name="T35" fmla="*/ 0 h 276"/>
                <a:gd name="T36" fmla="*/ 4 w 127"/>
                <a:gd name="T37" fmla="*/ 0 h 276"/>
                <a:gd name="T38" fmla="*/ 4 w 127"/>
                <a:gd name="T39" fmla="*/ 0 h 276"/>
                <a:gd name="T40" fmla="*/ 4 w 127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242"/>
            <p:cNvSpPr>
              <a:spLocks noChangeAspect="1"/>
            </p:cNvSpPr>
            <p:nvPr/>
          </p:nvSpPr>
          <p:spPr bwMode="auto">
            <a:xfrm>
              <a:off x="3003" y="2383"/>
              <a:ext cx="60" cy="130"/>
            </a:xfrm>
            <a:custGeom>
              <a:avLst/>
              <a:gdLst>
                <a:gd name="T0" fmla="*/ 4 w 120"/>
                <a:gd name="T1" fmla="*/ 1 h 261"/>
                <a:gd name="T2" fmla="*/ 4 w 120"/>
                <a:gd name="T3" fmla="*/ 1 h 261"/>
                <a:gd name="T4" fmla="*/ 4 w 120"/>
                <a:gd name="T5" fmla="*/ 2 h 261"/>
                <a:gd name="T6" fmla="*/ 4 w 120"/>
                <a:gd name="T7" fmla="*/ 3 h 261"/>
                <a:gd name="T8" fmla="*/ 3 w 120"/>
                <a:gd name="T9" fmla="*/ 4 h 261"/>
                <a:gd name="T10" fmla="*/ 3 w 120"/>
                <a:gd name="T11" fmla="*/ 5 h 261"/>
                <a:gd name="T12" fmla="*/ 2 w 120"/>
                <a:gd name="T13" fmla="*/ 6 h 261"/>
                <a:gd name="T14" fmla="*/ 1 w 120"/>
                <a:gd name="T15" fmla="*/ 7 h 261"/>
                <a:gd name="T16" fmla="*/ 0 w 120"/>
                <a:gd name="T17" fmla="*/ 8 h 261"/>
                <a:gd name="T18" fmla="*/ 1 w 120"/>
                <a:gd name="T19" fmla="*/ 7 h 261"/>
                <a:gd name="T20" fmla="*/ 1 w 120"/>
                <a:gd name="T21" fmla="*/ 6 h 261"/>
                <a:gd name="T22" fmla="*/ 2 w 120"/>
                <a:gd name="T23" fmla="*/ 5 h 261"/>
                <a:gd name="T24" fmla="*/ 2 w 120"/>
                <a:gd name="T25" fmla="*/ 4 h 261"/>
                <a:gd name="T26" fmla="*/ 3 w 120"/>
                <a:gd name="T27" fmla="*/ 3 h 261"/>
                <a:gd name="T28" fmla="*/ 3 w 120"/>
                <a:gd name="T29" fmla="*/ 2 h 261"/>
                <a:gd name="T30" fmla="*/ 4 w 120"/>
                <a:gd name="T31" fmla="*/ 1 h 261"/>
                <a:gd name="T32" fmla="*/ 4 w 120"/>
                <a:gd name="T33" fmla="*/ 0 h 261"/>
                <a:gd name="T34" fmla="*/ 4 w 120"/>
                <a:gd name="T35" fmla="*/ 0 h 261"/>
                <a:gd name="T36" fmla="*/ 4 w 120"/>
                <a:gd name="T37" fmla="*/ 0 h 261"/>
                <a:gd name="T38" fmla="*/ 4 w 120"/>
                <a:gd name="T39" fmla="*/ 0 h 261"/>
                <a:gd name="T40" fmla="*/ 4 w 120"/>
                <a:gd name="T41" fmla="*/ 1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243"/>
            <p:cNvSpPr>
              <a:spLocks noChangeAspect="1"/>
            </p:cNvSpPr>
            <p:nvPr/>
          </p:nvSpPr>
          <p:spPr bwMode="auto">
            <a:xfrm>
              <a:off x="3006" y="2387"/>
              <a:ext cx="56" cy="122"/>
            </a:xfrm>
            <a:custGeom>
              <a:avLst/>
              <a:gdLst>
                <a:gd name="T0" fmla="*/ 3 w 113"/>
                <a:gd name="T1" fmla="*/ 1 h 244"/>
                <a:gd name="T2" fmla="*/ 3 w 113"/>
                <a:gd name="T3" fmla="*/ 2 h 244"/>
                <a:gd name="T4" fmla="*/ 3 w 113"/>
                <a:gd name="T5" fmla="*/ 3 h 244"/>
                <a:gd name="T6" fmla="*/ 2 w 113"/>
                <a:gd name="T7" fmla="*/ 4 h 244"/>
                <a:gd name="T8" fmla="*/ 2 w 113"/>
                <a:gd name="T9" fmla="*/ 5 h 244"/>
                <a:gd name="T10" fmla="*/ 2 w 113"/>
                <a:gd name="T11" fmla="*/ 6 h 244"/>
                <a:gd name="T12" fmla="*/ 1 w 113"/>
                <a:gd name="T13" fmla="*/ 7 h 244"/>
                <a:gd name="T14" fmla="*/ 0 w 113"/>
                <a:gd name="T15" fmla="*/ 7 h 244"/>
                <a:gd name="T16" fmla="*/ 0 w 113"/>
                <a:gd name="T17" fmla="*/ 8 h 244"/>
                <a:gd name="T18" fmla="*/ 0 w 113"/>
                <a:gd name="T19" fmla="*/ 7 h 244"/>
                <a:gd name="T20" fmla="*/ 0 w 113"/>
                <a:gd name="T21" fmla="*/ 6 h 244"/>
                <a:gd name="T22" fmla="*/ 1 w 113"/>
                <a:gd name="T23" fmla="*/ 5 h 244"/>
                <a:gd name="T24" fmla="*/ 1 w 113"/>
                <a:gd name="T25" fmla="*/ 5 h 244"/>
                <a:gd name="T26" fmla="*/ 2 w 113"/>
                <a:gd name="T27" fmla="*/ 4 h 244"/>
                <a:gd name="T28" fmla="*/ 2 w 113"/>
                <a:gd name="T29" fmla="*/ 3 h 244"/>
                <a:gd name="T30" fmla="*/ 2 w 113"/>
                <a:gd name="T31" fmla="*/ 2 h 244"/>
                <a:gd name="T32" fmla="*/ 3 w 113"/>
                <a:gd name="T33" fmla="*/ 0 h 244"/>
                <a:gd name="T34" fmla="*/ 3 w 113"/>
                <a:gd name="T35" fmla="*/ 1 h 244"/>
                <a:gd name="T36" fmla="*/ 3 w 113"/>
                <a:gd name="T37" fmla="*/ 1 h 244"/>
                <a:gd name="T38" fmla="*/ 3 w 113"/>
                <a:gd name="T39" fmla="*/ 1 h 244"/>
                <a:gd name="T40" fmla="*/ 3 w 113"/>
                <a:gd name="T41" fmla="*/ 1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244"/>
            <p:cNvSpPr>
              <a:spLocks noChangeAspect="1"/>
            </p:cNvSpPr>
            <p:nvPr/>
          </p:nvSpPr>
          <p:spPr bwMode="auto">
            <a:xfrm>
              <a:off x="3009" y="2391"/>
              <a:ext cx="52" cy="115"/>
            </a:xfrm>
            <a:custGeom>
              <a:avLst/>
              <a:gdLst>
                <a:gd name="T0" fmla="*/ 4 w 104"/>
                <a:gd name="T1" fmla="*/ 1 h 229"/>
                <a:gd name="T2" fmla="*/ 4 w 104"/>
                <a:gd name="T3" fmla="*/ 2 h 229"/>
                <a:gd name="T4" fmla="*/ 3 w 104"/>
                <a:gd name="T5" fmla="*/ 3 h 229"/>
                <a:gd name="T6" fmla="*/ 3 w 104"/>
                <a:gd name="T7" fmla="*/ 4 h 229"/>
                <a:gd name="T8" fmla="*/ 3 w 104"/>
                <a:gd name="T9" fmla="*/ 5 h 229"/>
                <a:gd name="T10" fmla="*/ 2 w 104"/>
                <a:gd name="T11" fmla="*/ 5 h 229"/>
                <a:gd name="T12" fmla="*/ 2 w 104"/>
                <a:gd name="T13" fmla="*/ 6 h 229"/>
                <a:gd name="T14" fmla="*/ 1 w 104"/>
                <a:gd name="T15" fmla="*/ 7 h 229"/>
                <a:gd name="T16" fmla="*/ 0 w 104"/>
                <a:gd name="T17" fmla="*/ 8 h 229"/>
                <a:gd name="T18" fmla="*/ 1 w 104"/>
                <a:gd name="T19" fmla="*/ 7 h 229"/>
                <a:gd name="T20" fmla="*/ 1 w 104"/>
                <a:gd name="T21" fmla="*/ 6 h 229"/>
                <a:gd name="T22" fmla="*/ 2 w 104"/>
                <a:gd name="T23" fmla="*/ 5 h 229"/>
                <a:gd name="T24" fmla="*/ 2 w 104"/>
                <a:gd name="T25" fmla="*/ 4 h 229"/>
                <a:gd name="T26" fmla="*/ 3 w 104"/>
                <a:gd name="T27" fmla="*/ 3 h 229"/>
                <a:gd name="T28" fmla="*/ 3 w 104"/>
                <a:gd name="T29" fmla="*/ 3 h 229"/>
                <a:gd name="T30" fmla="*/ 3 w 104"/>
                <a:gd name="T31" fmla="*/ 2 h 229"/>
                <a:gd name="T32" fmla="*/ 3 w 104"/>
                <a:gd name="T33" fmla="*/ 0 h 229"/>
                <a:gd name="T34" fmla="*/ 4 w 104"/>
                <a:gd name="T35" fmla="*/ 1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245"/>
            <p:cNvSpPr>
              <a:spLocks noChangeAspect="1"/>
            </p:cNvSpPr>
            <p:nvPr/>
          </p:nvSpPr>
          <p:spPr bwMode="auto">
            <a:xfrm>
              <a:off x="2796" y="2400"/>
              <a:ext cx="84" cy="311"/>
            </a:xfrm>
            <a:custGeom>
              <a:avLst/>
              <a:gdLst>
                <a:gd name="T0" fmla="*/ 4 w 168"/>
                <a:gd name="T1" fmla="*/ 4 h 621"/>
                <a:gd name="T2" fmla="*/ 5 w 168"/>
                <a:gd name="T3" fmla="*/ 1 h 621"/>
                <a:gd name="T4" fmla="*/ 6 w 168"/>
                <a:gd name="T5" fmla="*/ 0 h 621"/>
                <a:gd name="T6" fmla="*/ 6 w 168"/>
                <a:gd name="T7" fmla="*/ 2 h 621"/>
                <a:gd name="T8" fmla="*/ 3 w 168"/>
                <a:gd name="T9" fmla="*/ 20 h 621"/>
                <a:gd name="T10" fmla="*/ 0 w 168"/>
                <a:gd name="T11" fmla="*/ 20 h 621"/>
                <a:gd name="T12" fmla="*/ 1 w 168"/>
                <a:gd name="T13" fmla="*/ 20 h 621"/>
                <a:gd name="T14" fmla="*/ 1 w 168"/>
                <a:gd name="T15" fmla="*/ 19 h 621"/>
                <a:gd name="T16" fmla="*/ 1 w 168"/>
                <a:gd name="T17" fmla="*/ 19 h 621"/>
                <a:gd name="T18" fmla="*/ 1 w 168"/>
                <a:gd name="T19" fmla="*/ 18 h 621"/>
                <a:gd name="T20" fmla="*/ 2 w 168"/>
                <a:gd name="T21" fmla="*/ 18 h 621"/>
                <a:gd name="T22" fmla="*/ 2 w 168"/>
                <a:gd name="T23" fmla="*/ 17 h 621"/>
                <a:gd name="T24" fmla="*/ 2 w 168"/>
                <a:gd name="T25" fmla="*/ 17 h 621"/>
                <a:gd name="T26" fmla="*/ 3 w 168"/>
                <a:gd name="T27" fmla="*/ 17 h 621"/>
                <a:gd name="T28" fmla="*/ 3 w 168"/>
                <a:gd name="T29" fmla="*/ 15 h 621"/>
                <a:gd name="T30" fmla="*/ 3 w 168"/>
                <a:gd name="T31" fmla="*/ 13 h 621"/>
                <a:gd name="T32" fmla="*/ 3 w 168"/>
                <a:gd name="T33" fmla="*/ 11 h 621"/>
                <a:gd name="T34" fmla="*/ 3 w 168"/>
                <a:gd name="T35" fmla="*/ 9 h 621"/>
                <a:gd name="T36" fmla="*/ 3 w 168"/>
                <a:gd name="T37" fmla="*/ 7 h 621"/>
                <a:gd name="T38" fmla="*/ 4 w 168"/>
                <a:gd name="T39" fmla="*/ 6 h 621"/>
                <a:gd name="T40" fmla="*/ 4 w 168"/>
                <a:gd name="T41" fmla="*/ 5 h 621"/>
                <a:gd name="T42" fmla="*/ 4 w 168"/>
                <a:gd name="T43" fmla="*/ 4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246"/>
            <p:cNvSpPr>
              <a:spLocks noChangeAspect="1"/>
            </p:cNvSpPr>
            <p:nvPr/>
          </p:nvSpPr>
          <p:spPr bwMode="auto">
            <a:xfrm>
              <a:off x="2843" y="2402"/>
              <a:ext cx="51" cy="313"/>
            </a:xfrm>
            <a:custGeom>
              <a:avLst/>
              <a:gdLst>
                <a:gd name="T0" fmla="*/ 3 w 101"/>
                <a:gd name="T1" fmla="*/ 4 h 626"/>
                <a:gd name="T2" fmla="*/ 3 w 101"/>
                <a:gd name="T3" fmla="*/ 1 h 626"/>
                <a:gd name="T4" fmla="*/ 4 w 101"/>
                <a:gd name="T5" fmla="*/ 0 h 626"/>
                <a:gd name="T6" fmla="*/ 3 w 101"/>
                <a:gd name="T7" fmla="*/ 2 h 626"/>
                <a:gd name="T8" fmla="*/ 2 w 101"/>
                <a:gd name="T9" fmla="*/ 18 h 626"/>
                <a:gd name="T10" fmla="*/ 2 w 101"/>
                <a:gd name="T11" fmla="*/ 20 h 626"/>
                <a:gd name="T12" fmla="*/ 0 w 101"/>
                <a:gd name="T13" fmla="*/ 20 h 626"/>
                <a:gd name="T14" fmla="*/ 1 w 101"/>
                <a:gd name="T15" fmla="*/ 19 h 626"/>
                <a:gd name="T16" fmla="*/ 1 w 101"/>
                <a:gd name="T17" fmla="*/ 17 h 626"/>
                <a:gd name="T18" fmla="*/ 1 w 101"/>
                <a:gd name="T19" fmla="*/ 15 h 626"/>
                <a:gd name="T20" fmla="*/ 1 w 101"/>
                <a:gd name="T21" fmla="*/ 12 h 626"/>
                <a:gd name="T22" fmla="*/ 2 w 101"/>
                <a:gd name="T23" fmla="*/ 9 h 626"/>
                <a:gd name="T24" fmla="*/ 2 w 101"/>
                <a:gd name="T25" fmla="*/ 6 h 626"/>
                <a:gd name="T26" fmla="*/ 2 w 101"/>
                <a:gd name="T27" fmla="*/ 5 h 626"/>
                <a:gd name="T28" fmla="*/ 3 w 101"/>
                <a:gd name="T29" fmla="*/ 4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247"/>
            <p:cNvSpPr>
              <a:spLocks noChangeAspect="1"/>
            </p:cNvSpPr>
            <p:nvPr/>
          </p:nvSpPr>
          <p:spPr bwMode="auto">
            <a:xfrm>
              <a:off x="2732" y="2702"/>
              <a:ext cx="187" cy="132"/>
            </a:xfrm>
            <a:custGeom>
              <a:avLst/>
              <a:gdLst>
                <a:gd name="T0" fmla="*/ 1 w 374"/>
                <a:gd name="T1" fmla="*/ 0 h 264"/>
                <a:gd name="T2" fmla="*/ 12 w 374"/>
                <a:gd name="T3" fmla="*/ 2 h 264"/>
                <a:gd name="T4" fmla="*/ 12 w 374"/>
                <a:gd name="T5" fmla="*/ 2 h 264"/>
                <a:gd name="T6" fmla="*/ 12 w 374"/>
                <a:gd name="T7" fmla="*/ 3 h 264"/>
                <a:gd name="T8" fmla="*/ 11 w 374"/>
                <a:gd name="T9" fmla="*/ 3 h 264"/>
                <a:gd name="T10" fmla="*/ 11 w 374"/>
                <a:gd name="T11" fmla="*/ 4 h 264"/>
                <a:gd name="T12" fmla="*/ 11 w 374"/>
                <a:gd name="T13" fmla="*/ 4 h 264"/>
                <a:gd name="T14" fmla="*/ 11 w 374"/>
                <a:gd name="T15" fmla="*/ 4 h 264"/>
                <a:gd name="T16" fmla="*/ 11 w 374"/>
                <a:gd name="T17" fmla="*/ 5 h 264"/>
                <a:gd name="T18" fmla="*/ 11 w 374"/>
                <a:gd name="T19" fmla="*/ 5 h 264"/>
                <a:gd name="T20" fmla="*/ 11 w 374"/>
                <a:gd name="T21" fmla="*/ 6 h 264"/>
                <a:gd name="T22" fmla="*/ 11 w 374"/>
                <a:gd name="T23" fmla="*/ 6 h 264"/>
                <a:gd name="T24" fmla="*/ 11 w 374"/>
                <a:gd name="T25" fmla="*/ 6 h 264"/>
                <a:gd name="T26" fmla="*/ 11 w 374"/>
                <a:gd name="T27" fmla="*/ 7 h 264"/>
                <a:gd name="T28" fmla="*/ 11 w 374"/>
                <a:gd name="T29" fmla="*/ 7 h 264"/>
                <a:gd name="T30" fmla="*/ 10 w 374"/>
                <a:gd name="T31" fmla="*/ 8 h 264"/>
                <a:gd name="T32" fmla="*/ 10 w 374"/>
                <a:gd name="T33" fmla="*/ 9 h 264"/>
                <a:gd name="T34" fmla="*/ 10 w 374"/>
                <a:gd name="T35" fmla="*/ 9 h 264"/>
                <a:gd name="T36" fmla="*/ 9 w 374"/>
                <a:gd name="T37" fmla="*/ 9 h 264"/>
                <a:gd name="T38" fmla="*/ 9 w 374"/>
                <a:gd name="T39" fmla="*/ 9 h 264"/>
                <a:gd name="T40" fmla="*/ 8 w 374"/>
                <a:gd name="T41" fmla="*/ 9 h 264"/>
                <a:gd name="T42" fmla="*/ 7 w 374"/>
                <a:gd name="T43" fmla="*/ 9 h 264"/>
                <a:gd name="T44" fmla="*/ 6 w 374"/>
                <a:gd name="T45" fmla="*/ 9 h 264"/>
                <a:gd name="T46" fmla="*/ 6 w 374"/>
                <a:gd name="T47" fmla="*/ 9 h 264"/>
                <a:gd name="T48" fmla="*/ 6 w 374"/>
                <a:gd name="T49" fmla="*/ 9 h 264"/>
                <a:gd name="T50" fmla="*/ 5 w 374"/>
                <a:gd name="T51" fmla="*/ 8 h 264"/>
                <a:gd name="T52" fmla="*/ 4 w 374"/>
                <a:gd name="T53" fmla="*/ 8 h 264"/>
                <a:gd name="T54" fmla="*/ 3 w 374"/>
                <a:gd name="T55" fmla="*/ 8 h 264"/>
                <a:gd name="T56" fmla="*/ 3 w 374"/>
                <a:gd name="T57" fmla="*/ 8 h 264"/>
                <a:gd name="T58" fmla="*/ 3 w 374"/>
                <a:gd name="T59" fmla="*/ 7 h 264"/>
                <a:gd name="T60" fmla="*/ 2 w 374"/>
                <a:gd name="T61" fmla="*/ 7 h 264"/>
                <a:gd name="T62" fmla="*/ 2 w 374"/>
                <a:gd name="T63" fmla="*/ 7 h 264"/>
                <a:gd name="T64" fmla="*/ 1 w 374"/>
                <a:gd name="T65" fmla="*/ 7 h 264"/>
                <a:gd name="T66" fmla="*/ 1 w 374"/>
                <a:gd name="T67" fmla="*/ 7 h 264"/>
                <a:gd name="T68" fmla="*/ 1 w 374"/>
                <a:gd name="T69" fmla="*/ 6 h 264"/>
                <a:gd name="T70" fmla="*/ 1 w 374"/>
                <a:gd name="T71" fmla="*/ 6 h 264"/>
                <a:gd name="T72" fmla="*/ 1 w 374"/>
                <a:gd name="T73" fmla="*/ 6 h 264"/>
                <a:gd name="T74" fmla="*/ 1 w 374"/>
                <a:gd name="T75" fmla="*/ 5 h 264"/>
                <a:gd name="T76" fmla="*/ 1 w 374"/>
                <a:gd name="T77" fmla="*/ 5 h 264"/>
                <a:gd name="T78" fmla="*/ 1 w 374"/>
                <a:gd name="T79" fmla="*/ 5 h 264"/>
                <a:gd name="T80" fmla="*/ 0 w 374"/>
                <a:gd name="T81" fmla="*/ 4 h 264"/>
                <a:gd name="T82" fmla="*/ 1 w 374"/>
                <a:gd name="T83" fmla="*/ 4 h 264"/>
                <a:gd name="T84" fmla="*/ 1 w 374"/>
                <a:gd name="T85" fmla="*/ 4 h 264"/>
                <a:gd name="T86" fmla="*/ 1 w 374"/>
                <a:gd name="T87" fmla="*/ 3 h 264"/>
                <a:gd name="T88" fmla="*/ 1 w 374"/>
                <a:gd name="T89" fmla="*/ 3 h 264"/>
                <a:gd name="T90" fmla="*/ 1 w 374"/>
                <a:gd name="T91" fmla="*/ 2 h 264"/>
                <a:gd name="T92" fmla="*/ 1 w 374"/>
                <a:gd name="T93" fmla="*/ 2 h 264"/>
                <a:gd name="T94" fmla="*/ 1 w 374"/>
                <a:gd name="T95" fmla="*/ 2 h 264"/>
                <a:gd name="T96" fmla="*/ 1 w 374"/>
                <a:gd name="T97" fmla="*/ 1 h 264"/>
                <a:gd name="T98" fmla="*/ 1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248"/>
            <p:cNvSpPr>
              <a:spLocks noChangeAspect="1"/>
            </p:cNvSpPr>
            <p:nvPr/>
          </p:nvSpPr>
          <p:spPr bwMode="auto">
            <a:xfrm>
              <a:off x="2737" y="2704"/>
              <a:ext cx="176" cy="129"/>
            </a:xfrm>
            <a:custGeom>
              <a:avLst/>
              <a:gdLst>
                <a:gd name="T0" fmla="*/ 2 w 352"/>
                <a:gd name="T1" fmla="*/ 0 h 259"/>
                <a:gd name="T2" fmla="*/ 4 w 352"/>
                <a:gd name="T3" fmla="*/ 0 h 259"/>
                <a:gd name="T4" fmla="*/ 6 w 352"/>
                <a:gd name="T5" fmla="*/ 0 h 259"/>
                <a:gd name="T6" fmla="*/ 8 w 352"/>
                <a:gd name="T7" fmla="*/ 0 h 259"/>
                <a:gd name="T8" fmla="*/ 10 w 352"/>
                <a:gd name="T9" fmla="*/ 1 h 259"/>
                <a:gd name="T10" fmla="*/ 11 w 352"/>
                <a:gd name="T11" fmla="*/ 1 h 259"/>
                <a:gd name="T12" fmla="*/ 11 w 352"/>
                <a:gd name="T13" fmla="*/ 1 h 259"/>
                <a:gd name="T14" fmla="*/ 11 w 352"/>
                <a:gd name="T15" fmla="*/ 2 h 259"/>
                <a:gd name="T16" fmla="*/ 11 w 352"/>
                <a:gd name="T17" fmla="*/ 2 h 259"/>
                <a:gd name="T18" fmla="*/ 10 w 352"/>
                <a:gd name="T19" fmla="*/ 3 h 259"/>
                <a:gd name="T20" fmla="*/ 10 w 352"/>
                <a:gd name="T21" fmla="*/ 3 h 259"/>
                <a:gd name="T22" fmla="*/ 11 w 352"/>
                <a:gd name="T23" fmla="*/ 3 h 259"/>
                <a:gd name="T24" fmla="*/ 11 w 352"/>
                <a:gd name="T25" fmla="*/ 3 h 259"/>
                <a:gd name="T26" fmla="*/ 11 w 352"/>
                <a:gd name="T27" fmla="*/ 4 h 259"/>
                <a:gd name="T28" fmla="*/ 10 w 352"/>
                <a:gd name="T29" fmla="*/ 4 h 259"/>
                <a:gd name="T30" fmla="*/ 10 w 352"/>
                <a:gd name="T31" fmla="*/ 4 h 259"/>
                <a:gd name="T32" fmla="*/ 11 w 352"/>
                <a:gd name="T33" fmla="*/ 5 h 259"/>
                <a:gd name="T34" fmla="*/ 10 w 352"/>
                <a:gd name="T35" fmla="*/ 5 h 259"/>
                <a:gd name="T36" fmla="*/ 10 w 352"/>
                <a:gd name="T37" fmla="*/ 5 h 259"/>
                <a:gd name="T38" fmla="*/ 10 w 352"/>
                <a:gd name="T39" fmla="*/ 6 h 259"/>
                <a:gd name="T40" fmla="*/ 10 w 352"/>
                <a:gd name="T41" fmla="*/ 6 h 259"/>
                <a:gd name="T42" fmla="*/ 10 w 352"/>
                <a:gd name="T43" fmla="*/ 6 h 259"/>
                <a:gd name="T44" fmla="*/ 10 w 352"/>
                <a:gd name="T45" fmla="*/ 6 h 259"/>
                <a:gd name="T46" fmla="*/ 10 w 352"/>
                <a:gd name="T47" fmla="*/ 7 h 259"/>
                <a:gd name="T48" fmla="*/ 10 w 352"/>
                <a:gd name="T49" fmla="*/ 7 h 259"/>
                <a:gd name="T50" fmla="*/ 9 w 352"/>
                <a:gd name="T51" fmla="*/ 8 h 259"/>
                <a:gd name="T52" fmla="*/ 7 w 352"/>
                <a:gd name="T53" fmla="*/ 8 h 259"/>
                <a:gd name="T54" fmla="*/ 6 w 352"/>
                <a:gd name="T55" fmla="*/ 8 h 259"/>
                <a:gd name="T56" fmla="*/ 4 w 352"/>
                <a:gd name="T57" fmla="*/ 7 h 259"/>
                <a:gd name="T58" fmla="*/ 2 w 352"/>
                <a:gd name="T59" fmla="*/ 7 h 259"/>
                <a:gd name="T60" fmla="*/ 1 w 352"/>
                <a:gd name="T61" fmla="*/ 6 h 259"/>
                <a:gd name="T62" fmla="*/ 1 w 352"/>
                <a:gd name="T63" fmla="*/ 5 h 259"/>
                <a:gd name="T64" fmla="*/ 1 w 352"/>
                <a:gd name="T65" fmla="*/ 5 h 259"/>
                <a:gd name="T66" fmla="*/ 1 w 352"/>
                <a:gd name="T67" fmla="*/ 5 h 259"/>
                <a:gd name="T68" fmla="*/ 1 w 352"/>
                <a:gd name="T69" fmla="*/ 4 h 259"/>
                <a:gd name="T70" fmla="*/ 1 w 352"/>
                <a:gd name="T71" fmla="*/ 4 h 259"/>
                <a:gd name="T72" fmla="*/ 1 w 352"/>
                <a:gd name="T73" fmla="*/ 4 h 259"/>
                <a:gd name="T74" fmla="*/ 1 w 352"/>
                <a:gd name="T75" fmla="*/ 4 h 259"/>
                <a:gd name="T76" fmla="*/ 1 w 352"/>
                <a:gd name="T77" fmla="*/ 3 h 259"/>
                <a:gd name="T78" fmla="*/ 1 w 352"/>
                <a:gd name="T79" fmla="*/ 3 h 259"/>
                <a:gd name="T80" fmla="*/ 1 w 352"/>
                <a:gd name="T81" fmla="*/ 3 h 259"/>
                <a:gd name="T82" fmla="*/ 1 w 352"/>
                <a:gd name="T83" fmla="*/ 2 h 259"/>
                <a:gd name="T84" fmla="*/ 1 w 352"/>
                <a:gd name="T85" fmla="*/ 2 h 259"/>
                <a:gd name="T86" fmla="*/ 1 w 352"/>
                <a:gd name="T87" fmla="*/ 2 h 259"/>
                <a:gd name="T88" fmla="*/ 1 w 352"/>
                <a:gd name="T89" fmla="*/ 2 h 259"/>
                <a:gd name="T90" fmla="*/ 1 w 352"/>
                <a:gd name="T91" fmla="*/ 1 h 259"/>
                <a:gd name="T92" fmla="*/ 1 w 352"/>
                <a:gd name="T93" fmla="*/ 1 h 259"/>
                <a:gd name="T94" fmla="*/ 1 w 352"/>
                <a:gd name="T95" fmla="*/ 0 h 259"/>
                <a:gd name="T96" fmla="*/ 1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249"/>
            <p:cNvSpPr>
              <a:spLocks noChangeAspect="1"/>
            </p:cNvSpPr>
            <p:nvPr/>
          </p:nvSpPr>
          <p:spPr bwMode="auto">
            <a:xfrm>
              <a:off x="2743" y="2705"/>
              <a:ext cx="164" cy="128"/>
            </a:xfrm>
            <a:custGeom>
              <a:avLst/>
              <a:gdLst>
                <a:gd name="T0" fmla="*/ 1 w 329"/>
                <a:gd name="T1" fmla="*/ 1 h 256"/>
                <a:gd name="T2" fmla="*/ 3 w 329"/>
                <a:gd name="T3" fmla="*/ 1 h 256"/>
                <a:gd name="T4" fmla="*/ 5 w 329"/>
                <a:gd name="T5" fmla="*/ 1 h 256"/>
                <a:gd name="T6" fmla="*/ 7 w 329"/>
                <a:gd name="T7" fmla="*/ 1 h 256"/>
                <a:gd name="T8" fmla="*/ 9 w 329"/>
                <a:gd name="T9" fmla="*/ 1 h 256"/>
                <a:gd name="T10" fmla="*/ 10 w 329"/>
                <a:gd name="T11" fmla="*/ 1 h 256"/>
                <a:gd name="T12" fmla="*/ 9 w 329"/>
                <a:gd name="T13" fmla="*/ 2 h 256"/>
                <a:gd name="T14" fmla="*/ 9 w 329"/>
                <a:gd name="T15" fmla="*/ 3 h 256"/>
                <a:gd name="T16" fmla="*/ 9 w 329"/>
                <a:gd name="T17" fmla="*/ 3 h 256"/>
                <a:gd name="T18" fmla="*/ 9 w 329"/>
                <a:gd name="T19" fmla="*/ 3 h 256"/>
                <a:gd name="T20" fmla="*/ 9 w 329"/>
                <a:gd name="T21" fmla="*/ 3 h 256"/>
                <a:gd name="T22" fmla="*/ 9 w 329"/>
                <a:gd name="T23" fmla="*/ 3 h 256"/>
                <a:gd name="T24" fmla="*/ 9 w 329"/>
                <a:gd name="T25" fmla="*/ 4 h 256"/>
                <a:gd name="T26" fmla="*/ 9 w 329"/>
                <a:gd name="T27" fmla="*/ 4 h 256"/>
                <a:gd name="T28" fmla="*/ 9 w 329"/>
                <a:gd name="T29" fmla="*/ 4 h 256"/>
                <a:gd name="T30" fmla="*/ 9 w 329"/>
                <a:gd name="T31" fmla="*/ 5 h 256"/>
                <a:gd name="T32" fmla="*/ 9 w 329"/>
                <a:gd name="T33" fmla="*/ 5 h 256"/>
                <a:gd name="T34" fmla="*/ 9 w 329"/>
                <a:gd name="T35" fmla="*/ 5 h 256"/>
                <a:gd name="T36" fmla="*/ 8 w 329"/>
                <a:gd name="T37" fmla="*/ 6 h 256"/>
                <a:gd name="T38" fmla="*/ 9 w 329"/>
                <a:gd name="T39" fmla="*/ 6 h 256"/>
                <a:gd name="T40" fmla="*/ 9 w 329"/>
                <a:gd name="T41" fmla="*/ 6 h 256"/>
                <a:gd name="T42" fmla="*/ 9 w 329"/>
                <a:gd name="T43" fmla="*/ 7 h 256"/>
                <a:gd name="T44" fmla="*/ 8 w 329"/>
                <a:gd name="T45" fmla="*/ 7 h 256"/>
                <a:gd name="T46" fmla="*/ 8 w 329"/>
                <a:gd name="T47" fmla="*/ 7 h 256"/>
                <a:gd name="T48" fmla="*/ 8 w 329"/>
                <a:gd name="T49" fmla="*/ 8 h 256"/>
                <a:gd name="T50" fmla="*/ 7 w 329"/>
                <a:gd name="T51" fmla="*/ 8 h 256"/>
                <a:gd name="T52" fmla="*/ 6 w 329"/>
                <a:gd name="T53" fmla="*/ 8 h 256"/>
                <a:gd name="T54" fmla="*/ 4 w 329"/>
                <a:gd name="T55" fmla="*/ 8 h 256"/>
                <a:gd name="T56" fmla="*/ 3 w 329"/>
                <a:gd name="T57" fmla="*/ 8 h 256"/>
                <a:gd name="T58" fmla="*/ 1 w 329"/>
                <a:gd name="T59" fmla="*/ 7 h 256"/>
                <a:gd name="T60" fmla="*/ 0 w 329"/>
                <a:gd name="T61" fmla="*/ 7 h 256"/>
                <a:gd name="T62" fmla="*/ 0 w 329"/>
                <a:gd name="T63" fmla="*/ 6 h 256"/>
                <a:gd name="T64" fmla="*/ 0 w 329"/>
                <a:gd name="T65" fmla="*/ 5 h 256"/>
                <a:gd name="T66" fmla="*/ 0 w 329"/>
                <a:gd name="T67" fmla="*/ 5 h 256"/>
                <a:gd name="T68" fmla="*/ 0 w 329"/>
                <a:gd name="T69" fmla="*/ 5 h 256"/>
                <a:gd name="T70" fmla="*/ 0 w 329"/>
                <a:gd name="T71" fmla="*/ 5 h 256"/>
                <a:gd name="T72" fmla="*/ 0 w 329"/>
                <a:gd name="T73" fmla="*/ 4 h 256"/>
                <a:gd name="T74" fmla="*/ 0 w 329"/>
                <a:gd name="T75" fmla="*/ 4 h 256"/>
                <a:gd name="T76" fmla="*/ 0 w 329"/>
                <a:gd name="T77" fmla="*/ 4 h 256"/>
                <a:gd name="T78" fmla="*/ 0 w 329"/>
                <a:gd name="T79" fmla="*/ 4 h 256"/>
                <a:gd name="T80" fmla="*/ 0 w 329"/>
                <a:gd name="T81" fmla="*/ 3 h 256"/>
                <a:gd name="T82" fmla="*/ 0 w 329"/>
                <a:gd name="T83" fmla="*/ 3 h 256"/>
                <a:gd name="T84" fmla="*/ 0 w 329"/>
                <a:gd name="T85" fmla="*/ 3 h 256"/>
                <a:gd name="T86" fmla="*/ 0 w 329"/>
                <a:gd name="T87" fmla="*/ 2 h 256"/>
                <a:gd name="T88" fmla="*/ 0 w 329"/>
                <a:gd name="T89" fmla="*/ 2 h 256"/>
                <a:gd name="T90" fmla="*/ 0 w 329"/>
                <a:gd name="T91" fmla="*/ 2 h 256"/>
                <a:gd name="T92" fmla="*/ 0 w 329"/>
                <a:gd name="T93" fmla="*/ 2 h 256"/>
                <a:gd name="T94" fmla="*/ 0 w 329"/>
                <a:gd name="T95" fmla="*/ 1 h 256"/>
                <a:gd name="T96" fmla="*/ 0 w 329"/>
                <a:gd name="T97" fmla="*/ 1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250"/>
            <p:cNvSpPr>
              <a:spLocks noChangeAspect="1"/>
            </p:cNvSpPr>
            <p:nvPr/>
          </p:nvSpPr>
          <p:spPr bwMode="auto">
            <a:xfrm>
              <a:off x="2748" y="2707"/>
              <a:ext cx="153" cy="126"/>
            </a:xfrm>
            <a:custGeom>
              <a:avLst/>
              <a:gdLst>
                <a:gd name="T0" fmla="*/ 1 w 306"/>
                <a:gd name="T1" fmla="*/ 1 h 252"/>
                <a:gd name="T2" fmla="*/ 3 w 306"/>
                <a:gd name="T3" fmla="*/ 1 h 252"/>
                <a:gd name="T4" fmla="*/ 5 w 306"/>
                <a:gd name="T5" fmla="*/ 1 h 252"/>
                <a:gd name="T6" fmla="*/ 7 w 306"/>
                <a:gd name="T7" fmla="*/ 1 h 252"/>
                <a:gd name="T8" fmla="*/ 9 w 306"/>
                <a:gd name="T9" fmla="*/ 2 h 252"/>
                <a:gd name="T10" fmla="*/ 10 w 306"/>
                <a:gd name="T11" fmla="*/ 2 h 252"/>
                <a:gd name="T12" fmla="*/ 10 w 306"/>
                <a:gd name="T13" fmla="*/ 2 h 252"/>
                <a:gd name="T14" fmla="*/ 10 w 306"/>
                <a:gd name="T15" fmla="*/ 3 h 252"/>
                <a:gd name="T16" fmla="*/ 9 w 306"/>
                <a:gd name="T17" fmla="*/ 3 h 252"/>
                <a:gd name="T18" fmla="*/ 9 w 306"/>
                <a:gd name="T19" fmla="*/ 3 h 252"/>
                <a:gd name="T20" fmla="*/ 9 w 306"/>
                <a:gd name="T21" fmla="*/ 4 h 252"/>
                <a:gd name="T22" fmla="*/ 9 w 306"/>
                <a:gd name="T23" fmla="*/ 4 h 252"/>
                <a:gd name="T24" fmla="*/ 9 w 306"/>
                <a:gd name="T25" fmla="*/ 4 h 252"/>
                <a:gd name="T26" fmla="*/ 9 w 306"/>
                <a:gd name="T27" fmla="*/ 5 h 252"/>
                <a:gd name="T28" fmla="*/ 9 w 306"/>
                <a:gd name="T29" fmla="*/ 5 h 252"/>
                <a:gd name="T30" fmla="*/ 9 w 306"/>
                <a:gd name="T31" fmla="*/ 5 h 252"/>
                <a:gd name="T32" fmla="*/ 9 w 306"/>
                <a:gd name="T33" fmla="*/ 5 h 252"/>
                <a:gd name="T34" fmla="*/ 9 w 306"/>
                <a:gd name="T35" fmla="*/ 6 h 252"/>
                <a:gd name="T36" fmla="*/ 9 w 306"/>
                <a:gd name="T37" fmla="*/ 6 h 252"/>
                <a:gd name="T38" fmla="*/ 9 w 306"/>
                <a:gd name="T39" fmla="*/ 6 h 252"/>
                <a:gd name="T40" fmla="*/ 9 w 306"/>
                <a:gd name="T41" fmla="*/ 7 h 252"/>
                <a:gd name="T42" fmla="*/ 9 w 306"/>
                <a:gd name="T43" fmla="*/ 7 h 252"/>
                <a:gd name="T44" fmla="*/ 9 w 306"/>
                <a:gd name="T45" fmla="*/ 7 h 252"/>
                <a:gd name="T46" fmla="*/ 9 w 306"/>
                <a:gd name="T47" fmla="*/ 8 h 252"/>
                <a:gd name="T48" fmla="*/ 8 w 306"/>
                <a:gd name="T49" fmla="*/ 8 h 252"/>
                <a:gd name="T50" fmla="*/ 7 w 306"/>
                <a:gd name="T51" fmla="*/ 8 h 252"/>
                <a:gd name="T52" fmla="*/ 6 w 306"/>
                <a:gd name="T53" fmla="*/ 8 h 252"/>
                <a:gd name="T54" fmla="*/ 5 w 306"/>
                <a:gd name="T55" fmla="*/ 8 h 252"/>
                <a:gd name="T56" fmla="*/ 3 w 306"/>
                <a:gd name="T57" fmla="*/ 8 h 252"/>
                <a:gd name="T58" fmla="*/ 2 w 306"/>
                <a:gd name="T59" fmla="*/ 8 h 252"/>
                <a:gd name="T60" fmla="*/ 1 w 306"/>
                <a:gd name="T61" fmla="*/ 7 h 252"/>
                <a:gd name="T62" fmla="*/ 1 w 306"/>
                <a:gd name="T63" fmla="*/ 6 h 252"/>
                <a:gd name="T64" fmla="*/ 1 w 306"/>
                <a:gd name="T65" fmla="*/ 6 h 252"/>
                <a:gd name="T66" fmla="*/ 1 w 306"/>
                <a:gd name="T67" fmla="*/ 6 h 252"/>
                <a:gd name="T68" fmla="*/ 1 w 306"/>
                <a:gd name="T69" fmla="*/ 5 h 252"/>
                <a:gd name="T70" fmla="*/ 1 w 306"/>
                <a:gd name="T71" fmla="*/ 5 h 252"/>
                <a:gd name="T72" fmla="*/ 1 w 306"/>
                <a:gd name="T73" fmla="*/ 5 h 252"/>
                <a:gd name="T74" fmla="*/ 1 w 306"/>
                <a:gd name="T75" fmla="*/ 5 h 252"/>
                <a:gd name="T76" fmla="*/ 1 w 306"/>
                <a:gd name="T77" fmla="*/ 4 h 252"/>
                <a:gd name="T78" fmla="*/ 1 w 306"/>
                <a:gd name="T79" fmla="*/ 4 h 252"/>
                <a:gd name="T80" fmla="*/ 1 w 306"/>
                <a:gd name="T81" fmla="*/ 4 h 252"/>
                <a:gd name="T82" fmla="*/ 1 w 306"/>
                <a:gd name="T83" fmla="*/ 3 h 252"/>
                <a:gd name="T84" fmla="*/ 1 w 306"/>
                <a:gd name="T85" fmla="*/ 3 h 252"/>
                <a:gd name="T86" fmla="*/ 1 w 306"/>
                <a:gd name="T87" fmla="*/ 3 h 252"/>
                <a:gd name="T88" fmla="*/ 1 w 306"/>
                <a:gd name="T89" fmla="*/ 3 h 252"/>
                <a:gd name="T90" fmla="*/ 1 w 306"/>
                <a:gd name="T91" fmla="*/ 2 h 252"/>
                <a:gd name="T92" fmla="*/ 1 w 306"/>
                <a:gd name="T93" fmla="*/ 2 h 252"/>
                <a:gd name="T94" fmla="*/ 1 w 306"/>
                <a:gd name="T95" fmla="*/ 1 h 252"/>
                <a:gd name="T96" fmla="*/ 1 w 306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3" name="Freeform 251"/>
            <p:cNvSpPr>
              <a:spLocks noChangeAspect="1"/>
            </p:cNvSpPr>
            <p:nvPr/>
          </p:nvSpPr>
          <p:spPr bwMode="auto">
            <a:xfrm>
              <a:off x="2754" y="2708"/>
              <a:ext cx="141" cy="125"/>
            </a:xfrm>
            <a:custGeom>
              <a:avLst/>
              <a:gdLst>
                <a:gd name="T0" fmla="*/ 1 w 283"/>
                <a:gd name="T1" fmla="*/ 1 h 250"/>
                <a:gd name="T2" fmla="*/ 2 w 283"/>
                <a:gd name="T3" fmla="*/ 1 h 250"/>
                <a:gd name="T4" fmla="*/ 4 w 283"/>
                <a:gd name="T5" fmla="*/ 1 h 250"/>
                <a:gd name="T6" fmla="*/ 6 w 283"/>
                <a:gd name="T7" fmla="*/ 1 h 250"/>
                <a:gd name="T8" fmla="*/ 7 w 283"/>
                <a:gd name="T9" fmla="*/ 1 h 250"/>
                <a:gd name="T10" fmla="*/ 8 w 283"/>
                <a:gd name="T11" fmla="*/ 2 h 250"/>
                <a:gd name="T12" fmla="*/ 8 w 283"/>
                <a:gd name="T13" fmla="*/ 2 h 250"/>
                <a:gd name="T14" fmla="*/ 8 w 283"/>
                <a:gd name="T15" fmla="*/ 3 h 250"/>
                <a:gd name="T16" fmla="*/ 8 w 283"/>
                <a:gd name="T17" fmla="*/ 3 h 250"/>
                <a:gd name="T18" fmla="*/ 7 w 283"/>
                <a:gd name="T19" fmla="*/ 3 h 250"/>
                <a:gd name="T20" fmla="*/ 7 w 283"/>
                <a:gd name="T21" fmla="*/ 4 h 250"/>
                <a:gd name="T22" fmla="*/ 8 w 283"/>
                <a:gd name="T23" fmla="*/ 4 h 250"/>
                <a:gd name="T24" fmla="*/ 8 w 283"/>
                <a:gd name="T25" fmla="*/ 4 h 250"/>
                <a:gd name="T26" fmla="*/ 8 w 283"/>
                <a:gd name="T27" fmla="*/ 5 h 250"/>
                <a:gd name="T28" fmla="*/ 7 w 283"/>
                <a:gd name="T29" fmla="*/ 5 h 250"/>
                <a:gd name="T30" fmla="*/ 7 w 283"/>
                <a:gd name="T31" fmla="*/ 5 h 250"/>
                <a:gd name="T32" fmla="*/ 8 w 283"/>
                <a:gd name="T33" fmla="*/ 5 h 250"/>
                <a:gd name="T34" fmla="*/ 7 w 283"/>
                <a:gd name="T35" fmla="*/ 6 h 250"/>
                <a:gd name="T36" fmla="*/ 7 w 283"/>
                <a:gd name="T37" fmla="*/ 6 h 250"/>
                <a:gd name="T38" fmla="*/ 7 w 283"/>
                <a:gd name="T39" fmla="*/ 6 h 250"/>
                <a:gd name="T40" fmla="*/ 7 w 283"/>
                <a:gd name="T41" fmla="*/ 6 h 250"/>
                <a:gd name="T42" fmla="*/ 7 w 283"/>
                <a:gd name="T43" fmla="*/ 7 h 250"/>
                <a:gd name="T44" fmla="*/ 7 w 283"/>
                <a:gd name="T45" fmla="*/ 7 h 250"/>
                <a:gd name="T46" fmla="*/ 7 w 283"/>
                <a:gd name="T47" fmla="*/ 8 h 250"/>
                <a:gd name="T48" fmla="*/ 7 w 283"/>
                <a:gd name="T49" fmla="*/ 8 h 250"/>
                <a:gd name="T50" fmla="*/ 6 w 283"/>
                <a:gd name="T51" fmla="*/ 8 h 250"/>
                <a:gd name="T52" fmla="*/ 5 w 283"/>
                <a:gd name="T53" fmla="*/ 8 h 250"/>
                <a:gd name="T54" fmla="*/ 4 w 283"/>
                <a:gd name="T55" fmla="*/ 8 h 250"/>
                <a:gd name="T56" fmla="*/ 2 w 283"/>
                <a:gd name="T57" fmla="*/ 8 h 250"/>
                <a:gd name="T58" fmla="*/ 1 w 283"/>
                <a:gd name="T59" fmla="*/ 8 h 250"/>
                <a:gd name="T60" fmla="*/ 0 w 283"/>
                <a:gd name="T61" fmla="*/ 7 h 250"/>
                <a:gd name="T62" fmla="*/ 0 w 283"/>
                <a:gd name="T63" fmla="*/ 6 h 250"/>
                <a:gd name="T64" fmla="*/ 0 w 283"/>
                <a:gd name="T65" fmla="*/ 6 h 250"/>
                <a:gd name="T66" fmla="*/ 0 w 283"/>
                <a:gd name="T67" fmla="*/ 6 h 250"/>
                <a:gd name="T68" fmla="*/ 0 w 283"/>
                <a:gd name="T69" fmla="*/ 5 h 250"/>
                <a:gd name="T70" fmla="*/ 0 w 283"/>
                <a:gd name="T71" fmla="*/ 5 h 250"/>
                <a:gd name="T72" fmla="*/ 0 w 283"/>
                <a:gd name="T73" fmla="*/ 5 h 250"/>
                <a:gd name="T74" fmla="*/ 0 w 283"/>
                <a:gd name="T75" fmla="*/ 5 h 250"/>
                <a:gd name="T76" fmla="*/ 0 w 283"/>
                <a:gd name="T77" fmla="*/ 4 h 250"/>
                <a:gd name="T78" fmla="*/ 0 w 283"/>
                <a:gd name="T79" fmla="*/ 4 h 250"/>
                <a:gd name="T80" fmla="*/ 0 w 283"/>
                <a:gd name="T81" fmla="*/ 4 h 250"/>
                <a:gd name="T82" fmla="*/ 0 w 283"/>
                <a:gd name="T83" fmla="*/ 3 h 250"/>
                <a:gd name="T84" fmla="*/ 0 w 283"/>
                <a:gd name="T85" fmla="*/ 3 h 250"/>
                <a:gd name="T86" fmla="*/ 0 w 283"/>
                <a:gd name="T87" fmla="*/ 3 h 250"/>
                <a:gd name="T88" fmla="*/ 0 w 283"/>
                <a:gd name="T89" fmla="*/ 3 h 250"/>
                <a:gd name="T90" fmla="*/ 0 w 283"/>
                <a:gd name="T91" fmla="*/ 2 h 250"/>
                <a:gd name="T92" fmla="*/ 0 w 283"/>
                <a:gd name="T93" fmla="*/ 2 h 250"/>
                <a:gd name="T94" fmla="*/ 0 w 283"/>
                <a:gd name="T95" fmla="*/ 1 h 250"/>
                <a:gd name="T96" fmla="*/ 0 w 283"/>
                <a:gd name="T97" fmla="*/ 1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4" name="Freeform 252"/>
            <p:cNvSpPr>
              <a:spLocks noChangeAspect="1"/>
            </p:cNvSpPr>
            <p:nvPr/>
          </p:nvSpPr>
          <p:spPr bwMode="auto">
            <a:xfrm>
              <a:off x="2759" y="2709"/>
              <a:ext cx="130" cy="124"/>
            </a:xfrm>
            <a:custGeom>
              <a:avLst/>
              <a:gdLst>
                <a:gd name="T0" fmla="*/ 1 w 260"/>
                <a:gd name="T1" fmla="*/ 1 h 246"/>
                <a:gd name="T2" fmla="*/ 3 w 260"/>
                <a:gd name="T3" fmla="*/ 1 h 246"/>
                <a:gd name="T4" fmla="*/ 4 w 260"/>
                <a:gd name="T5" fmla="*/ 1 h 246"/>
                <a:gd name="T6" fmla="*/ 6 w 260"/>
                <a:gd name="T7" fmla="*/ 1 h 246"/>
                <a:gd name="T8" fmla="*/ 7 w 260"/>
                <a:gd name="T9" fmla="*/ 1 h 246"/>
                <a:gd name="T10" fmla="*/ 8 w 260"/>
                <a:gd name="T11" fmla="*/ 2 h 246"/>
                <a:gd name="T12" fmla="*/ 8 w 260"/>
                <a:gd name="T13" fmla="*/ 2 h 246"/>
                <a:gd name="T14" fmla="*/ 8 w 260"/>
                <a:gd name="T15" fmla="*/ 3 h 246"/>
                <a:gd name="T16" fmla="*/ 7 w 260"/>
                <a:gd name="T17" fmla="*/ 3 h 246"/>
                <a:gd name="T18" fmla="*/ 7 w 260"/>
                <a:gd name="T19" fmla="*/ 3 h 246"/>
                <a:gd name="T20" fmla="*/ 7 w 260"/>
                <a:gd name="T21" fmla="*/ 4 h 246"/>
                <a:gd name="T22" fmla="*/ 7 w 260"/>
                <a:gd name="T23" fmla="*/ 4 h 246"/>
                <a:gd name="T24" fmla="*/ 8 w 260"/>
                <a:gd name="T25" fmla="*/ 4 h 246"/>
                <a:gd name="T26" fmla="*/ 7 w 260"/>
                <a:gd name="T27" fmla="*/ 4 h 246"/>
                <a:gd name="T28" fmla="*/ 7 w 260"/>
                <a:gd name="T29" fmla="*/ 4 h 246"/>
                <a:gd name="T30" fmla="*/ 7 w 260"/>
                <a:gd name="T31" fmla="*/ 5 h 246"/>
                <a:gd name="T32" fmla="*/ 7 w 260"/>
                <a:gd name="T33" fmla="*/ 5 h 246"/>
                <a:gd name="T34" fmla="*/ 7 w 260"/>
                <a:gd name="T35" fmla="*/ 6 h 246"/>
                <a:gd name="T36" fmla="*/ 7 w 260"/>
                <a:gd name="T37" fmla="*/ 6 h 246"/>
                <a:gd name="T38" fmla="*/ 7 w 260"/>
                <a:gd name="T39" fmla="*/ 6 h 246"/>
                <a:gd name="T40" fmla="*/ 7 w 260"/>
                <a:gd name="T41" fmla="*/ 6 h 246"/>
                <a:gd name="T42" fmla="*/ 7 w 260"/>
                <a:gd name="T43" fmla="*/ 7 h 246"/>
                <a:gd name="T44" fmla="*/ 7 w 260"/>
                <a:gd name="T45" fmla="*/ 7 h 246"/>
                <a:gd name="T46" fmla="*/ 7 w 260"/>
                <a:gd name="T47" fmla="*/ 7 h 246"/>
                <a:gd name="T48" fmla="*/ 7 w 260"/>
                <a:gd name="T49" fmla="*/ 8 h 246"/>
                <a:gd name="T50" fmla="*/ 6 w 260"/>
                <a:gd name="T51" fmla="*/ 8 h 246"/>
                <a:gd name="T52" fmla="*/ 5 w 260"/>
                <a:gd name="T53" fmla="*/ 8 h 246"/>
                <a:gd name="T54" fmla="*/ 4 w 260"/>
                <a:gd name="T55" fmla="*/ 8 h 246"/>
                <a:gd name="T56" fmla="*/ 2 w 260"/>
                <a:gd name="T57" fmla="*/ 8 h 246"/>
                <a:gd name="T58" fmla="*/ 1 w 260"/>
                <a:gd name="T59" fmla="*/ 8 h 246"/>
                <a:gd name="T60" fmla="*/ 1 w 260"/>
                <a:gd name="T61" fmla="*/ 7 h 246"/>
                <a:gd name="T62" fmla="*/ 1 w 260"/>
                <a:gd name="T63" fmla="*/ 6 h 246"/>
                <a:gd name="T64" fmla="*/ 1 w 260"/>
                <a:gd name="T65" fmla="*/ 6 h 246"/>
                <a:gd name="T66" fmla="*/ 1 w 260"/>
                <a:gd name="T67" fmla="*/ 6 h 246"/>
                <a:gd name="T68" fmla="*/ 1 w 260"/>
                <a:gd name="T69" fmla="*/ 5 h 246"/>
                <a:gd name="T70" fmla="*/ 1 w 260"/>
                <a:gd name="T71" fmla="*/ 5 h 246"/>
                <a:gd name="T72" fmla="*/ 1 w 260"/>
                <a:gd name="T73" fmla="*/ 5 h 246"/>
                <a:gd name="T74" fmla="*/ 1 w 260"/>
                <a:gd name="T75" fmla="*/ 5 h 246"/>
                <a:gd name="T76" fmla="*/ 1 w 260"/>
                <a:gd name="T77" fmla="*/ 4 h 246"/>
                <a:gd name="T78" fmla="*/ 1 w 260"/>
                <a:gd name="T79" fmla="*/ 4 h 246"/>
                <a:gd name="T80" fmla="*/ 1 w 260"/>
                <a:gd name="T81" fmla="*/ 4 h 246"/>
                <a:gd name="T82" fmla="*/ 1 w 260"/>
                <a:gd name="T83" fmla="*/ 3 h 246"/>
                <a:gd name="T84" fmla="*/ 1 w 260"/>
                <a:gd name="T85" fmla="*/ 3 h 246"/>
                <a:gd name="T86" fmla="*/ 1 w 260"/>
                <a:gd name="T87" fmla="*/ 3 h 246"/>
                <a:gd name="T88" fmla="*/ 1 w 260"/>
                <a:gd name="T89" fmla="*/ 3 h 246"/>
                <a:gd name="T90" fmla="*/ 1 w 260"/>
                <a:gd name="T91" fmla="*/ 2 h 246"/>
                <a:gd name="T92" fmla="*/ 1 w 260"/>
                <a:gd name="T93" fmla="*/ 2 h 246"/>
                <a:gd name="T94" fmla="*/ 1 w 260"/>
                <a:gd name="T95" fmla="*/ 1 h 246"/>
                <a:gd name="T96" fmla="*/ 1 w 260"/>
                <a:gd name="T97" fmla="*/ 1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5" name="Freeform 253"/>
            <p:cNvSpPr>
              <a:spLocks noChangeAspect="1"/>
            </p:cNvSpPr>
            <p:nvPr/>
          </p:nvSpPr>
          <p:spPr bwMode="auto">
            <a:xfrm>
              <a:off x="2765" y="2711"/>
              <a:ext cx="118" cy="121"/>
            </a:xfrm>
            <a:custGeom>
              <a:avLst/>
              <a:gdLst>
                <a:gd name="T0" fmla="*/ 2 w 236"/>
                <a:gd name="T1" fmla="*/ 0 h 243"/>
                <a:gd name="T2" fmla="*/ 3 w 236"/>
                <a:gd name="T3" fmla="*/ 0 h 243"/>
                <a:gd name="T4" fmla="*/ 4 w 236"/>
                <a:gd name="T5" fmla="*/ 0 h 243"/>
                <a:gd name="T6" fmla="*/ 6 w 236"/>
                <a:gd name="T7" fmla="*/ 0 h 243"/>
                <a:gd name="T8" fmla="*/ 7 w 236"/>
                <a:gd name="T9" fmla="*/ 0 h 243"/>
                <a:gd name="T10" fmla="*/ 8 w 236"/>
                <a:gd name="T11" fmla="*/ 1 h 243"/>
                <a:gd name="T12" fmla="*/ 8 w 236"/>
                <a:gd name="T13" fmla="*/ 1 h 243"/>
                <a:gd name="T14" fmla="*/ 7 w 236"/>
                <a:gd name="T15" fmla="*/ 2 h 243"/>
                <a:gd name="T16" fmla="*/ 7 w 236"/>
                <a:gd name="T17" fmla="*/ 2 h 243"/>
                <a:gd name="T18" fmla="*/ 7 w 236"/>
                <a:gd name="T19" fmla="*/ 2 h 243"/>
                <a:gd name="T20" fmla="*/ 7 w 236"/>
                <a:gd name="T21" fmla="*/ 3 h 243"/>
                <a:gd name="T22" fmla="*/ 7 w 236"/>
                <a:gd name="T23" fmla="*/ 3 h 243"/>
                <a:gd name="T24" fmla="*/ 7 w 236"/>
                <a:gd name="T25" fmla="*/ 3 h 243"/>
                <a:gd name="T26" fmla="*/ 7 w 236"/>
                <a:gd name="T27" fmla="*/ 3 h 243"/>
                <a:gd name="T28" fmla="*/ 7 w 236"/>
                <a:gd name="T29" fmla="*/ 3 h 243"/>
                <a:gd name="T30" fmla="*/ 7 w 236"/>
                <a:gd name="T31" fmla="*/ 4 h 243"/>
                <a:gd name="T32" fmla="*/ 7 w 236"/>
                <a:gd name="T33" fmla="*/ 4 h 243"/>
                <a:gd name="T34" fmla="*/ 7 w 236"/>
                <a:gd name="T35" fmla="*/ 4 h 243"/>
                <a:gd name="T36" fmla="*/ 7 w 236"/>
                <a:gd name="T37" fmla="*/ 5 h 243"/>
                <a:gd name="T38" fmla="*/ 7 w 236"/>
                <a:gd name="T39" fmla="*/ 5 h 243"/>
                <a:gd name="T40" fmla="*/ 7 w 236"/>
                <a:gd name="T41" fmla="*/ 5 h 243"/>
                <a:gd name="T42" fmla="*/ 7 w 236"/>
                <a:gd name="T43" fmla="*/ 6 h 243"/>
                <a:gd name="T44" fmla="*/ 7 w 236"/>
                <a:gd name="T45" fmla="*/ 6 h 243"/>
                <a:gd name="T46" fmla="*/ 7 w 236"/>
                <a:gd name="T47" fmla="*/ 6 h 243"/>
                <a:gd name="T48" fmla="*/ 6 w 236"/>
                <a:gd name="T49" fmla="*/ 7 h 243"/>
                <a:gd name="T50" fmla="*/ 6 w 236"/>
                <a:gd name="T51" fmla="*/ 7 h 243"/>
                <a:gd name="T52" fmla="*/ 3 w 236"/>
                <a:gd name="T53" fmla="*/ 7 h 243"/>
                <a:gd name="T54" fmla="*/ 1 w 236"/>
                <a:gd name="T55" fmla="*/ 7 h 243"/>
                <a:gd name="T56" fmla="*/ 1 w 236"/>
                <a:gd name="T57" fmla="*/ 6 h 243"/>
                <a:gd name="T58" fmla="*/ 1 w 236"/>
                <a:gd name="T59" fmla="*/ 5 h 243"/>
                <a:gd name="T60" fmla="*/ 1 w 236"/>
                <a:gd name="T61" fmla="*/ 5 h 243"/>
                <a:gd name="T62" fmla="*/ 1 w 236"/>
                <a:gd name="T63" fmla="*/ 4 h 243"/>
                <a:gd name="T64" fmla="*/ 1 w 236"/>
                <a:gd name="T65" fmla="*/ 4 h 243"/>
                <a:gd name="T66" fmla="*/ 1 w 236"/>
                <a:gd name="T67" fmla="*/ 4 h 243"/>
                <a:gd name="T68" fmla="*/ 0 w 236"/>
                <a:gd name="T69" fmla="*/ 4 h 243"/>
                <a:gd name="T70" fmla="*/ 1 w 236"/>
                <a:gd name="T71" fmla="*/ 3 h 243"/>
                <a:gd name="T72" fmla="*/ 1 w 236"/>
                <a:gd name="T73" fmla="*/ 3 h 243"/>
                <a:gd name="T74" fmla="*/ 1 w 236"/>
                <a:gd name="T75" fmla="*/ 3 h 243"/>
                <a:gd name="T76" fmla="*/ 1 w 236"/>
                <a:gd name="T77" fmla="*/ 3 h 243"/>
                <a:gd name="T78" fmla="*/ 1 w 236"/>
                <a:gd name="T79" fmla="*/ 2 h 243"/>
                <a:gd name="T80" fmla="*/ 1 w 236"/>
                <a:gd name="T81" fmla="*/ 2 h 243"/>
                <a:gd name="T82" fmla="*/ 1 w 236"/>
                <a:gd name="T83" fmla="*/ 2 h 243"/>
                <a:gd name="T84" fmla="*/ 1 w 236"/>
                <a:gd name="T85" fmla="*/ 1 h 243"/>
                <a:gd name="T86" fmla="*/ 1 w 236"/>
                <a:gd name="T87" fmla="*/ 1 h 243"/>
                <a:gd name="T88" fmla="*/ 1 w 236"/>
                <a:gd name="T89" fmla="*/ 1 h 243"/>
                <a:gd name="T90" fmla="*/ 1 w 236"/>
                <a:gd name="T91" fmla="*/ 0 h 243"/>
                <a:gd name="T92" fmla="*/ 1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6" name="Freeform 254"/>
            <p:cNvSpPr>
              <a:spLocks noChangeAspect="1"/>
            </p:cNvSpPr>
            <p:nvPr/>
          </p:nvSpPr>
          <p:spPr bwMode="auto">
            <a:xfrm>
              <a:off x="2770" y="2712"/>
              <a:ext cx="107" cy="120"/>
            </a:xfrm>
            <a:custGeom>
              <a:avLst/>
              <a:gdLst>
                <a:gd name="T0" fmla="*/ 2 w 214"/>
                <a:gd name="T1" fmla="*/ 1 h 239"/>
                <a:gd name="T2" fmla="*/ 3 w 214"/>
                <a:gd name="T3" fmla="*/ 1 h 239"/>
                <a:gd name="T4" fmla="*/ 4 w 214"/>
                <a:gd name="T5" fmla="*/ 1 h 239"/>
                <a:gd name="T6" fmla="*/ 5 w 214"/>
                <a:gd name="T7" fmla="*/ 1 h 239"/>
                <a:gd name="T8" fmla="*/ 6 w 214"/>
                <a:gd name="T9" fmla="*/ 1 h 239"/>
                <a:gd name="T10" fmla="*/ 7 w 214"/>
                <a:gd name="T11" fmla="*/ 1 h 239"/>
                <a:gd name="T12" fmla="*/ 7 w 214"/>
                <a:gd name="T13" fmla="*/ 2 h 239"/>
                <a:gd name="T14" fmla="*/ 7 w 214"/>
                <a:gd name="T15" fmla="*/ 2 h 239"/>
                <a:gd name="T16" fmla="*/ 7 w 214"/>
                <a:gd name="T17" fmla="*/ 3 h 239"/>
                <a:gd name="T18" fmla="*/ 6 w 214"/>
                <a:gd name="T19" fmla="*/ 3 h 239"/>
                <a:gd name="T20" fmla="*/ 6 w 214"/>
                <a:gd name="T21" fmla="*/ 3 h 239"/>
                <a:gd name="T22" fmla="*/ 7 w 214"/>
                <a:gd name="T23" fmla="*/ 3 h 239"/>
                <a:gd name="T24" fmla="*/ 7 w 214"/>
                <a:gd name="T25" fmla="*/ 4 h 239"/>
                <a:gd name="T26" fmla="*/ 6 w 214"/>
                <a:gd name="T27" fmla="*/ 4 h 239"/>
                <a:gd name="T28" fmla="*/ 6 w 214"/>
                <a:gd name="T29" fmla="*/ 4 h 239"/>
                <a:gd name="T30" fmla="*/ 6 w 214"/>
                <a:gd name="T31" fmla="*/ 5 h 239"/>
                <a:gd name="T32" fmla="*/ 6 w 214"/>
                <a:gd name="T33" fmla="*/ 5 h 239"/>
                <a:gd name="T34" fmla="*/ 6 w 214"/>
                <a:gd name="T35" fmla="*/ 5 h 239"/>
                <a:gd name="T36" fmla="*/ 6 w 214"/>
                <a:gd name="T37" fmla="*/ 5 h 239"/>
                <a:gd name="T38" fmla="*/ 6 w 214"/>
                <a:gd name="T39" fmla="*/ 6 h 239"/>
                <a:gd name="T40" fmla="*/ 6 w 214"/>
                <a:gd name="T41" fmla="*/ 6 h 239"/>
                <a:gd name="T42" fmla="*/ 6 w 214"/>
                <a:gd name="T43" fmla="*/ 6 h 239"/>
                <a:gd name="T44" fmla="*/ 6 w 214"/>
                <a:gd name="T45" fmla="*/ 7 h 239"/>
                <a:gd name="T46" fmla="*/ 6 w 214"/>
                <a:gd name="T47" fmla="*/ 7 h 239"/>
                <a:gd name="T48" fmla="*/ 6 w 214"/>
                <a:gd name="T49" fmla="*/ 7 h 239"/>
                <a:gd name="T50" fmla="*/ 5 w 214"/>
                <a:gd name="T51" fmla="*/ 8 h 239"/>
                <a:gd name="T52" fmla="*/ 3 w 214"/>
                <a:gd name="T53" fmla="*/ 8 h 239"/>
                <a:gd name="T54" fmla="*/ 1 w 214"/>
                <a:gd name="T55" fmla="*/ 7 h 239"/>
                <a:gd name="T56" fmla="*/ 1 w 214"/>
                <a:gd name="T57" fmla="*/ 6 h 239"/>
                <a:gd name="T58" fmla="*/ 1 w 214"/>
                <a:gd name="T59" fmla="*/ 6 h 239"/>
                <a:gd name="T60" fmla="*/ 1 w 214"/>
                <a:gd name="T61" fmla="*/ 6 h 239"/>
                <a:gd name="T62" fmla="*/ 1 w 214"/>
                <a:gd name="T63" fmla="*/ 5 h 239"/>
                <a:gd name="T64" fmla="*/ 1 w 214"/>
                <a:gd name="T65" fmla="*/ 5 h 239"/>
                <a:gd name="T66" fmla="*/ 1 w 214"/>
                <a:gd name="T67" fmla="*/ 5 h 239"/>
                <a:gd name="T68" fmla="*/ 0 w 214"/>
                <a:gd name="T69" fmla="*/ 5 h 239"/>
                <a:gd name="T70" fmla="*/ 1 w 214"/>
                <a:gd name="T71" fmla="*/ 4 h 239"/>
                <a:gd name="T72" fmla="*/ 1 w 214"/>
                <a:gd name="T73" fmla="*/ 4 h 239"/>
                <a:gd name="T74" fmla="*/ 1 w 214"/>
                <a:gd name="T75" fmla="*/ 4 h 239"/>
                <a:gd name="T76" fmla="*/ 1 w 214"/>
                <a:gd name="T77" fmla="*/ 3 h 239"/>
                <a:gd name="T78" fmla="*/ 1 w 214"/>
                <a:gd name="T79" fmla="*/ 3 h 239"/>
                <a:gd name="T80" fmla="*/ 1 w 214"/>
                <a:gd name="T81" fmla="*/ 3 h 239"/>
                <a:gd name="T82" fmla="*/ 1 w 214"/>
                <a:gd name="T83" fmla="*/ 3 h 239"/>
                <a:gd name="T84" fmla="*/ 1 w 214"/>
                <a:gd name="T85" fmla="*/ 2 h 239"/>
                <a:gd name="T86" fmla="*/ 1 w 214"/>
                <a:gd name="T87" fmla="*/ 2 h 239"/>
                <a:gd name="T88" fmla="*/ 1 w 214"/>
                <a:gd name="T89" fmla="*/ 2 h 239"/>
                <a:gd name="T90" fmla="*/ 1 w 214"/>
                <a:gd name="T91" fmla="*/ 1 h 239"/>
                <a:gd name="T92" fmla="*/ 1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7" name="Freeform 255"/>
            <p:cNvSpPr>
              <a:spLocks noChangeAspect="1"/>
            </p:cNvSpPr>
            <p:nvPr/>
          </p:nvSpPr>
          <p:spPr bwMode="auto">
            <a:xfrm>
              <a:off x="2776" y="2713"/>
              <a:ext cx="95" cy="119"/>
            </a:xfrm>
            <a:custGeom>
              <a:avLst/>
              <a:gdLst>
                <a:gd name="T0" fmla="*/ 2 w 190"/>
                <a:gd name="T1" fmla="*/ 1 h 237"/>
                <a:gd name="T2" fmla="*/ 4 w 190"/>
                <a:gd name="T3" fmla="*/ 1 h 237"/>
                <a:gd name="T4" fmla="*/ 6 w 190"/>
                <a:gd name="T5" fmla="*/ 1 h 237"/>
                <a:gd name="T6" fmla="*/ 6 w 190"/>
                <a:gd name="T7" fmla="*/ 2 h 237"/>
                <a:gd name="T8" fmla="*/ 6 w 190"/>
                <a:gd name="T9" fmla="*/ 2 h 237"/>
                <a:gd name="T10" fmla="*/ 6 w 190"/>
                <a:gd name="T11" fmla="*/ 3 h 237"/>
                <a:gd name="T12" fmla="*/ 6 w 190"/>
                <a:gd name="T13" fmla="*/ 3 h 237"/>
                <a:gd name="T14" fmla="*/ 6 w 190"/>
                <a:gd name="T15" fmla="*/ 3 h 237"/>
                <a:gd name="T16" fmla="*/ 6 w 190"/>
                <a:gd name="T17" fmla="*/ 3 h 237"/>
                <a:gd name="T18" fmla="*/ 6 w 190"/>
                <a:gd name="T19" fmla="*/ 4 h 237"/>
                <a:gd name="T20" fmla="*/ 6 w 190"/>
                <a:gd name="T21" fmla="*/ 4 h 237"/>
                <a:gd name="T22" fmla="*/ 6 w 190"/>
                <a:gd name="T23" fmla="*/ 4 h 237"/>
                <a:gd name="T24" fmla="*/ 6 w 190"/>
                <a:gd name="T25" fmla="*/ 4 h 237"/>
                <a:gd name="T26" fmla="*/ 6 w 190"/>
                <a:gd name="T27" fmla="*/ 5 h 237"/>
                <a:gd name="T28" fmla="*/ 6 w 190"/>
                <a:gd name="T29" fmla="*/ 5 h 237"/>
                <a:gd name="T30" fmla="*/ 6 w 190"/>
                <a:gd name="T31" fmla="*/ 5 h 237"/>
                <a:gd name="T32" fmla="*/ 6 w 190"/>
                <a:gd name="T33" fmla="*/ 6 h 237"/>
                <a:gd name="T34" fmla="*/ 6 w 190"/>
                <a:gd name="T35" fmla="*/ 6 h 237"/>
                <a:gd name="T36" fmla="*/ 6 w 190"/>
                <a:gd name="T37" fmla="*/ 6 h 237"/>
                <a:gd name="T38" fmla="*/ 5 w 190"/>
                <a:gd name="T39" fmla="*/ 6 h 237"/>
                <a:gd name="T40" fmla="*/ 5 w 190"/>
                <a:gd name="T41" fmla="*/ 7 h 237"/>
                <a:gd name="T42" fmla="*/ 5 w 190"/>
                <a:gd name="T43" fmla="*/ 7 h 237"/>
                <a:gd name="T44" fmla="*/ 5 w 190"/>
                <a:gd name="T45" fmla="*/ 8 h 237"/>
                <a:gd name="T46" fmla="*/ 3 w 190"/>
                <a:gd name="T47" fmla="*/ 8 h 237"/>
                <a:gd name="T48" fmla="*/ 2 w 190"/>
                <a:gd name="T49" fmla="*/ 8 h 237"/>
                <a:gd name="T50" fmla="*/ 1 w 190"/>
                <a:gd name="T51" fmla="*/ 7 h 237"/>
                <a:gd name="T52" fmla="*/ 1 w 190"/>
                <a:gd name="T53" fmla="*/ 6 h 237"/>
                <a:gd name="T54" fmla="*/ 1 w 190"/>
                <a:gd name="T55" fmla="*/ 6 h 237"/>
                <a:gd name="T56" fmla="*/ 1 w 190"/>
                <a:gd name="T57" fmla="*/ 5 h 237"/>
                <a:gd name="T58" fmla="*/ 1 w 190"/>
                <a:gd name="T59" fmla="*/ 5 h 237"/>
                <a:gd name="T60" fmla="*/ 1 w 190"/>
                <a:gd name="T61" fmla="*/ 5 h 237"/>
                <a:gd name="T62" fmla="*/ 1 w 190"/>
                <a:gd name="T63" fmla="*/ 5 h 237"/>
                <a:gd name="T64" fmla="*/ 1 w 190"/>
                <a:gd name="T65" fmla="*/ 4 h 237"/>
                <a:gd name="T66" fmla="*/ 1 w 190"/>
                <a:gd name="T67" fmla="*/ 4 h 237"/>
                <a:gd name="T68" fmla="*/ 1 w 190"/>
                <a:gd name="T69" fmla="*/ 4 h 237"/>
                <a:gd name="T70" fmla="*/ 1 w 190"/>
                <a:gd name="T71" fmla="*/ 4 h 237"/>
                <a:gd name="T72" fmla="*/ 1 w 190"/>
                <a:gd name="T73" fmla="*/ 3 h 237"/>
                <a:gd name="T74" fmla="*/ 1 w 190"/>
                <a:gd name="T75" fmla="*/ 3 h 237"/>
                <a:gd name="T76" fmla="*/ 1 w 190"/>
                <a:gd name="T77" fmla="*/ 3 h 237"/>
                <a:gd name="T78" fmla="*/ 1 w 190"/>
                <a:gd name="T79" fmla="*/ 2 h 237"/>
                <a:gd name="T80" fmla="*/ 1 w 190"/>
                <a:gd name="T81" fmla="*/ 2 h 237"/>
                <a:gd name="T82" fmla="*/ 1 w 190"/>
                <a:gd name="T83" fmla="*/ 2 h 237"/>
                <a:gd name="T84" fmla="*/ 1 w 190"/>
                <a:gd name="T85" fmla="*/ 1 h 237"/>
                <a:gd name="T86" fmla="*/ 1 w 190"/>
                <a:gd name="T87" fmla="*/ 1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8" name="Freeform 256"/>
            <p:cNvSpPr>
              <a:spLocks noChangeAspect="1"/>
            </p:cNvSpPr>
            <p:nvPr/>
          </p:nvSpPr>
          <p:spPr bwMode="auto">
            <a:xfrm>
              <a:off x="2781" y="2715"/>
              <a:ext cx="84" cy="117"/>
            </a:xfrm>
            <a:custGeom>
              <a:avLst/>
              <a:gdLst>
                <a:gd name="T0" fmla="*/ 2 w 167"/>
                <a:gd name="T1" fmla="*/ 1 h 234"/>
                <a:gd name="T2" fmla="*/ 4 w 167"/>
                <a:gd name="T3" fmla="*/ 1 h 234"/>
                <a:gd name="T4" fmla="*/ 6 w 167"/>
                <a:gd name="T5" fmla="*/ 1 h 234"/>
                <a:gd name="T6" fmla="*/ 6 w 167"/>
                <a:gd name="T7" fmla="*/ 1 h 234"/>
                <a:gd name="T8" fmla="*/ 5 w 167"/>
                <a:gd name="T9" fmla="*/ 2 h 234"/>
                <a:gd name="T10" fmla="*/ 5 w 167"/>
                <a:gd name="T11" fmla="*/ 3 h 234"/>
                <a:gd name="T12" fmla="*/ 5 w 167"/>
                <a:gd name="T13" fmla="*/ 3 h 234"/>
                <a:gd name="T14" fmla="*/ 5 w 167"/>
                <a:gd name="T15" fmla="*/ 3 h 234"/>
                <a:gd name="T16" fmla="*/ 5 w 167"/>
                <a:gd name="T17" fmla="*/ 3 h 234"/>
                <a:gd name="T18" fmla="*/ 5 w 167"/>
                <a:gd name="T19" fmla="*/ 3 h 234"/>
                <a:gd name="T20" fmla="*/ 5 w 167"/>
                <a:gd name="T21" fmla="*/ 4 h 234"/>
                <a:gd name="T22" fmla="*/ 5 w 167"/>
                <a:gd name="T23" fmla="*/ 4 h 234"/>
                <a:gd name="T24" fmla="*/ 5 w 167"/>
                <a:gd name="T25" fmla="*/ 4 h 234"/>
                <a:gd name="T26" fmla="*/ 5 w 167"/>
                <a:gd name="T27" fmla="*/ 5 h 234"/>
                <a:gd name="T28" fmla="*/ 5 w 167"/>
                <a:gd name="T29" fmla="*/ 5 h 234"/>
                <a:gd name="T30" fmla="*/ 5 w 167"/>
                <a:gd name="T31" fmla="*/ 5 h 234"/>
                <a:gd name="T32" fmla="*/ 5 w 167"/>
                <a:gd name="T33" fmla="*/ 5 h 234"/>
                <a:gd name="T34" fmla="*/ 5 w 167"/>
                <a:gd name="T35" fmla="*/ 6 h 234"/>
                <a:gd name="T36" fmla="*/ 5 w 167"/>
                <a:gd name="T37" fmla="*/ 6 h 234"/>
                <a:gd name="T38" fmla="*/ 5 w 167"/>
                <a:gd name="T39" fmla="*/ 6 h 234"/>
                <a:gd name="T40" fmla="*/ 5 w 167"/>
                <a:gd name="T41" fmla="*/ 7 h 234"/>
                <a:gd name="T42" fmla="*/ 5 w 167"/>
                <a:gd name="T43" fmla="*/ 7 h 234"/>
                <a:gd name="T44" fmla="*/ 4 w 167"/>
                <a:gd name="T45" fmla="*/ 8 h 234"/>
                <a:gd name="T46" fmla="*/ 3 w 167"/>
                <a:gd name="T47" fmla="*/ 8 h 234"/>
                <a:gd name="T48" fmla="*/ 1 w 167"/>
                <a:gd name="T49" fmla="*/ 8 h 234"/>
                <a:gd name="T50" fmla="*/ 1 w 167"/>
                <a:gd name="T51" fmla="*/ 7 h 234"/>
                <a:gd name="T52" fmla="*/ 1 w 167"/>
                <a:gd name="T53" fmla="*/ 6 h 234"/>
                <a:gd name="T54" fmla="*/ 1 w 167"/>
                <a:gd name="T55" fmla="*/ 6 h 234"/>
                <a:gd name="T56" fmla="*/ 0 w 167"/>
                <a:gd name="T57" fmla="*/ 5 h 234"/>
                <a:gd name="T58" fmla="*/ 1 w 167"/>
                <a:gd name="T59" fmla="*/ 5 h 234"/>
                <a:gd name="T60" fmla="*/ 1 w 167"/>
                <a:gd name="T61" fmla="*/ 5 h 234"/>
                <a:gd name="T62" fmla="*/ 1 w 167"/>
                <a:gd name="T63" fmla="*/ 5 h 234"/>
                <a:gd name="T64" fmla="*/ 1 w 167"/>
                <a:gd name="T65" fmla="*/ 4 h 234"/>
                <a:gd name="T66" fmla="*/ 1 w 167"/>
                <a:gd name="T67" fmla="*/ 4 h 234"/>
                <a:gd name="T68" fmla="*/ 1 w 167"/>
                <a:gd name="T69" fmla="*/ 4 h 234"/>
                <a:gd name="T70" fmla="*/ 1 w 167"/>
                <a:gd name="T71" fmla="*/ 3 h 234"/>
                <a:gd name="T72" fmla="*/ 1 w 167"/>
                <a:gd name="T73" fmla="*/ 3 h 234"/>
                <a:gd name="T74" fmla="*/ 1 w 167"/>
                <a:gd name="T75" fmla="*/ 3 h 234"/>
                <a:gd name="T76" fmla="*/ 1 w 167"/>
                <a:gd name="T77" fmla="*/ 3 h 234"/>
                <a:gd name="T78" fmla="*/ 1 w 167"/>
                <a:gd name="T79" fmla="*/ 2 h 234"/>
                <a:gd name="T80" fmla="*/ 1 w 167"/>
                <a:gd name="T81" fmla="*/ 2 h 234"/>
                <a:gd name="T82" fmla="*/ 1 w 167"/>
                <a:gd name="T83" fmla="*/ 2 h 234"/>
                <a:gd name="T84" fmla="*/ 1 w 167"/>
                <a:gd name="T85" fmla="*/ 1 h 234"/>
                <a:gd name="T86" fmla="*/ 1 w 167"/>
                <a:gd name="T87" fmla="*/ 1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9" name="Freeform 257"/>
            <p:cNvSpPr>
              <a:spLocks noChangeAspect="1"/>
            </p:cNvSpPr>
            <p:nvPr/>
          </p:nvSpPr>
          <p:spPr bwMode="auto">
            <a:xfrm>
              <a:off x="2786" y="2716"/>
              <a:ext cx="72" cy="116"/>
            </a:xfrm>
            <a:custGeom>
              <a:avLst/>
              <a:gdLst>
                <a:gd name="T0" fmla="*/ 1 w 144"/>
                <a:gd name="T1" fmla="*/ 1 h 231"/>
                <a:gd name="T2" fmla="*/ 3 w 144"/>
                <a:gd name="T3" fmla="*/ 1 h 231"/>
                <a:gd name="T4" fmla="*/ 5 w 144"/>
                <a:gd name="T5" fmla="*/ 1 h 231"/>
                <a:gd name="T6" fmla="*/ 5 w 144"/>
                <a:gd name="T7" fmla="*/ 1 h 231"/>
                <a:gd name="T8" fmla="*/ 5 w 144"/>
                <a:gd name="T9" fmla="*/ 2 h 231"/>
                <a:gd name="T10" fmla="*/ 5 w 144"/>
                <a:gd name="T11" fmla="*/ 2 h 231"/>
                <a:gd name="T12" fmla="*/ 4 w 144"/>
                <a:gd name="T13" fmla="*/ 3 h 231"/>
                <a:gd name="T14" fmla="*/ 4 w 144"/>
                <a:gd name="T15" fmla="*/ 3 h 231"/>
                <a:gd name="T16" fmla="*/ 4 w 144"/>
                <a:gd name="T17" fmla="*/ 3 h 231"/>
                <a:gd name="T18" fmla="*/ 5 w 144"/>
                <a:gd name="T19" fmla="*/ 3 h 231"/>
                <a:gd name="T20" fmla="*/ 4 w 144"/>
                <a:gd name="T21" fmla="*/ 4 h 231"/>
                <a:gd name="T22" fmla="*/ 4 w 144"/>
                <a:gd name="T23" fmla="*/ 4 h 231"/>
                <a:gd name="T24" fmla="*/ 4 w 144"/>
                <a:gd name="T25" fmla="*/ 4 h 231"/>
                <a:gd name="T26" fmla="*/ 4 w 144"/>
                <a:gd name="T27" fmla="*/ 4 h 231"/>
                <a:gd name="T28" fmla="*/ 4 w 144"/>
                <a:gd name="T29" fmla="*/ 5 h 231"/>
                <a:gd name="T30" fmla="*/ 4 w 144"/>
                <a:gd name="T31" fmla="*/ 5 h 231"/>
                <a:gd name="T32" fmla="*/ 4 w 144"/>
                <a:gd name="T33" fmla="*/ 5 h 231"/>
                <a:gd name="T34" fmla="*/ 4 w 144"/>
                <a:gd name="T35" fmla="*/ 6 h 231"/>
                <a:gd name="T36" fmla="*/ 4 w 144"/>
                <a:gd name="T37" fmla="*/ 6 h 231"/>
                <a:gd name="T38" fmla="*/ 4 w 144"/>
                <a:gd name="T39" fmla="*/ 6 h 231"/>
                <a:gd name="T40" fmla="*/ 4 w 144"/>
                <a:gd name="T41" fmla="*/ 7 h 231"/>
                <a:gd name="T42" fmla="*/ 3 w 144"/>
                <a:gd name="T43" fmla="*/ 7 h 231"/>
                <a:gd name="T44" fmla="*/ 3 w 144"/>
                <a:gd name="T45" fmla="*/ 7 h 231"/>
                <a:gd name="T46" fmla="*/ 3 w 144"/>
                <a:gd name="T47" fmla="*/ 8 h 231"/>
                <a:gd name="T48" fmla="*/ 1 w 144"/>
                <a:gd name="T49" fmla="*/ 7 h 231"/>
                <a:gd name="T50" fmla="*/ 1 w 144"/>
                <a:gd name="T51" fmla="*/ 7 h 231"/>
                <a:gd name="T52" fmla="*/ 1 w 144"/>
                <a:gd name="T53" fmla="*/ 6 h 231"/>
                <a:gd name="T54" fmla="*/ 1 w 144"/>
                <a:gd name="T55" fmla="*/ 5 h 231"/>
                <a:gd name="T56" fmla="*/ 1 w 144"/>
                <a:gd name="T57" fmla="*/ 5 h 231"/>
                <a:gd name="T58" fmla="*/ 1 w 144"/>
                <a:gd name="T59" fmla="*/ 5 h 231"/>
                <a:gd name="T60" fmla="*/ 1 w 144"/>
                <a:gd name="T61" fmla="*/ 5 h 231"/>
                <a:gd name="T62" fmla="*/ 1 w 144"/>
                <a:gd name="T63" fmla="*/ 5 h 231"/>
                <a:gd name="T64" fmla="*/ 1 w 144"/>
                <a:gd name="T65" fmla="*/ 4 h 231"/>
                <a:gd name="T66" fmla="*/ 1 w 144"/>
                <a:gd name="T67" fmla="*/ 4 h 231"/>
                <a:gd name="T68" fmla="*/ 1 w 144"/>
                <a:gd name="T69" fmla="*/ 4 h 231"/>
                <a:gd name="T70" fmla="*/ 1 w 144"/>
                <a:gd name="T71" fmla="*/ 3 h 231"/>
                <a:gd name="T72" fmla="*/ 1 w 144"/>
                <a:gd name="T73" fmla="*/ 3 h 231"/>
                <a:gd name="T74" fmla="*/ 1 w 144"/>
                <a:gd name="T75" fmla="*/ 3 h 231"/>
                <a:gd name="T76" fmla="*/ 1 w 144"/>
                <a:gd name="T77" fmla="*/ 3 h 231"/>
                <a:gd name="T78" fmla="*/ 1 w 144"/>
                <a:gd name="T79" fmla="*/ 2 h 231"/>
                <a:gd name="T80" fmla="*/ 1 w 144"/>
                <a:gd name="T81" fmla="*/ 2 h 231"/>
                <a:gd name="T82" fmla="*/ 1 w 144"/>
                <a:gd name="T83" fmla="*/ 2 h 231"/>
                <a:gd name="T84" fmla="*/ 1 w 144"/>
                <a:gd name="T85" fmla="*/ 1 h 231"/>
                <a:gd name="T86" fmla="*/ 1 w 144"/>
                <a:gd name="T87" fmla="*/ 1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0" name="Freeform 258"/>
            <p:cNvSpPr>
              <a:spLocks noChangeAspect="1"/>
            </p:cNvSpPr>
            <p:nvPr/>
          </p:nvSpPr>
          <p:spPr bwMode="auto">
            <a:xfrm>
              <a:off x="2791" y="2718"/>
              <a:ext cx="62" cy="114"/>
            </a:xfrm>
            <a:custGeom>
              <a:avLst/>
              <a:gdLst>
                <a:gd name="T0" fmla="*/ 2 w 123"/>
                <a:gd name="T1" fmla="*/ 1 h 228"/>
                <a:gd name="T2" fmla="*/ 3 w 123"/>
                <a:gd name="T3" fmla="*/ 1 h 228"/>
                <a:gd name="T4" fmla="*/ 4 w 123"/>
                <a:gd name="T5" fmla="*/ 1 h 228"/>
                <a:gd name="T6" fmla="*/ 4 w 123"/>
                <a:gd name="T7" fmla="*/ 1 h 228"/>
                <a:gd name="T8" fmla="*/ 4 w 123"/>
                <a:gd name="T9" fmla="*/ 2 h 228"/>
                <a:gd name="T10" fmla="*/ 4 w 123"/>
                <a:gd name="T11" fmla="*/ 2 h 228"/>
                <a:gd name="T12" fmla="*/ 4 w 123"/>
                <a:gd name="T13" fmla="*/ 3 h 228"/>
                <a:gd name="T14" fmla="*/ 4 w 123"/>
                <a:gd name="T15" fmla="*/ 3 h 228"/>
                <a:gd name="T16" fmla="*/ 4 w 123"/>
                <a:gd name="T17" fmla="*/ 3 h 228"/>
                <a:gd name="T18" fmla="*/ 4 w 123"/>
                <a:gd name="T19" fmla="*/ 3 h 228"/>
                <a:gd name="T20" fmla="*/ 4 w 123"/>
                <a:gd name="T21" fmla="*/ 4 h 228"/>
                <a:gd name="T22" fmla="*/ 4 w 123"/>
                <a:gd name="T23" fmla="*/ 4 h 228"/>
                <a:gd name="T24" fmla="*/ 4 w 123"/>
                <a:gd name="T25" fmla="*/ 4 h 228"/>
                <a:gd name="T26" fmla="*/ 4 w 123"/>
                <a:gd name="T27" fmla="*/ 4 h 228"/>
                <a:gd name="T28" fmla="*/ 4 w 123"/>
                <a:gd name="T29" fmla="*/ 5 h 228"/>
                <a:gd name="T30" fmla="*/ 4 w 123"/>
                <a:gd name="T31" fmla="*/ 5 h 228"/>
                <a:gd name="T32" fmla="*/ 4 w 123"/>
                <a:gd name="T33" fmla="*/ 5 h 228"/>
                <a:gd name="T34" fmla="*/ 4 w 123"/>
                <a:gd name="T35" fmla="*/ 5 h 228"/>
                <a:gd name="T36" fmla="*/ 4 w 123"/>
                <a:gd name="T37" fmla="*/ 6 h 228"/>
                <a:gd name="T38" fmla="*/ 3 w 123"/>
                <a:gd name="T39" fmla="*/ 6 h 228"/>
                <a:gd name="T40" fmla="*/ 3 w 123"/>
                <a:gd name="T41" fmla="*/ 7 h 228"/>
                <a:gd name="T42" fmla="*/ 3 w 123"/>
                <a:gd name="T43" fmla="*/ 7 h 228"/>
                <a:gd name="T44" fmla="*/ 3 w 123"/>
                <a:gd name="T45" fmla="*/ 7 h 228"/>
                <a:gd name="T46" fmla="*/ 2 w 123"/>
                <a:gd name="T47" fmla="*/ 7 h 228"/>
                <a:gd name="T48" fmla="*/ 1 w 123"/>
                <a:gd name="T49" fmla="*/ 7 h 228"/>
                <a:gd name="T50" fmla="*/ 1 w 123"/>
                <a:gd name="T51" fmla="*/ 7 h 228"/>
                <a:gd name="T52" fmla="*/ 1 w 123"/>
                <a:gd name="T53" fmla="*/ 6 h 228"/>
                <a:gd name="T54" fmla="*/ 1 w 123"/>
                <a:gd name="T55" fmla="*/ 5 h 228"/>
                <a:gd name="T56" fmla="*/ 1 w 123"/>
                <a:gd name="T57" fmla="*/ 5 h 228"/>
                <a:gd name="T58" fmla="*/ 1 w 123"/>
                <a:gd name="T59" fmla="*/ 5 h 228"/>
                <a:gd name="T60" fmla="*/ 1 w 123"/>
                <a:gd name="T61" fmla="*/ 5 h 228"/>
                <a:gd name="T62" fmla="*/ 1 w 123"/>
                <a:gd name="T63" fmla="*/ 5 h 228"/>
                <a:gd name="T64" fmla="*/ 1 w 123"/>
                <a:gd name="T65" fmla="*/ 4 h 228"/>
                <a:gd name="T66" fmla="*/ 1 w 123"/>
                <a:gd name="T67" fmla="*/ 4 h 228"/>
                <a:gd name="T68" fmla="*/ 1 w 123"/>
                <a:gd name="T69" fmla="*/ 4 h 228"/>
                <a:gd name="T70" fmla="*/ 1 w 123"/>
                <a:gd name="T71" fmla="*/ 3 h 228"/>
                <a:gd name="T72" fmla="*/ 1 w 123"/>
                <a:gd name="T73" fmla="*/ 3 h 228"/>
                <a:gd name="T74" fmla="*/ 1 w 123"/>
                <a:gd name="T75" fmla="*/ 3 h 228"/>
                <a:gd name="T76" fmla="*/ 1 w 123"/>
                <a:gd name="T77" fmla="*/ 3 h 228"/>
                <a:gd name="T78" fmla="*/ 1 w 123"/>
                <a:gd name="T79" fmla="*/ 2 h 228"/>
                <a:gd name="T80" fmla="*/ 1 w 123"/>
                <a:gd name="T81" fmla="*/ 2 h 228"/>
                <a:gd name="T82" fmla="*/ 1 w 123"/>
                <a:gd name="T83" fmla="*/ 2 h 228"/>
                <a:gd name="T84" fmla="*/ 1 w 123"/>
                <a:gd name="T85" fmla="*/ 1 h 228"/>
                <a:gd name="T86" fmla="*/ 1 w 123"/>
                <a:gd name="T87" fmla="*/ 1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1" name="Freeform 259"/>
            <p:cNvSpPr>
              <a:spLocks noChangeAspect="1"/>
            </p:cNvSpPr>
            <p:nvPr/>
          </p:nvSpPr>
          <p:spPr bwMode="auto">
            <a:xfrm>
              <a:off x="2796" y="2719"/>
              <a:ext cx="50" cy="113"/>
            </a:xfrm>
            <a:custGeom>
              <a:avLst/>
              <a:gdLst>
                <a:gd name="T0" fmla="*/ 0 w 102"/>
                <a:gd name="T1" fmla="*/ 0 h 226"/>
                <a:gd name="T2" fmla="*/ 3 w 102"/>
                <a:gd name="T3" fmla="*/ 1 h 226"/>
                <a:gd name="T4" fmla="*/ 3 w 102"/>
                <a:gd name="T5" fmla="*/ 1 h 226"/>
                <a:gd name="T6" fmla="*/ 2 w 102"/>
                <a:gd name="T7" fmla="*/ 2 h 226"/>
                <a:gd name="T8" fmla="*/ 2 w 102"/>
                <a:gd name="T9" fmla="*/ 3 h 226"/>
                <a:gd name="T10" fmla="*/ 2 w 102"/>
                <a:gd name="T11" fmla="*/ 3 h 226"/>
                <a:gd name="T12" fmla="*/ 2 w 102"/>
                <a:gd name="T13" fmla="*/ 3 h 226"/>
                <a:gd name="T14" fmla="*/ 2 w 102"/>
                <a:gd name="T15" fmla="*/ 4 h 226"/>
                <a:gd name="T16" fmla="*/ 2 w 102"/>
                <a:gd name="T17" fmla="*/ 4 h 226"/>
                <a:gd name="T18" fmla="*/ 2 w 102"/>
                <a:gd name="T19" fmla="*/ 4 h 226"/>
                <a:gd name="T20" fmla="*/ 2 w 102"/>
                <a:gd name="T21" fmla="*/ 5 h 226"/>
                <a:gd name="T22" fmla="*/ 2 w 102"/>
                <a:gd name="T23" fmla="*/ 5 h 226"/>
                <a:gd name="T24" fmla="*/ 2 w 102"/>
                <a:gd name="T25" fmla="*/ 5 h 226"/>
                <a:gd name="T26" fmla="*/ 2 w 102"/>
                <a:gd name="T27" fmla="*/ 6 h 226"/>
                <a:gd name="T28" fmla="*/ 2 w 102"/>
                <a:gd name="T29" fmla="*/ 6 h 226"/>
                <a:gd name="T30" fmla="*/ 2 w 102"/>
                <a:gd name="T31" fmla="*/ 7 h 226"/>
                <a:gd name="T32" fmla="*/ 2 w 102"/>
                <a:gd name="T33" fmla="*/ 7 h 226"/>
                <a:gd name="T34" fmla="*/ 1 w 102"/>
                <a:gd name="T35" fmla="*/ 7 h 226"/>
                <a:gd name="T36" fmla="*/ 1 w 102"/>
                <a:gd name="T37" fmla="*/ 7 h 226"/>
                <a:gd name="T38" fmla="*/ 1 w 102"/>
                <a:gd name="T39" fmla="*/ 7 h 226"/>
                <a:gd name="T40" fmla="*/ 1 w 102"/>
                <a:gd name="T41" fmla="*/ 7 h 226"/>
                <a:gd name="T42" fmla="*/ 0 w 102"/>
                <a:gd name="T43" fmla="*/ 7 h 226"/>
                <a:gd name="T44" fmla="*/ 0 w 102"/>
                <a:gd name="T45" fmla="*/ 7 h 226"/>
                <a:gd name="T46" fmla="*/ 0 w 102"/>
                <a:gd name="T47" fmla="*/ 7 h 226"/>
                <a:gd name="T48" fmla="*/ 0 w 102"/>
                <a:gd name="T49" fmla="*/ 7 h 226"/>
                <a:gd name="T50" fmla="*/ 0 w 102"/>
                <a:gd name="T51" fmla="*/ 6 h 226"/>
                <a:gd name="T52" fmla="*/ 0 w 102"/>
                <a:gd name="T53" fmla="*/ 5 h 226"/>
                <a:gd name="T54" fmla="*/ 0 w 102"/>
                <a:gd name="T55" fmla="*/ 5 h 226"/>
                <a:gd name="T56" fmla="*/ 0 w 102"/>
                <a:gd name="T57" fmla="*/ 5 h 226"/>
                <a:gd name="T58" fmla="*/ 0 w 102"/>
                <a:gd name="T59" fmla="*/ 5 h 226"/>
                <a:gd name="T60" fmla="*/ 0 w 102"/>
                <a:gd name="T61" fmla="*/ 4 h 226"/>
                <a:gd name="T62" fmla="*/ 0 w 102"/>
                <a:gd name="T63" fmla="*/ 4 h 226"/>
                <a:gd name="T64" fmla="*/ 0 w 102"/>
                <a:gd name="T65" fmla="*/ 3 h 226"/>
                <a:gd name="T66" fmla="*/ 0 w 102"/>
                <a:gd name="T67" fmla="*/ 3 h 226"/>
                <a:gd name="T68" fmla="*/ 0 w 102"/>
                <a:gd name="T69" fmla="*/ 3 h 226"/>
                <a:gd name="T70" fmla="*/ 0 w 102"/>
                <a:gd name="T71" fmla="*/ 2 h 226"/>
                <a:gd name="T72" fmla="*/ 0 w 102"/>
                <a:gd name="T73" fmla="*/ 2 h 226"/>
                <a:gd name="T74" fmla="*/ 0 w 102"/>
                <a:gd name="T75" fmla="*/ 1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2" name="Freeform 260"/>
            <p:cNvSpPr>
              <a:spLocks noChangeAspect="1"/>
            </p:cNvSpPr>
            <p:nvPr/>
          </p:nvSpPr>
          <p:spPr bwMode="auto">
            <a:xfrm>
              <a:off x="2741" y="2752"/>
              <a:ext cx="157" cy="22"/>
            </a:xfrm>
            <a:custGeom>
              <a:avLst/>
              <a:gdLst>
                <a:gd name="T0" fmla="*/ 0 w 313"/>
                <a:gd name="T1" fmla="*/ 0 h 44"/>
                <a:gd name="T2" fmla="*/ 1 w 313"/>
                <a:gd name="T3" fmla="*/ 1 h 44"/>
                <a:gd name="T4" fmla="*/ 2 w 313"/>
                <a:gd name="T5" fmla="*/ 1 h 44"/>
                <a:gd name="T6" fmla="*/ 2 w 313"/>
                <a:gd name="T7" fmla="*/ 1 h 44"/>
                <a:gd name="T8" fmla="*/ 3 w 313"/>
                <a:gd name="T9" fmla="*/ 1 h 44"/>
                <a:gd name="T10" fmla="*/ 4 w 313"/>
                <a:gd name="T11" fmla="*/ 1 h 44"/>
                <a:gd name="T12" fmla="*/ 4 w 313"/>
                <a:gd name="T13" fmla="*/ 1 h 44"/>
                <a:gd name="T14" fmla="*/ 5 w 313"/>
                <a:gd name="T15" fmla="*/ 1 h 44"/>
                <a:gd name="T16" fmla="*/ 5 w 313"/>
                <a:gd name="T17" fmla="*/ 1 h 44"/>
                <a:gd name="T18" fmla="*/ 6 w 313"/>
                <a:gd name="T19" fmla="*/ 1 h 44"/>
                <a:gd name="T20" fmla="*/ 7 w 313"/>
                <a:gd name="T21" fmla="*/ 1 h 44"/>
                <a:gd name="T22" fmla="*/ 7 w 313"/>
                <a:gd name="T23" fmla="*/ 1 h 44"/>
                <a:gd name="T24" fmla="*/ 8 w 313"/>
                <a:gd name="T25" fmla="*/ 1 h 44"/>
                <a:gd name="T26" fmla="*/ 8 w 313"/>
                <a:gd name="T27" fmla="*/ 2 h 44"/>
                <a:gd name="T28" fmla="*/ 9 w 313"/>
                <a:gd name="T29" fmla="*/ 2 h 44"/>
                <a:gd name="T30" fmla="*/ 10 w 313"/>
                <a:gd name="T31" fmla="*/ 2 h 44"/>
                <a:gd name="T32" fmla="*/ 10 w 313"/>
                <a:gd name="T33" fmla="*/ 2 h 44"/>
                <a:gd name="T34" fmla="*/ 10 w 313"/>
                <a:gd name="T35" fmla="*/ 2 h 44"/>
                <a:gd name="T36" fmla="*/ 9 w 313"/>
                <a:gd name="T37" fmla="*/ 2 h 44"/>
                <a:gd name="T38" fmla="*/ 9 w 313"/>
                <a:gd name="T39" fmla="*/ 2 h 44"/>
                <a:gd name="T40" fmla="*/ 8 w 313"/>
                <a:gd name="T41" fmla="*/ 2 h 44"/>
                <a:gd name="T42" fmla="*/ 8 w 313"/>
                <a:gd name="T43" fmla="*/ 2 h 44"/>
                <a:gd name="T44" fmla="*/ 7 w 313"/>
                <a:gd name="T45" fmla="*/ 2 h 44"/>
                <a:gd name="T46" fmla="*/ 6 w 313"/>
                <a:gd name="T47" fmla="*/ 2 h 44"/>
                <a:gd name="T48" fmla="*/ 6 w 313"/>
                <a:gd name="T49" fmla="*/ 2 h 44"/>
                <a:gd name="T50" fmla="*/ 5 w 313"/>
                <a:gd name="T51" fmla="*/ 2 h 44"/>
                <a:gd name="T52" fmla="*/ 4 w 313"/>
                <a:gd name="T53" fmla="*/ 2 h 44"/>
                <a:gd name="T54" fmla="*/ 4 w 313"/>
                <a:gd name="T55" fmla="*/ 1 h 44"/>
                <a:gd name="T56" fmla="*/ 3 w 313"/>
                <a:gd name="T57" fmla="*/ 1 h 44"/>
                <a:gd name="T58" fmla="*/ 3 w 313"/>
                <a:gd name="T59" fmla="*/ 1 h 44"/>
                <a:gd name="T60" fmla="*/ 2 w 313"/>
                <a:gd name="T61" fmla="*/ 1 h 44"/>
                <a:gd name="T62" fmla="*/ 1 w 313"/>
                <a:gd name="T63" fmla="*/ 1 h 44"/>
                <a:gd name="T64" fmla="*/ 1 w 313"/>
                <a:gd name="T65" fmla="*/ 1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3" name="Freeform 261"/>
            <p:cNvSpPr>
              <a:spLocks noChangeAspect="1"/>
            </p:cNvSpPr>
            <p:nvPr/>
          </p:nvSpPr>
          <p:spPr bwMode="auto">
            <a:xfrm>
              <a:off x="2743" y="2776"/>
              <a:ext cx="152" cy="17"/>
            </a:xfrm>
            <a:custGeom>
              <a:avLst/>
              <a:gdLst>
                <a:gd name="T0" fmla="*/ 0 w 304"/>
                <a:gd name="T1" fmla="*/ 0 h 36"/>
                <a:gd name="T2" fmla="*/ 1 w 304"/>
                <a:gd name="T3" fmla="*/ 0 h 36"/>
                <a:gd name="T4" fmla="*/ 1 w 304"/>
                <a:gd name="T5" fmla="*/ 0 h 36"/>
                <a:gd name="T6" fmla="*/ 2 w 304"/>
                <a:gd name="T7" fmla="*/ 0 h 36"/>
                <a:gd name="T8" fmla="*/ 3 w 304"/>
                <a:gd name="T9" fmla="*/ 0 h 36"/>
                <a:gd name="T10" fmla="*/ 3 w 304"/>
                <a:gd name="T11" fmla="*/ 0 h 36"/>
                <a:gd name="T12" fmla="*/ 4 w 304"/>
                <a:gd name="T13" fmla="*/ 0 h 36"/>
                <a:gd name="T14" fmla="*/ 5 w 304"/>
                <a:gd name="T15" fmla="*/ 0 h 36"/>
                <a:gd name="T16" fmla="*/ 5 w 304"/>
                <a:gd name="T17" fmla="*/ 0 h 36"/>
                <a:gd name="T18" fmla="*/ 5 w 304"/>
                <a:gd name="T19" fmla="*/ 0 h 36"/>
                <a:gd name="T20" fmla="*/ 6 w 304"/>
                <a:gd name="T21" fmla="*/ 0 h 36"/>
                <a:gd name="T22" fmla="*/ 7 w 304"/>
                <a:gd name="T23" fmla="*/ 0 h 36"/>
                <a:gd name="T24" fmla="*/ 7 w 304"/>
                <a:gd name="T25" fmla="*/ 0 h 36"/>
                <a:gd name="T26" fmla="*/ 8 w 304"/>
                <a:gd name="T27" fmla="*/ 0 h 36"/>
                <a:gd name="T28" fmla="*/ 9 w 304"/>
                <a:gd name="T29" fmla="*/ 0 h 36"/>
                <a:gd name="T30" fmla="*/ 9 w 304"/>
                <a:gd name="T31" fmla="*/ 0 h 36"/>
                <a:gd name="T32" fmla="*/ 10 w 304"/>
                <a:gd name="T33" fmla="*/ 0 h 36"/>
                <a:gd name="T34" fmla="*/ 9 w 304"/>
                <a:gd name="T35" fmla="*/ 0 h 36"/>
                <a:gd name="T36" fmla="*/ 9 w 304"/>
                <a:gd name="T37" fmla="*/ 1 h 36"/>
                <a:gd name="T38" fmla="*/ 8 w 304"/>
                <a:gd name="T39" fmla="*/ 1 h 36"/>
                <a:gd name="T40" fmla="*/ 7 w 304"/>
                <a:gd name="T41" fmla="*/ 1 h 36"/>
                <a:gd name="T42" fmla="*/ 7 w 304"/>
                <a:gd name="T43" fmla="*/ 1 h 36"/>
                <a:gd name="T44" fmla="*/ 6 w 304"/>
                <a:gd name="T45" fmla="*/ 1 h 36"/>
                <a:gd name="T46" fmla="*/ 6 w 304"/>
                <a:gd name="T47" fmla="*/ 1 h 36"/>
                <a:gd name="T48" fmla="*/ 5 w 304"/>
                <a:gd name="T49" fmla="*/ 1 h 36"/>
                <a:gd name="T50" fmla="*/ 5 w 304"/>
                <a:gd name="T51" fmla="*/ 0 h 36"/>
                <a:gd name="T52" fmla="*/ 4 w 304"/>
                <a:gd name="T53" fmla="*/ 0 h 36"/>
                <a:gd name="T54" fmla="*/ 3 w 304"/>
                <a:gd name="T55" fmla="*/ 0 h 36"/>
                <a:gd name="T56" fmla="*/ 3 w 304"/>
                <a:gd name="T57" fmla="*/ 0 h 36"/>
                <a:gd name="T58" fmla="*/ 2 w 304"/>
                <a:gd name="T59" fmla="*/ 0 h 36"/>
                <a:gd name="T60" fmla="*/ 1 w 304"/>
                <a:gd name="T61" fmla="*/ 0 h 36"/>
                <a:gd name="T62" fmla="*/ 1 w 304"/>
                <a:gd name="T63" fmla="*/ 0 h 36"/>
                <a:gd name="T64" fmla="*/ 1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4" name="Freeform 262"/>
            <p:cNvSpPr>
              <a:spLocks noChangeAspect="1"/>
            </p:cNvSpPr>
            <p:nvPr/>
          </p:nvSpPr>
          <p:spPr bwMode="auto">
            <a:xfrm>
              <a:off x="2742" y="2795"/>
              <a:ext cx="152" cy="19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1 h 38"/>
                <a:gd name="T4" fmla="*/ 1 w 305"/>
                <a:gd name="T5" fmla="*/ 1 h 38"/>
                <a:gd name="T6" fmla="*/ 2 w 305"/>
                <a:gd name="T7" fmla="*/ 1 h 38"/>
                <a:gd name="T8" fmla="*/ 2 w 305"/>
                <a:gd name="T9" fmla="*/ 1 h 38"/>
                <a:gd name="T10" fmla="*/ 3 w 305"/>
                <a:gd name="T11" fmla="*/ 1 h 38"/>
                <a:gd name="T12" fmla="*/ 3 w 305"/>
                <a:gd name="T13" fmla="*/ 1 h 38"/>
                <a:gd name="T14" fmla="*/ 4 w 305"/>
                <a:gd name="T15" fmla="*/ 1 h 38"/>
                <a:gd name="T16" fmla="*/ 4 w 305"/>
                <a:gd name="T17" fmla="*/ 1 h 38"/>
                <a:gd name="T18" fmla="*/ 5 w 305"/>
                <a:gd name="T19" fmla="*/ 1 h 38"/>
                <a:gd name="T20" fmla="*/ 6 w 305"/>
                <a:gd name="T21" fmla="*/ 1 h 38"/>
                <a:gd name="T22" fmla="*/ 6 w 305"/>
                <a:gd name="T23" fmla="*/ 1 h 38"/>
                <a:gd name="T24" fmla="*/ 7 w 305"/>
                <a:gd name="T25" fmla="*/ 1 h 38"/>
                <a:gd name="T26" fmla="*/ 7 w 305"/>
                <a:gd name="T27" fmla="*/ 1 h 38"/>
                <a:gd name="T28" fmla="*/ 8 w 305"/>
                <a:gd name="T29" fmla="*/ 1 h 38"/>
                <a:gd name="T30" fmla="*/ 8 w 305"/>
                <a:gd name="T31" fmla="*/ 1 h 38"/>
                <a:gd name="T32" fmla="*/ 9 w 305"/>
                <a:gd name="T33" fmla="*/ 1 h 38"/>
                <a:gd name="T34" fmla="*/ 8 w 305"/>
                <a:gd name="T35" fmla="*/ 1 h 38"/>
                <a:gd name="T36" fmla="*/ 8 w 305"/>
                <a:gd name="T37" fmla="*/ 1 h 38"/>
                <a:gd name="T38" fmla="*/ 7 w 305"/>
                <a:gd name="T39" fmla="*/ 1 h 38"/>
                <a:gd name="T40" fmla="*/ 7 w 305"/>
                <a:gd name="T41" fmla="*/ 1 h 38"/>
                <a:gd name="T42" fmla="*/ 6 w 305"/>
                <a:gd name="T43" fmla="*/ 1 h 38"/>
                <a:gd name="T44" fmla="*/ 6 w 305"/>
                <a:gd name="T45" fmla="*/ 1 h 38"/>
                <a:gd name="T46" fmla="*/ 5 w 305"/>
                <a:gd name="T47" fmla="*/ 1 h 38"/>
                <a:gd name="T48" fmla="*/ 5 w 305"/>
                <a:gd name="T49" fmla="*/ 1 h 38"/>
                <a:gd name="T50" fmla="*/ 4 w 305"/>
                <a:gd name="T51" fmla="*/ 1 h 38"/>
                <a:gd name="T52" fmla="*/ 3 w 305"/>
                <a:gd name="T53" fmla="*/ 1 h 38"/>
                <a:gd name="T54" fmla="*/ 3 w 305"/>
                <a:gd name="T55" fmla="*/ 1 h 38"/>
                <a:gd name="T56" fmla="*/ 2 w 305"/>
                <a:gd name="T57" fmla="*/ 1 h 38"/>
                <a:gd name="T58" fmla="*/ 2 w 305"/>
                <a:gd name="T59" fmla="*/ 1 h 38"/>
                <a:gd name="T60" fmla="*/ 1 w 305"/>
                <a:gd name="T61" fmla="*/ 1 h 38"/>
                <a:gd name="T62" fmla="*/ 1 w 305"/>
                <a:gd name="T63" fmla="*/ 1 h 38"/>
                <a:gd name="T64" fmla="*/ 0 w 305"/>
                <a:gd name="T65" fmla="*/ 1 h 38"/>
                <a:gd name="T66" fmla="*/ 0 w 305"/>
                <a:gd name="T67" fmla="*/ 1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5" name="Freeform 263"/>
            <p:cNvSpPr>
              <a:spLocks noChangeAspect="1"/>
            </p:cNvSpPr>
            <p:nvPr/>
          </p:nvSpPr>
          <p:spPr bwMode="auto">
            <a:xfrm>
              <a:off x="2746" y="2712"/>
              <a:ext cx="165" cy="20"/>
            </a:xfrm>
            <a:custGeom>
              <a:avLst/>
              <a:gdLst>
                <a:gd name="T0" fmla="*/ 0 w 330"/>
                <a:gd name="T1" fmla="*/ 0 h 41"/>
                <a:gd name="T2" fmla="*/ 5 w 330"/>
                <a:gd name="T3" fmla="*/ 0 h 41"/>
                <a:gd name="T4" fmla="*/ 9 w 330"/>
                <a:gd name="T5" fmla="*/ 0 h 41"/>
                <a:gd name="T6" fmla="*/ 11 w 330"/>
                <a:gd name="T7" fmla="*/ 1 h 41"/>
                <a:gd name="T8" fmla="*/ 10 w 330"/>
                <a:gd name="T9" fmla="*/ 1 h 41"/>
                <a:gd name="T10" fmla="*/ 7 w 330"/>
                <a:gd name="T11" fmla="*/ 0 h 41"/>
                <a:gd name="T12" fmla="*/ 3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6" name="Freeform 264"/>
            <p:cNvSpPr>
              <a:spLocks noChangeAspect="1"/>
            </p:cNvSpPr>
            <p:nvPr/>
          </p:nvSpPr>
          <p:spPr bwMode="auto">
            <a:xfrm>
              <a:off x="2747" y="2735"/>
              <a:ext cx="152" cy="19"/>
            </a:xfrm>
            <a:custGeom>
              <a:avLst/>
              <a:gdLst>
                <a:gd name="T0" fmla="*/ 1 w 304"/>
                <a:gd name="T1" fmla="*/ 0 h 38"/>
                <a:gd name="T2" fmla="*/ 5 w 304"/>
                <a:gd name="T3" fmla="*/ 1 h 38"/>
                <a:gd name="T4" fmla="*/ 10 w 304"/>
                <a:gd name="T5" fmla="*/ 1 h 38"/>
                <a:gd name="T6" fmla="*/ 9 w 304"/>
                <a:gd name="T7" fmla="*/ 1 h 38"/>
                <a:gd name="T8" fmla="*/ 4 w 304"/>
                <a:gd name="T9" fmla="*/ 1 h 38"/>
                <a:gd name="T10" fmla="*/ 0 w 304"/>
                <a:gd name="T11" fmla="*/ 1 h 38"/>
                <a:gd name="T12" fmla="*/ 1 w 304"/>
                <a:gd name="T13" fmla="*/ 0 h 38"/>
                <a:gd name="T14" fmla="*/ 1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7" name="Freeform 265"/>
            <p:cNvSpPr>
              <a:spLocks noChangeAspect="1"/>
            </p:cNvSpPr>
            <p:nvPr/>
          </p:nvSpPr>
          <p:spPr bwMode="auto">
            <a:xfrm>
              <a:off x="2783" y="2751"/>
              <a:ext cx="55" cy="9"/>
            </a:xfrm>
            <a:custGeom>
              <a:avLst/>
              <a:gdLst>
                <a:gd name="T0" fmla="*/ 0 w 111"/>
                <a:gd name="T1" fmla="*/ 0 h 16"/>
                <a:gd name="T2" fmla="*/ 2 w 111"/>
                <a:gd name="T3" fmla="*/ 1 h 16"/>
                <a:gd name="T4" fmla="*/ 3 w 111"/>
                <a:gd name="T5" fmla="*/ 1 h 16"/>
                <a:gd name="T6" fmla="*/ 3 w 111"/>
                <a:gd name="T7" fmla="*/ 1 h 16"/>
                <a:gd name="T8" fmla="*/ 1 w 111"/>
                <a:gd name="T9" fmla="*/ 1 h 16"/>
                <a:gd name="T10" fmla="*/ 0 w 111"/>
                <a:gd name="T11" fmla="*/ 1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8" name="Freeform 266"/>
            <p:cNvSpPr>
              <a:spLocks noChangeAspect="1"/>
            </p:cNvSpPr>
            <p:nvPr/>
          </p:nvSpPr>
          <p:spPr bwMode="auto">
            <a:xfrm>
              <a:off x="2790" y="2772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2 w 81"/>
                <a:gd name="T3" fmla="*/ 0 h 15"/>
                <a:gd name="T4" fmla="*/ 2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9" name="Freeform 267"/>
            <p:cNvSpPr>
              <a:spLocks noChangeAspect="1"/>
            </p:cNvSpPr>
            <p:nvPr/>
          </p:nvSpPr>
          <p:spPr bwMode="auto">
            <a:xfrm>
              <a:off x="2792" y="2793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1 w 81"/>
                <a:gd name="T3" fmla="*/ 0 h 15"/>
                <a:gd name="T4" fmla="*/ 2 w 81"/>
                <a:gd name="T5" fmla="*/ 0 h 15"/>
                <a:gd name="T6" fmla="*/ 1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0" name="Freeform 268"/>
            <p:cNvSpPr>
              <a:spLocks noChangeAspect="1"/>
            </p:cNvSpPr>
            <p:nvPr/>
          </p:nvSpPr>
          <p:spPr bwMode="auto">
            <a:xfrm>
              <a:off x="2773" y="2823"/>
              <a:ext cx="79" cy="21"/>
            </a:xfrm>
            <a:custGeom>
              <a:avLst/>
              <a:gdLst>
                <a:gd name="T0" fmla="*/ 0 w 157"/>
                <a:gd name="T1" fmla="*/ 0 h 41"/>
                <a:gd name="T2" fmla="*/ 2 w 157"/>
                <a:gd name="T3" fmla="*/ 1 h 41"/>
                <a:gd name="T4" fmla="*/ 4 w 157"/>
                <a:gd name="T5" fmla="*/ 1 h 41"/>
                <a:gd name="T6" fmla="*/ 5 w 157"/>
                <a:gd name="T7" fmla="*/ 1 h 41"/>
                <a:gd name="T8" fmla="*/ 4 w 157"/>
                <a:gd name="T9" fmla="*/ 2 h 41"/>
                <a:gd name="T10" fmla="*/ 4 w 157"/>
                <a:gd name="T11" fmla="*/ 2 h 41"/>
                <a:gd name="T12" fmla="*/ 2 w 157"/>
                <a:gd name="T13" fmla="*/ 2 h 41"/>
                <a:gd name="T14" fmla="*/ 1 w 157"/>
                <a:gd name="T15" fmla="*/ 1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5" name="Group 269"/>
          <p:cNvGrpSpPr>
            <a:grpSpLocks noChangeAspect="1"/>
          </p:cNvGrpSpPr>
          <p:nvPr/>
        </p:nvGrpSpPr>
        <p:grpSpPr bwMode="auto">
          <a:xfrm>
            <a:off x="4002401" y="1820647"/>
            <a:ext cx="466725" cy="731837"/>
            <a:chOff x="3456" y="2160"/>
            <a:chExt cx="436" cy="684"/>
          </a:xfrm>
        </p:grpSpPr>
        <p:sp>
          <p:nvSpPr>
            <p:cNvPr id="14551" name="Freeform 270"/>
            <p:cNvSpPr>
              <a:spLocks noChangeAspect="1"/>
            </p:cNvSpPr>
            <p:nvPr/>
          </p:nvSpPr>
          <p:spPr bwMode="auto">
            <a:xfrm>
              <a:off x="3456" y="2160"/>
              <a:ext cx="434" cy="576"/>
            </a:xfrm>
            <a:custGeom>
              <a:avLst/>
              <a:gdLst>
                <a:gd name="T0" fmla="*/ 8 w 866"/>
                <a:gd name="T1" fmla="*/ 0 h 1153"/>
                <a:gd name="T2" fmla="*/ 7 w 866"/>
                <a:gd name="T3" fmla="*/ 1 h 1153"/>
                <a:gd name="T4" fmla="*/ 6 w 866"/>
                <a:gd name="T5" fmla="*/ 1 h 1153"/>
                <a:gd name="T6" fmla="*/ 4 w 866"/>
                <a:gd name="T7" fmla="*/ 2 h 1153"/>
                <a:gd name="T8" fmla="*/ 3 w 866"/>
                <a:gd name="T9" fmla="*/ 3 h 1153"/>
                <a:gd name="T10" fmla="*/ 2 w 866"/>
                <a:gd name="T11" fmla="*/ 4 h 1153"/>
                <a:gd name="T12" fmla="*/ 2 w 866"/>
                <a:gd name="T13" fmla="*/ 6 h 1153"/>
                <a:gd name="T14" fmla="*/ 1 w 866"/>
                <a:gd name="T15" fmla="*/ 7 h 1153"/>
                <a:gd name="T16" fmla="*/ 1 w 866"/>
                <a:gd name="T17" fmla="*/ 9 h 1153"/>
                <a:gd name="T18" fmla="*/ 0 w 866"/>
                <a:gd name="T19" fmla="*/ 12 h 1153"/>
                <a:gd name="T20" fmla="*/ 1 w 866"/>
                <a:gd name="T21" fmla="*/ 15 h 1153"/>
                <a:gd name="T22" fmla="*/ 2 w 866"/>
                <a:gd name="T23" fmla="*/ 19 h 1153"/>
                <a:gd name="T24" fmla="*/ 3 w 866"/>
                <a:gd name="T25" fmla="*/ 21 h 1153"/>
                <a:gd name="T26" fmla="*/ 4 w 866"/>
                <a:gd name="T27" fmla="*/ 22 h 1153"/>
                <a:gd name="T28" fmla="*/ 4 w 866"/>
                <a:gd name="T29" fmla="*/ 23 h 1153"/>
                <a:gd name="T30" fmla="*/ 5 w 866"/>
                <a:gd name="T31" fmla="*/ 24 h 1153"/>
                <a:gd name="T32" fmla="*/ 5 w 866"/>
                <a:gd name="T33" fmla="*/ 26 h 1153"/>
                <a:gd name="T34" fmla="*/ 6 w 866"/>
                <a:gd name="T35" fmla="*/ 27 h 1153"/>
                <a:gd name="T36" fmla="*/ 6 w 866"/>
                <a:gd name="T37" fmla="*/ 29 h 1153"/>
                <a:gd name="T38" fmla="*/ 6 w 866"/>
                <a:gd name="T39" fmla="*/ 31 h 1153"/>
                <a:gd name="T40" fmla="*/ 6 w 866"/>
                <a:gd name="T41" fmla="*/ 33 h 1153"/>
                <a:gd name="T42" fmla="*/ 6 w 866"/>
                <a:gd name="T43" fmla="*/ 34 h 1153"/>
                <a:gd name="T44" fmla="*/ 7 w 866"/>
                <a:gd name="T45" fmla="*/ 34 h 1153"/>
                <a:gd name="T46" fmla="*/ 8 w 866"/>
                <a:gd name="T47" fmla="*/ 35 h 1153"/>
                <a:gd name="T48" fmla="*/ 10 w 866"/>
                <a:gd name="T49" fmla="*/ 35 h 1153"/>
                <a:gd name="T50" fmla="*/ 11 w 866"/>
                <a:gd name="T51" fmla="*/ 35 h 1153"/>
                <a:gd name="T52" fmla="*/ 12 w 866"/>
                <a:gd name="T53" fmla="*/ 35 h 1153"/>
                <a:gd name="T54" fmla="*/ 13 w 866"/>
                <a:gd name="T55" fmla="*/ 35 h 1153"/>
                <a:gd name="T56" fmla="*/ 14 w 866"/>
                <a:gd name="T57" fmla="*/ 35 h 1153"/>
                <a:gd name="T58" fmla="*/ 16 w 866"/>
                <a:gd name="T59" fmla="*/ 35 h 1153"/>
                <a:gd name="T60" fmla="*/ 16 w 866"/>
                <a:gd name="T61" fmla="*/ 35 h 1153"/>
                <a:gd name="T62" fmla="*/ 17 w 866"/>
                <a:gd name="T63" fmla="*/ 34 h 1153"/>
                <a:gd name="T64" fmla="*/ 17 w 866"/>
                <a:gd name="T65" fmla="*/ 33 h 1153"/>
                <a:gd name="T66" fmla="*/ 18 w 866"/>
                <a:gd name="T67" fmla="*/ 31 h 1153"/>
                <a:gd name="T68" fmla="*/ 18 w 866"/>
                <a:gd name="T69" fmla="*/ 29 h 1153"/>
                <a:gd name="T70" fmla="*/ 19 w 866"/>
                <a:gd name="T71" fmla="*/ 29 h 1153"/>
                <a:gd name="T72" fmla="*/ 19 w 866"/>
                <a:gd name="T73" fmla="*/ 28 h 1153"/>
                <a:gd name="T74" fmla="*/ 19 w 866"/>
                <a:gd name="T75" fmla="*/ 27 h 1153"/>
                <a:gd name="T76" fmla="*/ 20 w 866"/>
                <a:gd name="T77" fmla="*/ 27 h 1153"/>
                <a:gd name="T78" fmla="*/ 20 w 866"/>
                <a:gd name="T79" fmla="*/ 26 h 1153"/>
                <a:gd name="T80" fmla="*/ 21 w 866"/>
                <a:gd name="T81" fmla="*/ 25 h 1153"/>
                <a:gd name="T82" fmla="*/ 21 w 866"/>
                <a:gd name="T83" fmla="*/ 25 h 1153"/>
                <a:gd name="T84" fmla="*/ 22 w 866"/>
                <a:gd name="T85" fmla="*/ 24 h 1153"/>
                <a:gd name="T86" fmla="*/ 23 w 866"/>
                <a:gd name="T87" fmla="*/ 23 h 1153"/>
                <a:gd name="T88" fmla="*/ 24 w 866"/>
                <a:gd name="T89" fmla="*/ 21 h 1153"/>
                <a:gd name="T90" fmla="*/ 25 w 866"/>
                <a:gd name="T91" fmla="*/ 20 h 1153"/>
                <a:gd name="T92" fmla="*/ 26 w 866"/>
                <a:gd name="T93" fmla="*/ 18 h 1153"/>
                <a:gd name="T94" fmla="*/ 27 w 866"/>
                <a:gd name="T95" fmla="*/ 16 h 1153"/>
                <a:gd name="T96" fmla="*/ 27 w 866"/>
                <a:gd name="T97" fmla="*/ 13 h 1153"/>
                <a:gd name="T98" fmla="*/ 28 w 866"/>
                <a:gd name="T99" fmla="*/ 11 h 1153"/>
                <a:gd name="T100" fmla="*/ 27 w 866"/>
                <a:gd name="T101" fmla="*/ 8 h 1153"/>
                <a:gd name="T102" fmla="*/ 26 w 866"/>
                <a:gd name="T103" fmla="*/ 5 h 1153"/>
                <a:gd name="T104" fmla="*/ 24 w 866"/>
                <a:gd name="T105" fmla="*/ 3 h 1153"/>
                <a:gd name="T106" fmla="*/ 22 w 866"/>
                <a:gd name="T107" fmla="*/ 2 h 1153"/>
                <a:gd name="T108" fmla="*/ 19 w 866"/>
                <a:gd name="T109" fmla="*/ 0 h 1153"/>
                <a:gd name="T110" fmla="*/ 16 w 866"/>
                <a:gd name="T111" fmla="*/ 0 h 1153"/>
                <a:gd name="T112" fmla="*/ 13 w 866"/>
                <a:gd name="T113" fmla="*/ 0 h 1153"/>
                <a:gd name="T114" fmla="*/ 10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71"/>
            <p:cNvSpPr>
              <a:spLocks noChangeAspect="1"/>
            </p:cNvSpPr>
            <p:nvPr/>
          </p:nvSpPr>
          <p:spPr bwMode="auto">
            <a:xfrm>
              <a:off x="3456" y="2160"/>
              <a:ext cx="436" cy="565"/>
            </a:xfrm>
            <a:custGeom>
              <a:avLst/>
              <a:gdLst>
                <a:gd name="T0" fmla="*/ 10 w 872"/>
                <a:gd name="T1" fmla="*/ 1 h 1129"/>
                <a:gd name="T2" fmla="*/ 8 w 872"/>
                <a:gd name="T3" fmla="*/ 1 h 1129"/>
                <a:gd name="T4" fmla="*/ 7 w 872"/>
                <a:gd name="T5" fmla="*/ 2 h 1129"/>
                <a:gd name="T6" fmla="*/ 6 w 872"/>
                <a:gd name="T7" fmla="*/ 3 h 1129"/>
                <a:gd name="T8" fmla="*/ 5 w 872"/>
                <a:gd name="T9" fmla="*/ 3 h 1129"/>
                <a:gd name="T10" fmla="*/ 4 w 872"/>
                <a:gd name="T11" fmla="*/ 4 h 1129"/>
                <a:gd name="T12" fmla="*/ 3 w 872"/>
                <a:gd name="T13" fmla="*/ 5 h 1129"/>
                <a:gd name="T14" fmla="*/ 2 w 872"/>
                <a:gd name="T15" fmla="*/ 6 h 1129"/>
                <a:gd name="T16" fmla="*/ 1 w 872"/>
                <a:gd name="T17" fmla="*/ 8 h 1129"/>
                <a:gd name="T18" fmla="*/ 1 w 872"/>
                <a:gd name="T19" fmla="*/ 9 h 1129"/>
                <a:gd name="T20" fmla="*/ 1 w 872"/>
                <a:gd name="T21" fmla="*/ 10 h 1129"/>
                <a:gd name="T22" fmla="*/ 0 w 872"/>
                <a:gd name="T23" fmla="*/ 12 h 1129"/>
                <a:gd name="T24" fmla="*/ 1 w 872"/>
                <a:gd name="T25" fmla="*/ 13 h 1129"/>
                <a:gd name="T26" fmla="*/ 1 w 872"/>
                <a:gd name="T27" fmla="*/ 15 h 1129"/>
                <a:gd name="T28" fmla="*/ 1 w 872"/>
                <a:gd name="T29" fmla="*/ 17 h 1129"/>
                <a:gd name="T30" fmla="*/ 2 w 872"/>
                <a:gd name="T31" fmla="*/ 19 h 1129"/>
                <a:gd name="T32" fmla="*/ 3 w 872"/>
                <a:gd name="T33" fmla="*/ 21 h 1129"/>
                <a:gd name="T34" fmla="*/ 5 w 872"/>
                <a:gd name="T35" fmla="*/ 25 h 1129"/>
                <a:gd name="T36" fmla="*/ 6 w 872"/>
                <a:gd name="T37" fmla="*/ 28 h 1129"/>
                <a:gd name="T38" fmla="*/ 6 w 872"/>
                <a:gd name="T39" fmla="*/ 33 h 1129"/>
                <a:gd name="T40" fmla="*/ 7 w 872"/>
                <a:gd name="T41" fmla="*/ 35 h 1129"/>
                <a:gd name="T42" fmla="*/ 16 w 872"/>
                <a:gd name="T43" fmla="*/ 36 h 1129"/>
                <a:gd name="T44" fmla="*/ 17 w 872"/>
                <a:gd name="T45" fmla="*/ 35 h 1129"/>
                <a:gd name="T46" fmla="*/ 18 w 872"/>
                <a:gd name="T47" fmla="*/ 30 h 1129"/>
                <a:gd name="T48" fmla="*/ 19 w 872"/>
                <a:gd name="T49" fmla="*/ 28 h 1129"/>
                <a:gd name="T50" fmla="*/ 22 w 872"/>
                <a:gd name="T51" fmla="*/ 25 h 1129"/>
                <a:gd name="T52" fmla="*/ 22 w 872"/>
                <a:gd name="T53" fmla="*/ 25 h 1129"/>
                <a:gd name="T54" fmla="*/ 23 w 872"/>
                <a:gd name="T55" fmla="*/ 24 h 1129"/>
                <a:gd name="T56" fmla="*/ 23 w 872"/>
                <a:gd name="T57" fmla="*/ 24 h 1129"/>
                <a:gd name="T58" fmla="*/ 24 w 872"/>
                <a:gd name="T59" fmla="*/ 23 h 1129"/>
                <a:gd name="T60" fmla="*/ 24 w 872"/>
                <a:gd name="T61" fmla="*/ 22 h 1129"/>
                <a:gd name="T62" fmla="*/ 25 w 872"/>
                <a:gd name="T63" fmla="*/ 22 h 1129"/>
                <a:gd name="T64" fmla="*/ 25 w 872"/>
                <a:gd name="T65" fmla="*/ 21 h 1129"/>
                <a:gd name="T66" fmla="*/ 26 w 872"/>
                <a:gd name="T67" fmla="*/ 20 h 1129"/>
                <a:gd name="T68" fmla="*/ 26 w 872"/>
                <a:gd name="T69" fmla="*/ 19 h 1129"/>
                <a:gd name="T70" fmla="*/ 27 w 872"/>
                <a:gd name="T71" fmla="*/ 18 h 1129"/>
                <a:gd name="T72" fmla="*/ 27 w 872"/>
                <a:gd name="T73" fmla="*/ 17 h 1129"/>
                <a:gd name="T74" fmla="*/ 27 w 872"/>
                <a:gd name="T75" fmla="*/ 16 h 1129"/>
                <a:gd name="T76" fmla="*/ 28 w 872"/>
                <a:gd name="T77" fmla="*/ 15 h 1129"/>
                <a:gd name="T78" fmla="*/ 28 w 872"/>
                <a:gd name="T79" fmla="*/ 13 h 1129"/>
                <a:gd name="T80" fmla="*/ 28 w 872"/>
                <a:gd name="T81" fmla="*/ 12 h 1129"/>
                <a:gd name="T82" fmla="*/ 28 w 872"/>
                <a:gd name="T83" fmla="*/ 11 h 1129"/>
                <a:gd name="T84" fmla="*/ 27 w 872"/>
                <a:gd name="T85" fmla="*/ 9 h 1129"/>
                <a:gd name="T86" fmla="*/ 27 w 872"/>
                <a:gd name="T87" fmla="*/ 8 h 1129"/>
                <a:gd name="T88" fmla="*/ 26 w 872"/>
                <a:gd name="T89" fmla="*/ 7 h 1129"/>
                <a:gd name="T90" fmla="*/ 25 w 872"/>
                <a:gd name="T91" fmla="*/ 5 h 1129"/>
                <a:gd name="T92" fmla="*/ 24 w 872"/>
                <a:gd name="T93" fmla="*/ 4 h 1129"/>
                <a:gd name="T94" fmla="*/ 23 w 872"/>
                <a:gd name="T95" fmla="*/ 4 h 1129"/>
                <a:gd name="T96" fmla="*/ 22 w 872"/>
                <a:gd name="T97" fmla="*/ 3 h 1129"/>
                <a:gd name="T98" fmla="*/ 21 w 872"/>
                <a:gd name="T99" fmla="*/ 2 h 1129"/>
                <a:gd name="T100" fmla="*/ 19 w 872"/>
                <a:gd name="T101" fmla="*/ 2 h 1129"/>
                <a:gd name="T102" fmla="*/ 18 w 872"/>
                <a:gd name="T103" fmla="*/ 1 h 1129"/>
                <a:gd name="T104" fmla="*/ 17 w 872"/>
                <a:gd name="T105" fmla="*/ 1 h 1129"/>
                <a:gd name="T106" fmla="*/ 15 w 872"/>
                <a:gd name="T107" fmla="*/ 1 h 1129"/>
                <a:gd name="T108" fmla="*/ 14 w 872"/>
                <a:gd name="T109" fmla="*/ 0 h 1129"/>
                <a:gd name="T110" fmla="*/ 12 w 872"/>
                <a:gd name="T111" fmla="*/ 0 h 1129"/>
                <a:gd name="T112" fmla="*/ 11 w 872"/>
                <a:gd name="T113" fmla="*/ 1 h 1129"/>
                <a:gd name="T114" fmla="*/ 10 w 872"/>
                <a:gd name="T115" fmla="*/ 1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72"/>
            <p:cNvSpPr>
              <a:spLocks noChangeAspect="1"/>
            </p:cNvSpPr>
            <p:nvPr/>
          </p:nvSpPr>
          <p:spPr bwMode="auto">
            <a:xfrm>
              <a:off x="3478" y="2186"/>
              <a:ext cx="395" cy="531"/>
            </a:xfrm>
            <a:custGeom>
              <a:avLst/>
              <a:gdLst>
                <a:gd name="T0" fmla="*/ 9 w 790"/>
                <a:gd name="T1" fmla="*/ 0 h 1063"/>
                <a:gd name="T2" fmla="*/ 7 w 790"/>
                <a:gd name="T3" fmla="*/ 0 h 1063"/>
                <a:gd name="T4" fmla="*/ 6 w 790"/>
                <a:gd name="T5" fmla="*/ 1 h 1063"/>
                <a:gd name="T6" fmla="*/ 6 w 790"/>
                <a:gd name="T7" fmla="*/ 1 h 1063"/>
                <a:gd name="T8" fmla="*/ 4 w 790"/>
                <a:gd name="T9" fmla="*/ 2 h 1063"/>
                <a:gd name="T10" fmla="*/ 3 w 790"/>
                <a:gd name="T11" fmla="*/ 3 h 1063"/>
                <a:gd name="T12" fmla="*/ 3 w 790"/>
                <a:gd name="T13" fmla="*/ 4 h 1063"/>
                <a:gd name="T14" fmla="*/ 2 w 790"/>
                <a:gd name="T15" fmla="*/ 5 h 1063"/>
                <a:gd name="T16" fmla="*/ 1 w 790"/>
                <a:gd name="T17" fmla="*/ 6 h 1063"/>
                <a:gd name="T18" fmla="*/ 1 w 790"/>
                <a:gd name="T19" fmla="*/ 7 h 1063"/>
                <a:gd name="T20" fmla="*/ 1 w 790"/>
                <a:gd name="T21" fmla="*/ 8 h 1063"/>
                <a:gd name="T22" fmla="*/ 0 w 790"/>
                <a:gd name="T23" fmla="*/ 9 h 1063"/>
                <a:gd name="T24" fmla="*/ 1 w 790"/>
                <a:gd name="T25" fmla="*/ 11 h 1063"/>
                <a:gd name="T26" fmla="*/ 1 w 790"/>
                <a:gd name="T27" fmla="*/ 12 h 1063"/>
                <a:gd name="T28" fmla="*/ 1 w 790"/>
                <a:gd name="T29" fmla="*/ 14 h 1063"/>
                <a:gd name="T30" fmla="*/ 2 w 790"/>
                <a:gd name="T31" fmla="*/ 16 h 1063"/>
                <a:gd name="T32" fmla="*/ 3 w 790"/>
                <a:gd name="T33" fmla="*/ 18 h 1063"/>
                <a:gd name="T34" fmla="*/ 6 w 790"/>
                <a:gd name="T35" fmla="*/ 22 h 1063"/>
                <a:gd name="T36" fmla="*/ 6 w 790"/>
                <a:gd name="T37" fmla="*/ 24 h 1063"/>
                <a:gd name="T38" fmla="*/ 6 w 790"/>
                <a:gd name="T39" fmla="*/ 30 h 1063"/>
                <a:gd name="T40" fmla="*/ 7 w 790"/>
                <a:gd name="T41" fmla="*/ 32 h 1063"/>
                <a:gd name="T42" fmla="*/ 14 w 790"/>
                <a:gd name="T43" fmla="*/ 33 h 1063"/>
                <a:gd name="T44" fmla="*/ 15 w 790"/>
                <a:gd name="T45" fmla="*/ 32 h 1063"/>
                <a:gd name="T46" fmla="*/ 16 w 790"/>
                <a:gd name="T47" fmla="*/ 26 h 1063"/>
                <a:gd name="T48" fmla="*/ 17 w 790"/>
                <a:gd name="T49" fmla="*/ 24 h 1063"/>
                <a:gd name="T50" fmla="*/ 19 w 790"/>
                <a:gd name="T51" fmla="*/ 22 h 1063"/>
                <a:gd name="T52" fmla="*/ 20 w 790"/>
                <a:gd name="T53" fmla="*/ 21 h 1063"/>
                <a:gd name="T54" fmla="*/ 20 w 790"/>
                <a:gd name="T55" fmla="*/ 21 h 1063"/>
                <a:gd name="T56" fmla="*/ 21 w 790"/>
                <a:gd name="T57" fmla="*/ 20 h 1063"/>
                <a:gd name="T58" fmla="*/ 21 w 790"/>
                <a:gd name="T59" fmla="*/ 20 h 1063"/>
                <a:gd name="T60" fmla="*/ 22 w 790"/>
                <a:gd name="T61" fmla="*/ 19 h 1063"/>
                <a:gd name="T62" fmla="*/ 22 w 790"/>
                <a:gd name="T63" fmla="*/ 18 h 1063"/>
                <a:gd name="T64" fmla="*/ 23 w 790"/>
                <a:gd name="T65" fmla="*/ 18 h 1063"/>
                <a:gd name="T66" fmla="*/ 23 w 790"/>
                <a:gd name="T67" fmla="*/ 17 h 1063"/>
                <a:gd name="T68" fmla="*/ 24 w 790"/>
                <a:gd name="T69" fmla="*/ 16 h 1063"/>
                <a:gd name="T70" fmla="*/ 24 w 790"/>
                <a:gd name="T71" fmla="*/ 15 h 1063"/>
                <a:gd name="T72" fmla="*/ 24 w 790"/>
                <a:gd name="T73" fmla="*/ 14 h 1063"/>
                <a:gd name="T74" fmla="*/ 25 w 790"/>
                <a:gd name="T75" fmla="*/ 13 h 1063"/>
                <a:gd name="T76" fmla="*/ 25 w 790"/>
                <a:gd name="T77" fmla="*/ 12 h 1063"/>
                <a:gd name="T78" fmla="*/ 25 w 790"/>
                <a:gd name="T79" fmla="*/ 11 h 1063"/>
                <a:gd name="T80" fmla="*/ 25 w 790"/>
                <a:gd name="T81" fmla="*/ 10 h 1063"/>
                <a:gd name="T82" fmla="*/ 25 w 790"/>
                <a:gd name="T83" fmla="*/ 8 h 1063"/>
                <a:gd name="T84" fmla="*/ 25 w 790"/>
                <a:gd name="T85" fmla="*/ 7 h 1063"/>
                <a:gd name="T86" fmla="*/ 24 w 790"/>
                <a:gd name="T87" fmla="*/ 6 h 1063"/>
                <a:gd name="T88" fmla="*/ 24 w 790"/>
                <a:gd name="T89" fmla="*/ 5 h 1063"/>
                <a:gd name="T90" fmla="*/ 23 w 790"/>
                <a:gd name="T91" fmla="*/ 4 h 1063"/>
                <a:gd name="T92" fmla="*/ 22 w 790"/>
                <a:gd name="T93" fmla="*/ 3 h 1063"/>
                <a:gd name="T94" fmla="*/ 21 w 790"/>
                <a:gd name="T95" fmla="*/ 2 h 1063"/>
                <a:gd name="T96" fmla="*/ 20 w 790"/>
                <a:gd name="T97" fmla="*/ 2 h 1063"/>
                <a:gd name="T98" fmla="*/ 19 w 790"/>
                <a:gd name="T99" fmla="*/ 1 h 1063"/>
                <a:gd name="T100" fmla="*/ 18 w 790"/>
                <a:gd name="T101" fmla="*/ 1 h 1063"/>
                <a:gd name="T102" fmla="*/ 17 w 790"/>
                <a:gd name="T103" fmla="*/ 0 h 1063"/>
                <a:gd name="T104" fmla="*/ 15 w 790"/>
                <a:gd name="T105" fmla="*/ 0 h 1063"/>
                <a:gd name="T106" fmla="*/ 14 w 790"/>
                <a:gd name="T107" fmla="*/ 0 h 1063"/>
                <a:gd name="T108" fmla="*/ 13 w 790"/>
                <a:gd name="T109" fmla="*/ 0 h 1063"/>
                <a:gd name="T110" fmla="*/ 12 w 790"/>
                <a:gd name="T111" fmla="*/ 0 h 1063"/>
                <a:gd name="T112" fmla="*/ 10 w 790"/>
                <a:gd name="T113" fmla="*/ 0 h 1063"/>
                <a:gd name="T114" fmla="*/ 9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73"/>
            <p:cNvSpPr>
              <a:spLocks noChangeAspect="1"/>
            </p:cNvSpPr>
            <p:nvPr/>
          </p:nvSpPr>
          <p:spPr bwMode="auto">
            <a:xfrm>
              <a:off x="3489" y="2192"/>
              <a:ext cx="372" cy="524"/>
            </a:xfrm>
            <a:custGeom>
              <a:avLst/>
              <a:gdLst>
                <a:gd name="T0" fmla="*/ 7 w 744"/>
                <a:gd name="T1" fmla="*/ 0 h 1049"/>
                <a:gd name="T2" fmla="*/ 5 w 744"/>
                <a:gd name="T3" fmla="*/ 1 h 1049"/>
                <a:gd name="T4" fmla="*/ 3 w 744"/>
                <a:gd name="T5" fmla="*/ 3 h 1049"/>
                <a:gd name="T6" fmla="*/ 2 w 744"/>
                <a:gd name="T7" fmla="*/ 4 h 1049"/>
                <a:gd name="T8" fmla="*/ 1 w 744"/>
                <a:gd name="T9" fmla="*/ 7 h 1049"/>
                <a:gd name="T10" fmla="*/ 0 w 744"/>
                <a:gd name="T11" fmla="*/ 9 h 1049"/>
                <a:gd name="T12" fmla="*/ 1 w 744"/>
                <a:gd name="T13" fmla="*/ 12 h 1049"/>
                <a:gd name="T14" fmla="*/ 2 w 744"/>
                <a:gd name="T15" fmla="*/ 15 h 1049"/>
                <a:gd name="T16" fmla="*/ 3 w 744"/>
                <a:gd name="T17" fmla="*/ 17 h 1049"/>
                <a:gd name="T18" fmla="*/ 3 w 744"/>
                <a:gd name="T19" fmla="*/ 18 h 1049"/>
                <a:gd name="T20" fmla="*/ 5 w 744"/>
                <a:gd name="T21" fmla="*/ 20 h 1049"/>
                <a:gd name="T22" fmla="*/ 5 w 744"/>
                <a:gd name="T23" fmla="*/ 21 h 1049"/>
                <a:gd name="T24" fmla="*/ 6 w 744"/>
                <a:gd name="T25" fmla="*/ 22 h 1049"/>
                <a:gd name="T26" fmla="*/ 6 w 744"/>
                <a:gd name="T27" fmla="*/ 23 h 1049"/>
                <a:gd name="T28" fmla="*/ 6 w 744"/>
                <a:gd name="T29" fmla="*/ 25 h 1049"/>
                <a:gd name="T30" fmla="*/ 6 w 744"/>
                <a:gd name="T31" fmla="*/ 28 h 1049"/>
                <a:gd name="T32" fmla="*/ 6 w 744"/>
                <a:gd name="T33" fmla="*/ 30 h 1049"/>
                <a:gd name="T34" fmla="*/ 6 w 744"/>
                <a:gd name="T35" fmla="*/ 30 h 1049"/>
                <a:gd name="T36" fmla="*/ 6 w 744"/>
                <a:gd name="T37" fmla="*/ 31 h 1049"/>
                <a:gd name="T38" fmla="*/ 6 w 744"/>
                <a:gd name="T39" fmla="*/ 31 h 1049"/>
                <a:gd name="T40" fmla="*/ 7 w 744"/>
                <a:gd name="T41" fmla="*/ 32 h 1049"/>
                <a:gd name="T42" fmla="*/ 8 w 744"/>
                <a:gd name="T43" fmla="*/ 32 h 1049"/>
                <a:gd name="T44" fmla="*/ 9 w 744"/>
                <a:gd name="T45" fmla="*/ 32 h 1049"/>
                <a:gd name="T46" fmla="*/ 10 w 744"/>
                <a:gd name="T47" fmla="*/ 32 h 1049"/>
                <a:gd name="T48" fmla="*/ 10 w 744"/>
                <a:gd name="T49" fmla="*/ 32 h 1049"/>
                <a:gd name="T50" fmla="*/ 11 w 744"/>
                <a:gd name="T51" fmla="*/ 32 h 1049"/>
                <a:gd name="T52" fmla="*/ 12 w 744"/>
                <a:gd name="T53" fmla="*/ 32 h 1049"/>
                <a:gd name="T54" fmla="*/ 12 w 744"/>
                <a:gd name="T55" fmla="*/ 32 h 1049"/>
                <a:gd name="T56" fmla="*/ 13 w 744"/>
                <a:gd name="T57" fmla="*/ 32 h 1049"/>
                <a:gd name="T58" fmla="*/ 13 w 744"/>
                <a:gd name="T59" fmla="*/ 32 h 1049"/>
                <a:gd name="T60" fmla="*/ 14 w 744"/>
                <a:gd name="T61" fmla="*/ 32 h 1049"/>
                <a:gd name="T62" fmla="*/ 14 w 744"/>
                <a:gd name="T63" fmla="*/ 31 h 1049"/>
                <a:gd name="T64" fmla="*/ 14 w 744"/>
                <a:gd name="T65" fmla="*/ 30 h 1049"/>
                <a:gd name="T66" fmla="*/ 15 w 744"/>
                <a:gd name="T67" fmla="*/ 27 h 1049"/>
                <a:gd name="T68" fmla="*/ 15 w 744"/>
                <a:gd name="T69" fmla="*/ 25 h 1049"/>
                <a:gd name="T70" fmla="*/ 16 w 744"/>
                <a:gd name="T71" fmla="*/ 24 h 1049"/>
                <a:gd name="T72" fmla="*/ 17 w 744"/>
                <a:gd name="T73" fmla="*/ 23 h 1049"/>
                <a:gd name="T74" fmla="*/ 17 w 744"/>
                <a:gd name="T75" fmla="*/ 23 h 1049"/>
                <a:gd name="T76" fmla="*/ 18 w 744"/>
                <a:gd name="T77" fmla="*/ 22 h 1049"/>
                <a:gd name="T78" fmla="*/ 18 w 744"/>
                <a:gd name="T79" fmla="*/ 22 h 1049"/>
                <a:gd name="T80" fmla="*/ 19 w 744"/>
                <a:gd name="T81" fmla="*/ 21 h 1049"/>
                <a:gd name="T82" fmla="*/ 20 w 744"/>
                <a:gd name="T83" fmla="*/ 20 h 1049"/>
                <a:gd name="T84" fmla="*/ 21 w 744"/>
                <a:gd name="T85" fmla="*/ 19 h 1049"/>
                <a:gd name="T86" fmla="*/ 21 w 744"/>
                <a:gd name="T87" fmla="*/ 17 h 1049"/>
                <a:gd name="T88" fmla="*/ 22 w 744"/>
                <a:gd name="T89" fmla="*/ 16 h 1049"/>
                <a:gd name="T90" fmla="*/ 23 w 744"/>
                <a:gd name="T91" fmla="*/ 14 h 1049"/>
                <a:gd name="T92" fmla="*/ 24 w 744"/>
                <a:gd name="T93" fmla="*/ 12 h 1049"/>
                <a:gd name="T94" fmla="*/ 24 w 744"/>
                <a:gd name="T95" fmla="*/ 9 h 1049"/>
                <a:gd name="T96" fmla="*/ 23 w 744"/>
                <a:gd name="T97" fmla="*/ 7 h 1049"/>
                <a:gd name="T98" fmla="*/ 22 w 744"/>
                <a:gd name="T99" fmla="*/ 5 h 1049"/>
                <a:gd name="T100" fmla="*/ 21 w 744"/>
                <a:gd name="T101" fmla="*/ 3 h 1049"/>
                <a:gd name="T102" fmla="*/ 19 w 744"/>
                <a:gd name="T103" fmla="*/ 2 h 1049"/>
                <a:gd name="T104" fmla="*/ 17 w 744"/>
                <a:gd name="T105" fmla="*/ 1 h 1049"/>
                <a:gd name="T106" fmla="*/ 14 w 744"/>
                <a:gd name="T107" fmla="*/ 0 h 1049"/>
                <a:gd name="T108" fmla="*/ 12 w 744"/>
                <a:gd name="T109" fmla="*/ 0 h 1049"/>
                <a:gd name="T110" fmla="*/ 10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74"/>
            <p:cNvSpPr>
              <a:spLocks noChangeAspect="1"/>
            </p:cNvSpPr>
            <p:nvPr/>
          </p:nvSpPr>
          <p:spPr bwMode="auto">
            <a:xfrm>
              <a:off x="3501" y="2199"/>
              <a:ext cx="347" cy="517"/>
            </a:xfrm>
            <a:custGeom>
              <a:avLst/>
              <a:gdLst>
                <a:gd name="T0" fmla="*/ 6 w 695"/>
                <a:gd name="T1" fmla="*/ 1 h 1033"/>
                <a:gd name="T2" fmla="*/ 4 w 695"/>
                <a:gd name="T3" fmla="*/ 2 h 1033"/>
                <a:gd name="T4" fmla="*/ 2 w 695"/>
                <a:gd name="T5" fmla="*/ 3 h 1033"/>
                <a:gd name="T6" fmla="*/ 1 w 695"/>
                <a:gd name="T7" fmla="*/ 5 h 1033"/>
                <a:gd name="T8" fmla="*/ 0 w 695"/>
                <a:gd name="T9" fmla="*/ 7 h 1033"/>
                <a:gd name="T10" fmla="*/ 0 w 695"/>
                <a:gd name="T11" fmla="*/ 9 h 1033"/>
                <a:gd name="T12" fmla="*/ 0 w 695"/>
                <a:gd name="T13" fmla="*/ 12 h 1033"/>
                <a:gd name="T14" fmla="*/ 1 w 695"/>
                <a:gd name="T15" fmla="*/ 15 h 1033"/>
                <a:gd name="T16" fmla="*/ 2 w 695"/>
                <a:gd name="T17" fmla="*/ 17 h 1033"/>
                <a:gd name="T18" fmla="*/ 3 w 695"/>
                <a:gd name="T19" fmla="*/ 19 h 1033"/>
                <a:gd name="T20" fmla="*/ 3 w 695"/>
                <a:gd name="T21" fmla="*/ 20 h 1033"/>
                <a:gd name="T22" fmla="*/ 4 w 695"/>
                <a:gd name="T23" fmla="*/ 21 h 1033"/>
                <a:gd name="T24" fmla="*/ 4 w 695"/>
                <a:gd name="T25" fmla="*/ 23 h 1033"/>
                <a:gd name="T26" fmla="*/ 5 w 695"/>
                <a:gd name="T27" fmla="*/ 24 h 1033"/>
                <a:gd name="T28" fmla="*/ 5 w 695"/>
                <a:gd name="T29" fmla="*/ 26 h 1033"/>
                <a:gd name="T30" fmla="*/ 4 w 695"/>
                <a:gd name="T31" fmla="*/ 29 h 1033"/>
                <a:gd name="T32" fmla="*/ 4 w 695"/>
                <a:gd name="T33" fmla="*/ 31 h 1033"/>
                <a:gd name="T34" fmla="*/ 5 w 695"/>
                <a:gd name="T35" fmla="*/ 31 h 1033"/>
                <a:gd name="T36" fmla="*/ 5 w 695"/>
                <a:gd name="T37" fmla="*/ 31 h 1033"/>
                <a:gd name="T38" fmla="*/ 5 w 695"/>
                <a:gd name="T39" fmla="*/ 32 h 1033"/>
                <a:gd name="T40" fmla="*/ 6 w 695"/>
                <a:gd name="T41" fmla="*/ 32 h 1033"/>
                <a:gd name="T42" fmla="*/ 7 w 695"/>
                <a:gd name="T43" fmla="*/ 32 h 1033"/>
                <a:gd name="T44" fmla="*/ 7 w 695"/>
                <a:gd name="T45" fmla="*/ 32 h 1033"/>
                <a:gd name="T46" fmla="*/ 8 w 695"/>
                <a:gd name="T47" fmla="*/ 32 h 1033"/>
                <a:gd name="T48" fmla="*/ 9 w 695"/>
                <a:gd name="T49" fmla="*/ 32 h 1033"/>
                <a:gd name="T50" fmla="*/ 9 w 695"/>
                <a:gd name="T51" fmla="*/ 33 h 1033"/>
                <a:gd name="T52" fmla="*/ 10 w 695"/>
                <a:gd name="T53" fmla="*/ 33 h 1033"/>
                <a:gd name="T54" fmla="*/ 11 w 695"/>
                <a:gd name="T55" fmla="*/ 33 h 1033"/>
                <a:gd name="T56" fmla="*/ 11 w 695"/>
                <a:gd name="T57" fmla="*/ 33 h 1033"/>
                <a:gd name="T58" fmla="*/ 12 w 695"/>
                <a:gd name="T59" fmla="*/ 32 h 1033"/>
                <a:gd name="T60" fmla="*/ 12 w 695"/>
                <a:gd name="T61" fmla="*/ 32 h 1033"/>
                <a:gd name="T62" fmla="*/ 12 w 695"/>
                <a:gd name="T63" fmla="*/ 32 h 1033"/>
                <a:gd name="T64" fmla="*/ 13 w 695"/>
                <a:gd name="T65" fmla="*/ 30 h 1033"/>
                <a:gd name="T66" fmla="*/ 13 w 695"/>
                <a:gd name="T67" fmla="*/ 28 h 1033"/>
                <a:gd name="T68" fmla="*/ 14 w 695"/>
                <a:gd name="T69" fmla="*/ 26 h 1033"/>
                <a:gd name="T70" fmla="*/ 14 w 695"/>
                <a:gd name="T71" fmla="*/ 25 h 1033"/>
                <a:gd name="T72" fmla="*/ 15 w 695"/>
                <a:gd name="T73" fmla="*/ 24 h 1033"/>
                <a:gd name="T74" fmla="*/ 15 w 695"/>
                <a:gd name="T75" fmla="*/ 23 h 1033"/>
                <a:gd name="T76" fmla="*/ 15 w 695"/>
                <a:gd name="T77" fmla="*/ 23 h 1033"/>
                <a:gd name="T78" fmla="*/ 16 w 695"/>
                <a:gd name="T79" fmla="*/ 22 h 1033"/>
                <a:gd name="T80" fmla="*/ 17 w 695"/>
                <a:gd name="T81" fmla="*/ 21 h 1033"/>
                <a:gd name="T82" fmla="*/ 19 w 695"/>
                <a:gd name="T83" fmla="*/ 18 h 1033"/>
                <a:gd name="T84" fmla="*/ 20 w 695"/>
                <a:gd name="T85" fmla="*/ 15 h 1033"/>
                <a:gd name="T86" fmla="*/ 21 w 695"/>
                <a:gd name="T87" fmla="*/ 11 h 1033"/>
                <a:gd name="T88" fmla="*/ 21 w 695"/>
                <a:gd name="T89" fmla="*/ 8 h 1033"/>
                <a:gd name="T90" fmla="*/ 20 w 695"/>
                <a:gd name="T91" fmla="*/ 6 h 1033"/>
                <a:gd name="T92" fmla="*/ 19 w 695"/>
                <a:gd name="T93" fmla="*/ 4 h 1033"/>
                <a:gd name="T94" fmla="*/ 17 w 695"/>
                <a:gd name="T95" fmla="*/ 3 h 1033"/>
                <a:gd name="T96" fmla="*/ 15 w 695"/>
                <a:gd name="T97" fmla="*/ 2 h 1033"/>
                <a:gd name="T98" fmla="*/ 13 w 695"/>
                <a:gd name="T99" fmla="*/ 1 h 1033"/>
                <a:gd name="T100" fmla="*/ 11 w 695"/>
                <a:gd name="T101" fmla="*/ 1 h 1033"/>
                <a:gd name="T102" fmla="*/ 9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75"/>
            <p:cNvSpPr>
              <a:spLocks noChangeAspect="1"/>
            </p:cNvSpPr>
            <p:nvPr/>
          </p:nvSpPr>
          <p:spPr bwMode="auto">
            <a:xfrm>
              <a:off x="3512" y="2205"/>
              <a:ext cx="324" cy="510"/>
            </a:xfrm>
            <a:custGeom>
              <a:avLst/>
              <a:gdLst>
                <a:gd name="T0" fmla="*/ 7 w 647"/>
                <a:gd name="T1" fmla="*/ 1 h 1019"/>
                <a:gd name="T2" fmla="*/ 5 w 647"/>
                <a:gd name="T3" fmla="*/ 2 h 1019"/>
                <a:gd name="T4" fmla="*/ 3 w 647"/>
                <a:gd name="T5" fmla="*/ 3 h 1019"/>
                <a:gd name="T6" fmla="*/ 2 w 647"/>
                <a:gd name="T7" fmla="*/ 5 h 1019"/>
                <a:gd name="T8" fmla="*/ 1 w 647"/>
                <a:gd name="T9" fmla="*/ 7 h 1019"/>
                <a:gd name="T10" fmla="*/ 0 w 647"/>
                <a:gd name="T11" fmla="*/ 9 h 1019"/>
                <a:gd name="T12" fmla="*/ 1 w 647"/>
                <a:gd name="T13" fmla="*/ 11 h 1019"/>
                <a:gd name="T14" fmla="*/ 2 w 647"/>
                <a:gd name="T15" fmla="*/ 14 h 1019"/>
                <a:gd name="T16" fmla="*/ 3 w 647"/>
                <a:gd name="T17" fmla="*/ 16 h 1019"/>
                <a:gd name="T18" fmla="*/ 4 w 647"/>
                <a:gd name="T19" fmla="*/ 18 h 1019"/>
                <a:gd name="T20" fmla="*/ 4 w 647"/>
                <a:gd name="T21" fmla="*/ 19 h 1019"/>
                <a:gd name="T22" fmla="*/ 5 w 647"/>
                <a:gd name="T23" fmla="*/ 21 h 1019"/>
                <a:gd name="T24" fmla="*/ 5 w 647"/>
                <a:gd name="T25" fmla="*/ 22 h 1019"/>
                <a:gd name="T26" fmla="*/ 5 w 647"/>
                <a:gd name="T27" fmla="*/ 23 h 1019"/>
                <a:gd name="T28" fmla="*/ 5 w 647"/>
                <a:gd name="T29" fmla="*/ 25 h 1019"/>
                <a:gd name="T30" fmla="*/ 5 w 647"/>
                <a:gd name="T31" fmla="*/ 28 h 1019"/>
                <a:gd name="T32" fmla="*/ 5 w 647"/>
                <a:gd name="T33" fmla="*/ 30 h 1019"/>
                <a:gd name="T34" fmla="*/ 6 w 647"/>
                <a:gd name="T35" fmla="*/ 31 h 1019"/>
                <a:gd name="T36" fmla="*/ 7 w 647"/>
                <a:gd name="T37" fmla="*/ 32 h 1019"/>
                <a:gd name="T38" fmla="*/ 8 w 647"/>
                <a:gd name="T39" fmla="*/ 32 h 1019"/>
                <a:gd name="T40" fmla="*/ 9 w 647"/>
                <a:gd name="T41" fmla="*/ 32 h 1019"/>
                <a:gd name="T42" fmla="*/ 11 w 647"/>
                <a:gd name="T43" fmla="*/ 32 h 1019"/>
                <a:gd name="T44" fmla="*/ 11 w 647"/>
                <a:gd name="T45" fmla="*/ 32 h 1019"/>
                <a:gd name="T46" fmla="*/ 12 w 647"/>
                <a:gd name="T47" fmla="*/ 32 h 1019"/>
                <a:gd name="T48" fmla="*/ 12 w 647"/>
                <a:gd name="T49" fmla="*/ 32 h 1019"/>
                <a:gd name="T50" fmla="*/ 12 w 647"/>
                <a:gd name="T51" fmla="*/ 31 h 1019"/>
                <a:gd name="T52" fmla="*/ 13 w 647"/>
                <a:gd name="T53" fmla="*/ 30 h 1019"/>
                <a:gd name="T54" fmla="*/ 13 w 647"/>
                <a:gd name="T55" fmla="*/ 27 h 1019"/>
                <a:gd name="T56" fmla="*/ 14 w 647"/>
                <a:gd name="T57" fmla="*/ 25 h 1019"/>
                <a:gd name="T58" fmla="*/ 14 w 647"/>
                <a:gd name="T59" fmla="*/ 24 h 1019"/>
                <a:gd name="T60" fmla="*/ 14 w 647"/>
                <a:gd name="T61" fmla="*/ 23 h 1019"/>
                <a:gd name="T62" fmla="*/ 15 w 647"/>
                <a:gd name="T63" fmla="*/ 23 h 1019"/>
                <a:gd name="T64" fmla="*/ 15 w 647"/>
                <a:gd name="T65" fmla="*/ 22 h 1019"/>
                <a:gd name="T66" fmla="*/ 16 w 647"/>
                <a:gd name="T67" fmla="*/ 22 h 1019"/>
                <a:gd name="T68" fmla="*/ 16 w 647"/>
                <a:gd name="T69" fmla="*/ 21 h 1019"/>
                <a:gd name="T70" fmla="*/ 18 w 647"/>
                <a:gd name="T71" fmla="*/ 18 h 1019"/>
                <a:gd name="T72" fmla="*/ 20 w 647"/>
                <a:gd name="T73" fmla="*/ 15 h 1019"/>
                <a:gd name="T74" fmla="*/ 21 w 647"/>
                <a:gd name="T75" fmla="*/ 11 h 1019"/>
                <a:gd name="T76" fmla="*/ 21 w 647"/>
                <a:gd name="T77" fmla="*/ 7 h 1019"/>
                <a:gd name="T78" fmla="*/ 20 w 647"/>
                <a:gd name="T79" fmla="*/ 6 h 1019"/>
                <a:gd name="T80" fmla="*/ 19 w 647"/>
                <a:gd name="T81" fmla="*/ 4 h 1019"/>
                <a:gd name="T82" fmla="*/ 17 w 647"/>
                <a:gd name="T83" fmla="*/ 3 h 1019"/>
                <a:gd name="T84" fmla="*/ 15 w 647"/>
                <a:gd name="T85" fmla="*/ 2 h 1019"/>
                <a:gd name="T86" fmla="*/ 13 w 647"/>
                <a:gd name="T87" fmla="*/ 1 h 1019"/>
                <a:gd name="T88" fmla="*/ 11 w 647"/>
                <a:gd name="T89" fmla="*/ 1 h 1019"/>
                <a:gd name="T90" fmla="*/ 9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76"/>
            <p:cNvSpPr>
              <a:spLocks noChangeAspect="1"/>
            </p:cNvSpPr>
            <p:nvPr/>
          </p:nvSpPr>
          <p:spPr bwMode="auto">
            <a:xfrm>
              <a:off x="3523" y="2212"/>
              <a:ext cx="300" cy="503"/>
            </a:xfrm>
            <a:custGeom>
              <a:avLst/>
              <a:gdLst>
                <a:gd name="T0" fmla="*/ 6 w 601"/>
                <a:gd name="T1" fmla="*/ 1 h 1006"/>
                <a:gd name="T2" fmla="*/ 3 w 601"/>
                <a:gd name="T3" fmla="*/ 2 h 1006"/>
                <a:gd name="T4" fmla="*/ 2 w 601"/>
                <a:gd name="T5" fmla="*/ 3 h 1006"/>
                <a:gd name="T6" fmla="*/ 0 w 601"/>
                <a:gd name="T7" fmla="*/ 5 h 1006"/>
                <a:gd name="T8" fmla="*/ 0 w 601"/>
                <a:gd name="T9" fmla="*/ 6 h 1006"/>
                <a:gd name="T10" fmla="*/ 0 w 601"/>
                <a:gd name="T11" fmla="*/ 9 h 1006"/>
                <a:gd name="T12" fmla="*/ 0 w 601"/>
                <a:gd name="T13" fmla="*/ 11 h 1006"/>
                <a:gd name="T14" fmla="*/ 1 w 601"/>
                <a:gd name="T15" fmla="*/ 13 h 1006"/>
                <a:gd name="T16" fmla="*/ 2 w 601"/>
                <a:gd name="T17" fmla="*/ 15 h 1006"/>
                <a:gd name="T18" fmla="*/ 3 w 601"/>
                <a:gd name="T19" fmla="*/ 17 h 1006"/>
                <a:gd name="T20" fmla="*/ 3 w 601"/>
                <a:gd name="T21" fmla="*/ 19 h 1006"/>
                <a:gd name="T22" fmla="*/ 3 w 601"/>
                <a:gd name="T23" fmla="*/ 21 h 1006"/>
                <a:gd name="T24" fmla="*/ 4 w 601"/>
                <a:gd name="T25" fmla="*/ 22 h 1006"/>
                <a:gd name="T26" fmla="*/ 4 w 601"/>
                <a:gd name="T27" fmla="*/ 23 h 1006"/>
                <a:gd name="T28" fmla="*/ 4 w 601"/>
                <a:gd name="T29" fmla="*/ 25 h 1006"/>
                <a:gd name="T30" fmla="*/ 4 w 601"/>
                <a:gd name="T31" fmla="*/ 28 h 1006"/>
                <a:gd name="T32" fmla="*/ 4 w 601"/>
                <a:gd name="T33" fmla="*/ 30 h 1006"/>
                <a:gd name="T34" fmla="*/ 4 w 601"/>
                <a:gd name="T35" fmla="*/ 31 h 1006"/>
                <a:gd name="T36" fmla="*/ 5 w 601"/>
                <a:gd name="T37" fmla="*/ 31 h 1006"/>
                <a:gd name="T38" fmla="*/ 6 w 601"/>
                <a:gd name="T39" fmla="*/ 32 h 1006"/>
                <a:gd name="T40" fmla="*/ 8 w 601"/>
                <a:gd name="T41" fmla="*/ 32 h 1006"/>
                <a:gd name="T42" fmla="*/ 9 w 601"/>
                <a:gd name="T43" fmla="*/ 32 h 1006"/>
                <a:gd name="T44" fmla="*/ 10 w 601"/>
                <a:gd name="T45" fmla="*/ 32 h 1006"/>
                <a:gd name="T46" fmla="*/ 10 w 601"/>
                <a:gd name="T47" fmla="*/ 31 h 1006"/>
                <a:gd name="T48" fmla="*/ 10 w 601"/>
                <a:gd name="T49" fmla="*/ 31 h 1006"/>
                <a:gd name="T50" fmla="*/ 10 w 601"/>
                <a:gd name="T51" fmla="*/ 31 h 1006"/>
                <a:gd name="T52" fmla="*/ 11 w 601"/>
                <a:gd name="T53" fmla="*/ 30 h 1006"/>
                <a:gd name="T54" fmla="*/ 11 w 601"/>
                <a:gd name="T55" fmla="*/ 27 h 1006"/>
                <a:gd name="T56" fmla="*/ 12 w 601"/>
                <a:gd name="T57" fmla="*/ 25 h 1006"/>
                <a:gd name="T58" fmla="*/ 12 w 601"/>
                <a:gd name="T59" fmla="*/ 24 h 1006"/>
                <a:gd name="T60" fmla="*/ 12 w 601"/>
                <a:gd name="T61" fmla="*/ 23 h 1006"/>
                <a:gd name="T62" fmla="*/ 13 w 601"/>
                <a:gd name="T63" fmla="*/ 23 h 1006"/>
                <a:gd name="T64" fmla="*/ 13 w 601"/>
                <a:gd name="T65" fmla="*/ 22 h 1006"/>
                <a:gd name="T66" fmla="*/ 13 w 601"/>
                <a:gd name="T67" fmla="*/ 21 h 1006"/>
                <a:gd name="T68" fmla="*/ 14 w 601"/>
                <a:gd name="T69" fmla="*/ 20 h 1006"/>
                <a:gd name="T70" fmla="*/ 16 w 601"/>
                <a:gd name="T71" fmla="*/ 18 h 1006"/>
                <a:gd name="T72" fmla="*/ 17 w 601"/>
                <a:gd name="T73" fmla="*/ 15 h 1006"/>
                <a:gd name="T74" fmla="*/ 18 w 601"/>
                <a:gd name="T75" fmla="*/ 11 h 1006"/>
                <a:gd name="T76" fmla="*/ 18 w 601"/>
                <a:gd name="T77" fmla="*/ 7 h 1006"/>
                <a:gd name="T78" fmla="*/ 18 w 601"/>
                <a:gd name="T79" fmla="*/ 5 h 1006"/>
                <a:gd name="T80" fmla="*/ 17 w 601"/>
                <a:gd name="T81" fmla="*/ 4 h 1006"/>
                <a:gd name="T82" fmla="*/ 15 w 601"/>
                <a:gd name="T83" fmla="*/ 3 h 1006"/>
                <a:gd name="T84" fmla="*/ 14 w 601"/>
                <a:gd name="T85" fmla="*/ 2 h 1006"/>
                <a:gd name="T86" fmla="*/ 12 w 601"/>
                <a:gd name="T87" fmla="*/ 1 h 1006"/>
                <a:gd name="T88" fmla="*/ 10 w 601"/>
                <a:gd name="T89" fmla="*/ 1 h 1006"/>
                <a:gd name="T90" fmla="*/ 8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77"/>
            <p:cNvSpPr>
              <a:spLocks noChangeAspect="1"/>
            </p:cNvSpPr>
            <p:nvPr/>
          </p:nvSpPr>
          <p:spPr bwMode="auto">
            <a:xfrm>
              <a:off x="3534" y="2218"/>
              <a:ext cx="278" cy="496"/>
            </a:xfrm>
            <a:custGeom>
              <a:avLst/>
              <a:gdLst>
                <a:gd name="T0" fmla="*/ 6 w 556"/>
                <a:gd name="T1" fmla="*/ 1 h 992"/>
                <a:gd name="T2" fmla="*/ 4 w 556"/>
                <a:gd name="T3" fmla="*/ 2 h 992"/>
                <a:gd name="T4" fmla="*/ 2 w 556"/>
                <a:gd name="T5" fmla="*/ 3 h 992"/>
                <a:gd name="T6" fmla="*/ 1 w 556"/>
                <a:gd name="T7" fmla="*/ 4 h 992"/>
                <a:gd name="T8" fmla="*/ 1 w 556"/>
                <a:gd name="T9" fmla="*/ 6 h 992"/>
                <a:gd name="T10" fmla="*/ 1 w 556"/>
                <a:gd name="T11" fmla="*/ 8 h 992"/>
                <a:gd name="T12" fmla="*/ 1 w 556"/>
                <a:gd name="T13" fmla="*/ 10 h 992"/>
                <a:gd name="T14" fmla="*/ 2 w 556"/>
                <a:gd name="T15" fmla="*/ 12 h 992"/>
                <a:gd name="T16" fmla="*/ 3 w 556"/>
                <a:gd name="T17" fmla="*/ 14 h 992"/>
                <a:gd name="T18" fmla="*/ 3 w 556"/>
                <a:gd name="T19" fmla="*/ 16 h 992"/>
                <a:gd name="T20" fmla="*/ 3 w 556"/>
                <a:gd name="T21" fmla="*/ 18 h 992"/>
                <a:gd name="T22" fmla="*/ 4 w 556"/>
                <a:gd name="T23" fmla="*/ 20 h 992"/>
                <a:gd name="T24" fmla="*/ 4 w 556"/>
                <a:gd name="T25" fmla="*/ 22 h 992"/>
                <a:gd name="T26" fmla="*/ 4 w 556"/>
                <a:gd name="T27" fmla="*/ 23 h 992"/>
                <a:gd name="T28" fmla="*/ 4 w 556"/>
                <a:gd name="T29" fmla="*/ 25 h 992"/>
                <a:gd name="T30" fmla="*/ 4 w 556"/>
                <a:gd name="T31" fmla="*/ 28 h 992"/>
                <a:gd name="T32" fmla="*/ 4 w 556"/>
                <a:gd name="T33" fmla="*/ 30 h 992"/>
                <a:gd name="T34" fmla="*/ 5 w 556"/>
                <a:gd name="T35" fmla="*/ 31 h 992"/>
                <a:gd name="T36" fmla="*/ 5 w 556"/>
                <a:gd name="T37" fmla="*/ 31 h 992"/>
                <a:gd name="T38" fmla="*/ 6 w 556"/>
                <a:gd name="T39" fmla="*/ 31 h 992"/>
                <a:gd name="T40" fmla="*/ 7 w 556"/>
                <a:gd name="T41" fmla="*/ 31 h 992"/>
                <a:gd name="T42" fmla="*/ 9 w 556"/>
                <a:gd name="T43" fmla="*/ 31 h 992"/>
                <a:gd name="T44" fmla="*/ 9 w 556"/>
                <a:gd name="T45" fmla="*/ 31 h 992"/>
                <a:gd name="T46" fmla="*/ 10 w 556"/>
                <a:gd name="T47" fmla="*/ 31 h 992"/>
                <a:gd name="T48" fmla="*/ 10 w 556"/>
                <a:gd name="T49" fmla="*/ 29 h 992"/>
                <a:gd name="T50" fmla="*/ 11 w 556"/>
                <a:gd name="T51" fmla="*/ 27 h 992"/>
                <a:gd name="T52" fmla="*/ 11 w 556"/>
                <a:gd name="T53" fmla="*/ 25 h 992"/>
                <a:gd name="T54" fmla="*/ 11 w 556"/>
                <a:gd name="T55" fmla="*/ 24 h 992"/>
                <a:gd name="T56" fmla="*/ 12 w 556"/>
                <a:gd name="T57" fmla="*/ 23 h 992"/>
                <a:gd name="T58" fmla="*/ 12 w 556"/>
                <a:gd name="T59" fmla="*/ 22 h 992"/>
                <a:gd name="T60" fmla="*/ 12 w 556"/>
                <a:gd name="T61" fmla="*/ 22 h 992"/>
                <a:gd name="T62" fmla="*/ 13 w 556"/>
                <a:gd name="T63" fmla="*/ 21 h 992"/>
                <a:gd name="T64" fmla="*/ 14 w 556"/>
                <a:gd name="T65" fmla="*/ 20 h 992"/>
                <a:gd name="T66" fmla="*/ 15 w 556"/>
                <a:gd name="T67" fmla="*/ 17 h 992"/>
                <a:gd name="T68" fmla="*/ 17 w 556"/>
                <a:gd name="T69" fmla="*/ 14 h 992"/>
                <a:gd name="T70" fmla="*/ 18 w 556"/>
                <a:gd name="T71" fmla="*/ 10 h 992"/>
                <a:gd name="T72" fmla="*/ 18 w 556"/>
                <a:gd name="T73" fmla="*/ 7 h 992"/>
                <a:gd name="T74" fmla="*/ 18 w 556"/>
                <a:gd name="T75" fmla="*/ 5 h 992"/>
                <a:gd name="T76" fmla="*/ 17 w 556"/>
                <a:gd name="T77" fmla="*/ 4 h 992"/>
                <a:gd name="T78" fmla="*/ 15 w 556"/>
                <a:gd name="T79" fmla="*/ 3 h 992"/>
                <a:gd name="T80" fmla="*/ 13 w 556"/>
                <a:gd name="T81" fmla="*/ 2 h 992"/>
                <a:gd name="T82" fmla="*/ 12 w 556"/>
                <a:gd name="T83" fmla="*/ 1 h 992"/>
                <a:gd name="T84" fmla="*/ 10 w 556"/>
                <a:gd name="T85" fmla="*/ 1 h 992"/>
                <a:gd name="T86" fmla="*/ 9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78"/>
            <p:cNvSpPr>
              <a:spLocks noChangeAspect="1"/>
            </p:cNvSpPr>
            <p:nvPr/>
          </p:nvSpPr>
          <p:spPr bwMode="auto">
            <a:xfrm>
              <a:off x="3545" y="2225"/>
              <a:ext cx="256" cy="488"/>
            </a:xfrm>
            <a:custGeom>
              <a:avLst/>
              <a:gdLst>
                <a:gd name="T0" fmla="*/ 6 w 512"/>
                <a:gd name="T1" fmla="*/ 0 h 977"/>
                <a:gd name="T2" fmla="*/ 3 w 512"/>
                <a:gd name="T3" fmla="*/ 1 h 977"/>
                <a:gd name="T4" fmla="*/ 2 w 512"/>
                <a:gd name="T5" fmla="*/ 2 h 977"/>
                <a:gd name="T6" fmla="*/ 1 w 512"/>
                <a:gd name="T7" fmla="*/ 3 h 977"/>
                <a:gd name="T8" fmla="*/ 1 w 512"/>
                <a:gd name="T9" fmla="*/ 5 h 977"/>
                <a:gd name="T10" fmla="*/ 1 w 512"/>
                <a:gd name="T11" fmla="*/ 7 h 977"/>
                <a:gd name="T12" fmla="*/ 1 w 512"/>
                <a:gd name="T13" fmla="*/ 8 h 977"/>
                <a:gd name="T14" fmla="*/ 2 w 512"/>
                <a:gd name="T15" fmla="*/ 10 h 977"/>
                <a:gd name="T16" fmla="*/ 3 w 512"/>
                <a:gd name="T17" fmla="*/ 13 h 977"/>
                <a:gd name="T18" fmla="*/ 3 w 512"/>
                <a:gd name="T19" fmla="*/ 18 h 977"/>
                <a:gd name="T20" fmla="*/ 4 w 512"/>
                <a:gd name="T21" fmla="*/ 20 h 977"/>
                <a:gd name="T22" fmla="*/ 4 w 512"/>
                <a:gd name="T23" fmla="*/ 21 h 977"/>
                <a:gd name="T24" fmla="*/ 4 w 512"/>
                <a:gd name="T25" fmla="*/ 23 h 977"/>
                <a:gd name="T26" fmla="*/ 3 w 512"/>
                <a:gd name="T27" fmla="*/ 26 h 977"/>
                <a:gd name="T28" fmla="*/ 3 w 512"/>
                <a:gd name="T29" fmla="*/ 28 h 977"/>
                <a:gd name="T30" fmla="*/ 4 w 512"/>
                <a:gd name="T31" fmla="*/ 29 h 977"/>
                <a:gd name="T32" fmla="*/ 5 w 512"/>
                <a:gd name="T33" fmla="*/ 30 h 977"/>
                <a:gd name="T34" fmla="*/ 6 w 512"/>
                <a:gd name="T35" fmla="*/ 30 h 977"/>
                <a:gd name="T36" fmla="*/ 7 w 512"/>
                <a:gd name="T37" fmla="*/ 30 h 977"/>
                <a:gd name="T38" fmla="*/ 8 w 512"/>
                <a:gd name="T39" fmla="*/ 30 h 977"/>
                <a:gd name="T40" fmla="*/ 8 w 512"/>
                <a:gd name="T41" fmla="*/ 30 h 977"/>
                <a:gd name="T42" fmla="*/ 9 w 512"/>
                <a:gd name="T43" fmla="*/ 29 h 977"/>
                <a:gd name="T44" fmla="*/ 9 w 512"/>
                <a:gd name="T45" fmla="*/ 28 h 977"/>
                <a:gd name="T46" fmla="*/ 10 w 512"/>
                <a:gd name="T47" fmla="*/ 25 h 977"/>
                <a:gd name="T48" fmla="*/ 10 w 512"/>
                <a:gd name="T49" fmla="*/ 23 h 977"/>
                <a:gd name="T50" fmla="*/ 10 w 512"/>
                <a:gd name="T51" fmla="*/ 22 h 977"/>
                <a:gd name="T52" fmla="*/ 11 w 512"/>
                <a:gd name="T53" fmla="*/ 21 h 977"/>
                <a:gd name="T54" fmla="*/ 11 w 512"/>
                <a:gd name="T55" fmla="*/ 21 h 977"/>
                <a:gd name="T56" fmla="*/ 11 w 512"/>
                <a:gd name="T57" fmla="*/ 20 h 977"/>
                <a:gd name="T58" fmla="*/ 12 w 512"/>
                <a:gd name="T59" fmla="*/ 20 h 977"/>
                <a:gd name="T60" fmla="*/ 12 w 512"/>
                <a:gd name="T61" fmla="*/ 18 h 977"/>
                <a:gd name="T62" fmla="*/ 14 w 512"/>
                <a:gd name="T63" fmla="*/ 16 h 977"/>
                <a:gd name="T64" fmla="*/ 15 w 512"/>
                <a:gd name="T65" fmla="*/ 13 h 977"/>
                <a:gd name="T66" fmla="*/ 16 w 512"/>
                <a:gd name="T67" fmla="*/ 9 h 977"/>
                <a:gd name="T68" fmla="*/ 16 w 512"/>
                <a:gd name="T69" fmla="*/ 6 h 977"/>
                <a:gd name="T70" fmla="*/ 16 w 512"/>
                <a:gd name="T71" fmla="*/ 4 h 977"/>
                <a:gd name="T72" fmla="*/ 15 w 512"/>
                <a:gd name="T73" fmla="*/ 3 h 977"/>
                <a:gd name="T74" fmla="*/ 14 w 512"/>
                <a:gd name="T75" fmla="*/ 2 h 977"/>
                <a:gd name="T76" fmla="*/ 13 w 512"/>
                <a:gd name="T77" fmla="*/ 1 h 977"/>
                <a:gd name="T78" fmla="*/ 11 w 512"/>
                <a:gd name="T79" fmla="*/ 0 h 977"/>
                <a:gd name="T80" fmla="*/ 9 w 512"/>
                <a:gd name="T81" fmla="*/ 0 h 977"/>
                <a:gd name="T82" fmla="*/ 8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79"/>
            <p:cNvSpPr>
              <a:spLocks noChangeAspect="1"/>
            </p:cNvSpPr>
            <p:nvPr/>
          </p:nvSpPr>
          <p:spPr bwMode="auto">
            <a:xfrm>
              <a:off x="3556" y="2231"/>
              <a:ext cx="234" cy="482"/>
            </a:xfrm>
            <a:custGeom>
              <a:avLst/>
              <a:gdLst>
                <a:gd name="T0" fmla="*/ 5 w 469"/>
                <a:gd name="T1" fmla="*/ 1 h 964"/>
                <a:gd name="T2" fmla="*/ 3 w 469"/>
                <a:gd name="T3" fmla="*/ 2 h 964"/>
                <a:gd name="T4" fmla="*/ 1 w 469"/>
                <a:gd name="T5" fmla="*/ 3 h 964"/>
                <a:gd name="T6" fmla="*/ 0 w 469"/>
                <a:gd name="T7" fmla="*/ 4 h 964"/>
                <a:gd name="T8" fmla="*/ 0 w 469"/>
                <a:gd name="T9" fmla="*/ 6 h 964"/>
                <a:gd name="T10" fmla="*/ 0 w 469"/>
                <a:gd name="T11" fmla="*/ 7 h 964"/>
                <a:gd name="T12" fmla="*/ 0 w 469"/>
                <a:gd name="T13" fmla="*/ 9 h 964"/>
                <a:gd name="T14" fmla="*/ 1 w 469"/>
                <a:gd name="T15" fmla="*/ 10 h 964"/>
                <a:gd name="T16" fmla="*/ 2 w 469"/>
                <a:gd name="T17" fmla="*/ 14 h 964"/>
                <a:gd name="T18" fmla="*/ 3 w 469"/>
                <a:gd name="T19" fmla="*/ 18 h 964"/>
                <a:gd name="T20" fmla="*/ 3 w 469"/>
                <a:gd name="T21" fmla="*/ 21 h 964"/>
                <a:gd name="T22" fmla="*/ 3 w 469"/>
                <a:gd name="T23" fmla="*/ 22 h 964"/>
                <a:gd name="T24" fmla="*/ 3 w 469"/>
                <a:gd name="T25" fmla="*/ 24 h 964"/>
                <a:gd name="T26" fmla="*/ 3 w 469"/>
                <a:gd name="T27" fmla="*/ 27 h 964"/>
                <a:gd name="T28" fmla="*/ 3 w 469"/>
                <a:gd name="T29" fmla="*/ 29 h 964"/>
                <a:gd name="T30" fmla="*/ 3 w 469"/>
                <a:gd name="T31" fmla="*/ 30 h 964"/>
                <a:gd name="T32" fmla="*/ 4 w 469"/>
                <a:gd name="T33" fmla="*/ 30 h 964"/>
                <a:gd name="T34" fmla="*/ 4 w 469"/>
                <a:gd name="T35" fmla="*/ 30 h 964"/>
                <a:gd name="T36" fmla="*/ 5 w 469"/>
                <a:gd name="T37" fmla="*/ 30 h 964"/>
                <a:gd name="T38" fmla="*/ 6 w 469"/>
                <a:gd name="T39" fmla="*/ 30 h 964"/>
                <a:gd name="T40" fmla="*/ 7 w 469"/>
                <a:gd name="T41" fmla="*/ 30 h 964"/>
                <a:gd name="T42" fmla="*/ 7 w 469"/>
                <a:gd name="T43" fmla="*/ 30 h 964"/>
                <a:gd name="T44" fmla="*/ 8 w 469"/>
                <a:gd name="T45" fmla="*/ 28 h 964"/>
                <a:gd name="T46" fmla="*/ 8 w 469"/>
                <a:gd name="T47" fmla="*/ 26 h 964"/>
                <a:gd name="T48" fmla="*/ 8 w 469"/>
                <a:gd name="T49" fmla="*/ 24 h 964"/>
                <a:gd name="T50" fmla="*/ 9 w 469"/>
                <a:gd name="T51" fmla="*/ 23 h 964"/>
                <a:gd name="T52" fmla="*/ 9 w 469"/>
                <a:gd name="T53" fmla="*/ 22 h 964"/>
                <a:gd name="T54" fmla="*/ 9 w 469"/>
                <a:gd name="T55" fmla="*/ 21 h 964"/>
                <a:gd name="T56" fmla="*/ 10 w 469"/>
                <a:gd name="T57" fmla="*/ 21 h 964"/>
                <a:gd name="T58" fmla="*/ 10 w 469"/>
                <a:gd name="T59" fmla="*/ 20 h 964"/>
                <a:gd name="T60" fmla="*/ 11 w 469"/>
                <a:gd name="T61" fmla="*/ 19 h 964"/>
                <a:gd name="T62" fmla="*/ 12 w 469"/>
                <a:gd name="T63" fmla="*/ 17 h 964"/>
                <a:gd name="T64" fmla="*/ 13 w 469"/>
                <a:gd name="T65" fmla="*/ 14 h 964"/>
                <a:gd name="T66" fmla="*/ 14 w 469"/>
                <a:gd name="T67" fmla="*/ 10 h 964"/>
                <a:gd name="T68" fmla="*/ 14 w 469"/>
                <a:gd name="T69" fmla="*/ 7 h 964"/>
                <a:gd name="T70" fmla="*/ 14 w 469"/>
                <a:gd name="T71" fmla="*/ 5 h 964"/>
                <a:gd name="T72" fmla="*/ 14 w 469"/>
                <a:gd name="T73" fmla="*/ 4 h 964"/>
                <a:gd name="T74" fmla="*/ 13 w 469"/>
                <a:gd name="T75" fmla="*/ 3 h 964"/>
                <a:gd name="T76" fmla="*/ 12 w 469"/>
                <a:gd name="T77" fmla="*/ 2 h 964"/>
                <a:gd name="T78" fmla="*/ 10 w 469"/>
                <a:gd name="T79" fmla="*/ 1 h 964"/>
                <a:gd name="T80" fmla="*/ 8 w 469"/>
                <a:gd name="T81" fmla="*/ 1 h 964"/>
                <a:gd name="T82" fmla="*/ 7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80"/>
            <p:cNvSpPr>
              <a:spLocks noChangeAspect="1"/>
            </p:cNvSpPr>
            <p:nvPr/>
          </p:nvSpPr>
          <p:spPr bwMode="auto">
            <a:xfrm>
              <a:off x="3567" y="2237"/>
              <a:ext cx="214" cy="475"/>
            </a:xfrm>
            <a:custGeom>
              <a:avLst/>
              <a:gdLst>
                <a:gd name="T0" fmla="*/ 5 w 429"/>
                <a:gd name="T1" fmla="*/ 0 h 951"/>
                <a:gd name="T2" fmla="*/ 2 w 429"/>
                <a:gd name="T3" fmla="*/ 1 h 951"/>
                <a:gd name="T4" fmla="*/ 1 w 429"/>
                <a:gd name="T5" fmla="*/ 2 h 951"/>
                <a:gd name="T6" fmla="*/ 0 w 429"/>
                <a:gd name="T7" fmla="*/ 3 h 951"/>
                <a:gd name="T8" fmla="*/ 0 w 429"/>
                <a:gd name="T9" fmla="*/ 4 h 951"/>
                <a:gd name="T10" fmla="*/ 0 w 429"/>
                <a:gd name="T11" fmla="*/ 6 h 951"/>
                <a:gd name="T12" fmla="*/ 0 w 429"/>
                <a:gd name="T13" fmla="*/ 7 h 951"/>
                <a:gd name="T14" fmla="*/ 1 w 429"/>
                <a:gd name="T15" fmla="*/ 9 h 951"/>
                <a:gd name="T16" fmla="*/ 2 w 429"/>
                <a:gd name="T17" fmla="*/ 12 h 951"/>
                <a:gd name="T18" fmla="*/ 2 w 429"/>
                <a:gd name="T19" fmla="*/ 17 h 951"/>
                <a:gd name="T20" fmla="*/ 2 w 429"/>
                <a:gd name="T21" fmla="*/ 20 h 951"/>
                <a:gd name="T22" fmla="*/ 3 w 429"/>
                <a:gd name="T23" fmla="*/ 21 h 951"/>
                <a:gd name="T24" fmla="*/ 2 w 429"/>
                <a:gd name="T25" fmla="*/ 23 h 951"/>
                <a:gd name="T26" fmla="*/ 2 w 429"/>
                <a:gd name="T27" fmla="*/ 26 h 951"/>
                <a:gd name="T28" fmla="*/ 2 w 429"/>
                <a:gd name="T29" fmla="*/ 28 h 951"/>
                <a:gd name="T30" fmla="*/ 2 w 429"/>
                <a:gd name="T31" fmla="*/ 28 h 951"/>
                <a:gd name="T32" fmla="*/ 3 w 429"/>
                <a:gd name="T33" fmla="*/ 29 h 951"/>
                <a:gd name="T34" fmla="*/ 4 w 429"/>
                <a:gd name="T35" fmla="*/ 29 h 951"/>
                <a:gd name="T36" fmla="*/ 5 w 429"/>
                <a:gd name="T37" fmla="*/ 29 h 951"/>
                <a:gd name="T38" fmla="*/ 5 w 429"/>
                <a:gd name="T39" fmla="*/ 29 h 951"/>
                <a:gd name="T40" fmla="*/ 6 w 429"/>
                <a:gd name="T41" fmla="*/ 29 h 951"/>
                <a:gd name="T42" fmla="*/ 6 w 429"/>
                <a:gd name="T43" fmla="*/ 28 h 951"/>
                <a:gd name="T44" fmla="*/ 7 w 429"/>
                <a:gd name="T45" fmla="*/ 27 h 951"/>
                <a:gd name="T46" fmla="*/ 7 w 429"/>
                <a:gd name="T47" fmla="*/ 24 h 951"/>
                <a:gd name="T48" fmla="*/ 7 w 429"/>
                <a:gd name="T49" fmla="*/ 23 h 951"/>
                <a:gd name="T50" fmla="*/ 8 w 429"/>
                <a:gd name="T51" fmla="*/ 21 h 951"/>
                <a:gd name="T52" fmla="*/ 8 w 429"/>
                <a:gd name="T53" fmla="*/ 20 h 951"/>
                <a:gd name="T54" fmla="*/ 9 w 429"/>
                <a:gd name="T55" fmla="*/ 19 h 951"/>
                <a:gd name="T56" fmla="*/ 9 w 429"/>
                <a:gd name="T57" fmla="*/ 18 h 951"/>
                <a:gd name="T58" fmla="*/ 10 w 429"/>
                <a:gd name="T59" fmla="*/ 15 h 951"/>
                <a:gd name="T60" fmla="*/ 11 w 429"/>
                <a:gd name="T61" fmla="*/ 12 h 951"/>
                <a:gd name="T62" fmla="*/ 12 w 429"/>
                <a:gd name="T63" fmla="*/ 8 h 951"/>
                <a:gd name="T64" fmla="*/ 13 w 429"/>
                <a:gd name="T65" fmla="*/ 5 h 951"/>
                <a:gd name="T66" fmla="*/ 13 w 429"/>
                <a:gd name="T67" fmla="*/ 4 h 951"/>
                <a:gd name="T68" fmla="*/ 13 w 429"/>
                <a:gd name="T69" fmla="*/ 3 h 951"/>
                <a:gd name="T70" fmla="*/ 12 w 429"/>
                <a:gd name="T71" fmla="*/ 2 h 951"/>
                <a:gd name="T72" fmla="*/ 11 w 429"/>
                <a:gd name="T73" fmla="*/ 1 h 951"/>
                <a:gd name="T74" fmla="*/ 9 w 429"/>
                <a:gd name="T75" fmla="*/ 0 h 951"/>
                <a:gd name="T76" fmla="*/ 8 w 429"/>
                <a:gd name="T77" fmla="*/ 0 h 951"/>
                <a:gd name="T78" fmla="*/ 6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81"/>
            <p:cNvSpPr>
              <a:spLocks noChangeAspect="1"/>
            </p:cNvSpPr>
            <p:nvPr/>
          </p:nvSpPr>
          <p:spPr bwMode="auto">
            <a:xfrm>
              <a:off x="3578" y="2243"/>
              <a:ext cx="195" cy="469"/>
            </a:xfrm>
            <a:custGeom>
              <a:avLst/>
              <a:gdLst>
                <a:gd name="T0" fmla="*/ 5 w 389"/>
                <a:gd name="T1" fmla="*/ 1 h 936"/>
                <a:gd name="T2" fmla="*/ 3 w 389"/>
                <a:gd name="T3" fmla="*/ 1 h 936"/>
                <a:gd name="T4" fmla="*/ 2 w 389"/>
                <a:gd name="T5" fmla="*/ 2 h 936"/>
                <a:gd name="T6" fmla="*/ 1 w 389"/>
                <a:gd name="T7" fmla="*/ 4 h 936"/>
                <a:gd name="T8" fmla="*/ 0 w 389"/>
                <a:gd name="T9" fmla="*/ 5 h 936"/>
                <a:gd name="T10" fmla="*/ 1 w 389"/>
                <a:gd name="T11" fmla="*/ 6 h 936"/>
                <a:gd name="T12" fmla="*/ 1 w 389"/>
                <a:gd name="T13" fmla="*/ 7 h 936"/>
                <a:gd name="T14" fmla="*/ 2 w 389"/>
                <a:gd name="T15" fmla="*/ 9 h 936"/>
                <a:gd name="T16" fmla="*/ 3 w 389"/>
                <a:gd name="T17" fmla="*/ 12 h 936"/>
                <a:gd name="T18" fmla="*/ 3 w 389"/>
                <a:gd name="T19" fmla="*/ 17 h 936"/>
                <a:gd name="T20" fmla="*/ 3 w 389"/>
                <a:gd name="T21" fmla="*/ 21 h 936"/>
                <a:gd name="T22" fmla="*/ 3 w 389"/>
                <a:gd name="T23" fmla="*/ 22 h 936"/>
                <a:gd name="T24" fmla="*/ 3 w 389"/>
                <a:gd name="T25" fmla="*/ 24 h 936"/>
                <a:gd name="T26" fmla="*/ 3 w 389"/>
                <a:gd name="T27" fmla="*/ 26 h 936"/>
                <a:gd name="T28" fmla="*/ 3 w 389"/>
                <a:gd name="T29" fmla="*/ 28 h 936"/>
                <a:gd name="T30" fmla="*/ 3 w 389"/>
                <a:gd name="T31" fmla="*/ 29 h 936"/>
                <a:gd name="T32" fmla="*/ 3 w 389"/>
                <a:gd name="T33" fmla="*/ 29 h 936"/>
                <a:gd name="T34" fmla="*/ 4 w 389"/>
                <a:gd name="T35" fmla="*/ 30 h 936"/>
                <a:gd name="T36" fmla="*/ 5 w 389"/>
                <a:gd name="T37" fmla="*/ 30 h 936"/>
                <a:gd name="T38" fmla="*/ 5 w 389"/>
                <a:gd name="T39" fmla="*/ 30 h 936"/>
                <a:gd name="T40" fmla="*/ 6 w 389"/>
                <a:gd name="T41" fmla="*/ 29 h 936"/>
                <a:gd name="T42" fmla="*/ 6 w 389"/>
                <a:gd name="T43" fmla="*/ 29 h 936"/>
                <a:gd name="T44" fmla="*/ 7 w 389"/>
                <a:gd name="T45" fmla="*/ 27 h 936"/>
                <a:gd name="T46" fmla="*/ 7 w 389"/>
                <a:gd name="T47" fmla="*/ 25 h 936"/>
                <a:gd name="T48" fmla="*/ 7 w 389"/>
                <a:gd name="T49" fmla="*/ 23 h 936"/>
                <a:gd name="T50" fmla="*/ 8 w 389"/>
                <a:gd name="T51" fmla="*/ 22 h 936"/>
                <a:gd name="T52" fmla="*/ 8 w 389"/>
                <a:gd name="T53" fmla="*/ 21 h 936"/>
                <a:gd name="T54" fmla="*/ 9 w 389"/>
                <a:gd name="T55" fmla="*/ 20 h 936"/>
                <a:gd name="T56" fmla="*/ 9 w 389"/>
                <a:gd name="T57" fmla="*/ 18 h 936"/>
                <a:gd name="T58" fmla="*/ 10 w 389"/>
                <a:gd name="T59" fmla="*/ 16 h 936"/>
                <a:gd name="T60" fmla="*/ 11 w 389"/>
                <a:gd name="T61" fmla="*/ 13 h 936"/>
                <a:gd name="T62" fmla="*/ 12 w 389"/>
                <a:gd name="T63" fmla="*/ 9 h 936"/>
                <a:gd name="T64" fmla="*/ 12 w 389"/>
                <a:gd name="T65" fmla="*/ 6 h 936"/>
                <a:gd name="T66" fmla="*/ 13 w 389"/>
                <a:gd name="T67" fmla="*/ 5 h 936"/>
                <a:gd name="T68" fmla="*/ 12 w 389"/>
                <a:gd name="T69" fmla="*/ 4 h 936"/>
                <a:gd name="T70" fmla="*/ 12 w 389"/>
                <a:gd name="T71" fmla="*/ 3 h 936"/>
                <a:gd name="T72" fmla="*/ 11 w 389"/>
                <a:gd name="T73" fmla="*/ 2 h 936"/>
                <a:gd name="T74" fmla="*/ 10 w 389"/>
                <a:gd name="T75" fmla="*/ 1 h 936"/>
                <a:gd name="T76" fmla="*/ 9 w 389"/>
                <a:gd name="T77" fmla="*/ 1 h 936"/>
                <a:gd name="T78" fmla="*/ 7 w 389"/>
                <a:gd name="T79" fmla="*/ 1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82"/>
            <p:cNvSpPr>
              <a:spLocks noChangeAspect="1"/>
            </p:cNvSpPr>
            <p:nvPr/>
          </p:nvSpPr>
          <p:spPr bwMode="auto">
            <a:xfrm>
              <a:off x="3588" y="2250"/>
              <a:ext cx="177" cy="461"/>
            </a:xfrm>
            <a:custGeom>
              <a:avLst/>
              <a:gdLst>
                <a:gd name="T0" fmla="*/ 5 w 352"/>
                <a:gd name="T1" fmla="*/ 0 h 923"/>
                <a:gd name="T2" fmla="*/ 3 w 352"/>
                <a:gd name="T3" fmla="*/ 0 h 923"/>
                <a:gd name="T4" fmla="*/ 2 w 352"/>
                <a:gd name="T5" fmla="*/ 1 h 923"/>
                <a:gd name="T6" fmla="*/ 1 w 352"/>
                <a:gd name="T7" fmla="*/ 2 h 923"/>
                <a:gd name="T8" fmla="*/ 0 w 352"/>
                <a:gd name="T9" fmla="*/ 4 h 923"/>
                <a:gd name="T10" fmla="*/ 1 w 352"/>
                <a:gd name="T11" fmla="*/ 5 h 923"/>
                <a:gd name="T12" fmla="*/ 1 w 352"/>
                <a:gd name="T13" fmla="*/ 6 h 923"/>
                <a:gd name="T14" fmla="*/ 3 w 352"/>
                <a:gd name="T15" fmla="*/ 7 h 923"/>
                <a:gd name="T16" fmla="*/ 3 w 352"/>
                <a:gd name="T17" fmla="*/ 10 h 923"/>
                <a:gd name="T18" fmla="*/ 3 w 352"/>
                <a:gd name="T19" fmla="*/ 16 h 923"/>
                <a:gd name="T20" fmla="*/ 3 w 352"/>
                <a:gd name="T21" fmla="*/ 19 h 923"/>
                <a:gd name="T22" fmla="*/ 3 w 352"/>
                <a:gd name="T23" fmla="*/ 20 h 923"/>
                <a:gd name="T24" fmla="*/ 3 w 352"/>
                <a:gd name="T25" fmla="*/ 22 h 923"/>
                <a:gd name="T26" fmla="*/ 2 w 352"/>
                <a:gd name="T27" fmla="*/ 25 h 923"/>
                <a:gd name="T28" fmla="*/ 2 w 352"/>
                <a:gd name="T29" fmla="*/ 27 h 923"/>
                <a:gd name="T30" fmla="*/ 3 w 352"/>
                <a:gd name="T31" fmla="*/ 28 h 923"/>
                <a:gd name="T32" fmla="*/ 3 w 352"/>
                <a:gd name="T33" fmla="*/ 28 h 923"/>
                <a:gd name="T34" fmla="*/ 3 w 352"/>
                <a:gd name="T35" fmla="*/ 28 h 923"/>
                <a:gd name="T36" fmla="*/ 4 w 352"/>
                <a:gd name="T37" fmla="*/ 28 h 923"/>
                <a:gd name="T38" fmla="*/ 5 w 352"/>
                <a:gd name="T39" fmla="*/ 28 h 923"/>
                <a:gd name="T40" fmla="*/ 5 w 352"/>
                <a:gd name="T41" fmla="*/ 28 h 923"/>
                <a:gd name="T42" fmla="*/ 5 w 352"/>
                <a:gd name="T43" fmla="*/ 28 h 923"/>
                <a:gd name="T44" fmla="*/ 6 w 352"/>
                <a:gd name="T45" fmla="*/ 26 h 923"/>
                <a:gd name="T46" fmla="*/ 6 w 352"/>
                <a:gd name="T47" fmla="*/ 24 h 923"/>
                <a:gd name="T48" fmla="*/ 6 w 352"/>
                <a:gd name="T49" fmla="*/ 22 h 923"/>
                <a:gd name="T50" fmla="*/ 7 w 352"/>
                <a:gd name="T51" fmla="*/ 21 h 923"/>
                <a:gd name="T52" fmla="*/ 7 w 352"/>
                <a:gd name="T53" fmla="*/ 20 h 923"/>
                <a:gd name="T54" fmla="*/ 7 w 352"/>
                <a:gd name="T55" fmla="*/ 19 h 923"/>
                <a:gd name="T56" fmla="*/ 8 w 352"/>
                <a:gd name="T57" fmla="*/ 17 h 923"/>
                <a:gd name="T58" fmla="*/ 9 w 352"/>
                <a:gd name="T59" fmla="*/ 15 h 923"/>
                <a:gd name="T60" fmla="*/ 9 w 352"/>
                <a:gd name="T61" fmla="*/ 12 h 923"/>
                <a:gd name="T62" fmla="*/ 10 w 352"/>
                <a:gd name="T63" fmla="*/ 8 h 923"/>
                <a:gd name="T64" fmla="*/ 11 w 352"/>
                <a:gd name="T65" fmla="*/ 5 h 923"/>
                <a:gd name="T66" fmla="*/ 12 w 352"/>
                <a:gd name="T67" fmla="*/ 4 h 923"/>
                <a:gd name="T68" fmla="*/ 12 w 352"/>
                <a:gd name="T69" fmla="*/ 3 h 923"/>
                <a:gd name="T70" fmla="*/ 11 w 352"/>
                <a:gd name="T71" fmla="*/ 2 h 923"/>
                <a:gd name="T72" fmla="*/ 10 w 352"/>
                <a:gd name="T73" fmla="*/ 1 h 923"/>
                <a:gd name="T74" fmla="*/ 9 w 352"/>
                <a:gd name="T75" fmla="*/ 0 h 923"/>
                <a:gd name="T76" fmla="*/ 8 w 352"/>
                <a:gd name="T77" fmla="*/ 0 h 923"/>
                <a:gd name="T78" fmla="*/ 7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83"/>
            <p:cNvSpPr>
              <a:spLocks noChangeAspect="1"/>
            </p:cNvSpPr>
            <p:nvPr/>
          </p:nvSpPr>
          <p:spPr bwMode="auto">
            <a:xfrm>
              <a:off x="3599" y="2255"/>
              <a:ext cx="159" cy="456"/>
            </a:xfrm>
            <a:custGeom>
              <a:avLst/>
              <a:gdLst>
                <a:gd name="T0" fmla="*/ 4 w 319"/>
                <a:gd name="T1" fmla="*/ 1 h 910"/>
                <a:gd name="T2" fmla="*/ 2 w 319"/>
                <a:gd name="T3" fmla="*/ 1 h 910"/>
                <a:gd name="T4" fmla="*/ 0 w 319"/>
                <a:gd name="T5" fmla="*/ 2 h 910"/>
                <a:gd name="T6" fmla="*/ 0 w 319"/>
                <a:gd name="T7" fmla="*/ 3 h 910"/>
                <a:gd name="T8" fmla="*/ 0 w 319"/>
                <a:gd name="T9" fmla="*/ 4 h 910"/>
                <a:gd name="T10" fmla="*/ 0 w 319"/>
                <a:gd name="T11" fmla="*/ 5 h 910"/>
                <a:gd name="T12" fmla="*/ 1 w 319"/>
                <a:gd name="T13" fmla="*/ 6 h 910"/>
                <a:gd name="T14" fmla="*/ 2 w 319"/>
                <a:gd name="T15" fmla="*/ 7 h 910"/>
                <a:gd name="T16" fmla="*/ 2 w 319"/>
                <a:gd name="T17" fmla="*/ 10 h 910"/>
                <a:gd name="T18" fmla="*/ 2 w 319"/>
                <a:gd name="T19" fmla="*/ 16 h 910"/>
                <a:gd name="T20" fmla="*/ 2 w 319"/>
                <a:gd name="T21" fmla="*/ 20 h 910"/>
                <a:gd name="T22" fmla="*/ 2 w 319"/>
                <a:gd name="T23" fmla="*/ 21 h 910"/>
                <a:gd name="T24" fmla="*/ 1 w 319"/>
                <a:gd name="T25" fmla="*/ 23 h 910"/>
                <a:gd name="T26" fmla="*/ 1 w 319"/>
                <a:gd name="T27" fmla="*/ 26 h 910"/>
                <a:gd name="T28" fmla="*/ 1 w 319"/>
                <a:gd name="T29" fmla="*/ 28 h 910"/>
                <a:gd name="T30" fmla="*/ 1 w 319"/>
                <a:gd name="T31" fmla="*/ 28 h 910"/>
                <a:gd name="T32" fmla="*/ 1 w 319"/>
                <a:gd name="T33" fmla="*/ 29 h 910"/>
                <a:gd name="T34" fmla="*/ 2 w 319"/>
                <a:gd name="T35" fmla="*/ 29 h 910"/>
                <a:gd name="T36" fmla="*/ 2 w 319"/>
                <a:gd name="T37" fmla="*/ 29 h 910"/>
                <a:gd name="T38" fmla="*/ 3 w 319"/>
                <a:gd name="T39" fmla="*/ 29 h 910"/>
                <a:gd name="T40" fmla="*/ 3 w 319"/>
                <a:gd name="T41" fmla="*/ 29 h 910"/>
                <a:gd name="T42" fmla="*/ 3 w 319"/>
                <a:gd name="T43" fmla="*/ 28 h 910"/>
                <a:gd name="T44" fmla="*/ 4 w 319"/>
                <a:gd name="T45" fmla="*/ 27 h 910"/>
                <a:gd name="T46" fmla="*/ 4 w 319"/>
                <a:gd name="T47" fmla="*/ 24 h 910"/>
                <a:gd name="T48" fmla="*/ 4 w 319"/>
                <a:gd name="T49" fmla="*/ 22 h 910"/>
                <a:gd name="T50" fmla="*/ 5 w 319"/>
                <a:gd name="T51" fmla="*/ 21 h 910"/>
                <a:gd name="T52" fmla="*/ 5 w 319"/>
                <a:gd name="T53" fmla="*/ 20 h 910"/>
                <a:gd name="T54" fmla="*/ 5 w 319"/>
                <a:gd name="T55" fmla="*/ 19 h 910"/>
                <a:gd name="T56" fmla="*/ 6 w 319"/>
                <a:gd name="T57" fmla="*/ 18 h 910"/>
                <a:gd name="T58" fmla="*/ 6 w 319"/>
                <a:gd name="T59" fmla="*/ 15 h 910"/>
                <a:gd name="T60" fmla="*/ 7 w 319"/>
                <a:gd name="T61" fmla="*/ 12 h 910"/>
                <a:gd name="T62" fmla="*/ 8 w 319"/>
                <a:gd name="T63" fmla="*/ 9 h 910"/>
                <a:gd name="T64" fmla="*/ 9 w 319"/>
                <a:gd name="T65" fmla="*/ 6 h 910"/>
                <a:gd name="T66" fmla="*/ 9 w 319"/>
                <a:gd name="T67" fmla="*/ 5 h 910"/>
                <a:gd name="T68" fmla="*/ 9 w 319"/>
                <a:gd name="T69" fmla="*/ 4 h 910"/>
                <a:gd name="T70" fmla="*/ 9 w 319"/>
                <a:gd name="T71" fmla="*/ 3 h 910"/>
                <a:gd name="T72" fmla="*/ 9 w 319"/>
                <a:gd name="T73" fmla="*/ 2 h 910"/>
                <a:gd name="T74" fmla="*/ 8 w 319"/>
                <a:gd name="T75" fmla="*/ 1 h 910"/>
                <a:gd name="T76" fmla="*/ 7 w 319"/>
                <a:gd name="T77" fmla="*/ 1 h 910"/>
                <a:gd name="T78" fmla="*/ 6 w 319"/>
                <a:gd name="T79" fmla="*/ 1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84"/>
            <p:cNvSpPr>
              <a:spLocks noChangeAspect="1"/>
            </p:cNvSpPr>
            <p:nvPr/>
          </p:nvSpPr>
          <p:spPr bwMode="auto">
            <a:xfrm>
              <a:off x="3609" y="2262"/>
              <a:ext cx="143" cy="448"/>
            </a:xfrm>
            <a:custGeom>
              <a:avLst/>
              <a:gdLst>
                <a:gd name="T0" fmla="*/ 5 w 286"/>
                <a:gd name="T1" fmla="*/ 0 h 896"/>
                <a:gd name="T2" fmla="*/ 4 w 286"/>
                <a:gd name="T3" fmla="*/ 1 h 896"/>
                <a:gd name="T4" fmla="*/ 3 w 286"/>
                <a:gd name="T5" fmla="*/ 1 h 896"/>
                <a:gd name="T6" fmla="*/ 2 w 286"/>
                <a:gd name="T7" fmla="*/ 1 h 896"/>
                <a:gd name="T8" fmla="*/ 1 w 286"/>
                <a:gd name="T9" fmla="*/ 2 h 896"/>
                <a:gd name="T10" fmla="*/ 1 w 286"/>
                <a:gd name="T11" fmla="*/ 2 h 896"/>
                <a:gd name="T12" fmla="*/ 1 w 286"/>
                <a:gd name="T13" fmla="*/ 2 h 896"/>
                <a:gd name="T14" fmla="*/ 1 w 286"/>
                <a:gd name="T15" fmla="*/ 3 h 896"/>
                <a:gd name="T16" fmla="*/ 0 w 286"/>
                <a:gd name="T17" fmla="*/ 3 h 896"/>
                <a:gd name="T18" fmla="*/ 0 w 286"/>
                <a:gd name="T19" fmla="*/ 4 h 896"/>
                <a:gd name="T20" fmla="*/ 1 w 286"/>
                <a:gd name="T21" fmla="*/ 4 h 896"/>
                <a:gd name="T22" fmla="*/ 1 w 286"/>
                <a:gd name="T23" fmla="*/ 5 h 896"/>
                <a:gd name="T24" fmla="*/ 1 w 286"/>
                <a:gd name="T25" fmla="*/ 5 h 896"/>
                <a:gd name="T26" fmla="*/ 1 w 286"/>
                <a:gd name="T27" fmla="*/ 6 h 896"/>
                <a:gd name="T28" fmla="*/ 2 w 286"/>
                <a:gd name="T29" fmla="*/ 6 h 896"/>
                <a:gd name="T30" fmla="*/ 2 w 286"/>
                <a:gd name="T31" fmla="*/ 6 h 896"/>
                <a:gd name="T32" fmla="*/ 3 w 286"/>
                <a:gd name="T33" fmla="*/ 6 h 896"/>
                <a:gd name="T34" fmla="*/ 2 w 286"/>
                <a:gd name="T35" fmla="*/ 19 h 896"/>
                <a:gd name="T36" fmla="*/ 2 w 286"/>
                <a:gd name="T37" fmla="*/ 21 h 896"/>
                <a:gd name="T38" fmla="*/ 1 w 286"/>
                <a:gd name="T39" fmla="*/ 27 h 896"/>
                <a:gd name="T40" fmla="*/ 1 w 286"/>
                <a:gd name="T41" fmla="*/ 28 h 896"/>
                <a:gd name="T42" fmla="*/ 3 w 286"/>
                <a:gd name="T43" fmla="*/ 28 h 896"/>
                <a:gd name="T44" fmla="*/ 3 w 286"/>
                <a:gd name="T45" fmla="*/ 27 h 896"/>
                <a:gd name="T46" fmla="*/ 4 w 286"/>
                <a:gd name="T47" fmla="*/ 23 h 896"/>
                <a:gd name="T48" fmla="*/ 5 w 286"/>
                <a:gd name="T49" fmla="*/ 20 h 896"/>
                <a:gd name="T50" fmla="*/ 5 w 286"/>
                <a:gd name="T51" fmla="*/ 18 h 896"/>
                <a:gd name="T52" fmla="*/ 5 w 286"/>
                <a:gd name="T53" fmla="*/ 17 h 896"/>
                <a:gd name="T54" fmla="*/ 5 w 286"/>
                <a:gd name="T55" fmla="*/ 16 h 896"/>
                <a:gd name="T56" fmla="*/ 5 w 286"/>
                <a:gd name="T57" fmla="*/ 15 h 896"/>
                <a:gd name="T58" fmla="*/ 6 w 286"/>
                <a:gd name="T59" fmla="*/ 14 h 896"/>
                <a:gd name="T60" fmla="*/ 6 w 286"/>
                <a:gd name="T61" fmla="*/ 12 h 896"/>
                <a:gd name="T62" fmla="*/ 6 w 286"/>
                <a:gd name="T63" fmla="*/ 10 h 896"/>
                <a:gd name="T64" fmla="*/ 7 w 286"/>
                <a:gd name="T65" fmla="*/ 8 h 896"/>
                <a:gd name="T66" fmla="*/ 7 w 286"/>
                <a:gd name="T67" fmla="*/ 6 h 896"/>
                <a:gd name="T68" fmla="*/ 9 w 286"/>
                <a:gd name="T69" fmla="*/ 5 h 896"/>
                <a:gd name="T70" fmla="*/ 9 w 286"/>
                <a:gd name="T71" fmla="*/ 4 h 896"/>
                <a:gd name="T72" fmla="*/ 9 w 286"/>
                <a:gd name="T73" fmla="*/ 4 h 896"/>
                <a:gd name="T74" fmla="*/ 9 w 286"/>
                <a:gd name="T75" fmla="*/ 3 h 896"/>
                <a:gd name="T76" fmla="*/ 9 w 286"/>
                <a:gd name="T77" fmla="*/ 2 h 896"/>
                <a:gd name="T78" fmla="*/ 7 w 286"/>
                <a:gd name="T79" fmla="*/ 1 h 896"/>
                <a:gd name="T80" fmla="*/ 6 w 286"/>
                <a:gd name="T81" fmla="*/ 1 h 896"/>
                <a:gd name="T82" fmla="*/ 5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85"/>
            <p:cNvSpPr>
              <a:spLocks noChangeAspect="1"/>
            </p:cNvSpPr>
            <p:nvPr/>
          </p:nvSpPr>
          <p:spPr bwMode="auto">
            <a:xfrm>
              <a:off x="3465" y="2176"/>
              <a:ext cx="173" cy="240"/>
            </a:xfrm>
            <a:custGeom>
              <a:avLst/>
              <a:gdLst>
                <a:gd name="T0" fmla="*/ 9 w 346"/>
                <a:gd name="T1" fmla="*/ 0 h 480"/>
                <a:gd name="T2" fmla="*/ 7 w 346"/>
                <a:gd name="T3" fmla="*/ 1 h 480"/>
                <a:gd name="T4" fmla="*/ 6 w 346"/>
                <a:gd name="T5" fmla="*/ 1 h 480"/>
                <a:gd name="T6" fmla="*/ 6 w 346"/>
                <a:gd name="T7" fmla="*/ 2 h 480"/>
                <a:gd name="T8" fmla="*/ 5 w 346"/>
                <a:gd name="T9" fmla="*/ 2 h 480"/>
                <a:gd name="T10" fmla="*/ 4 w 346"/>
                <a:gd name="T11" fmla="*/ 3 h 480"/>
                <a:gd name="T12" fmla="*/ 3 w 346"/>
                <a:gd name="T13" fmla="*/ 4 h 480"/>
                <a:gd name="T14" fmla="*/ 3 w 346"/>
                <a:gd name="T15" fmla="*/ 5 h 480"/>
                <a:gd name="T16" fmla="*/ 2 w 346"/>
                <a:gd name="T17" fmla="*/ 6 h 480"/>
                <a:gd name="T18" fmla="*/ 1 w 346"/>
                <a:gd name="T19" fmla="*/ 7 h 480"/>
                <a:gd name="T20" fmla="*/ 1 w 346"/>
                <a:gd name="T21" fmla="*/ 8 h 480"/>
                <a:gd name="T22" fmla="*/ 1 w 346"/>
                <a:gd name="T23" fmla="*/ 9 h 480"/>
                <a:gd name="T24" fmla="*/ 1 w 346"/>
                <a:gd name="T25" fmla="*/ 10 h 480"/>
                <a:gd name="T26" fmla="*/ 0 w 346"/>
                <a:gd name="T27" fmla="*/ 12 h 480"/>
                <a:gd name="T28" fmla="*/ 1 w 346"/>
                <a:gd name="T29" fmla="*/ 13 h 480"/>
                <a:gd name="T30" fmla="*/ 1 w 346"/>
                <a:gd name="T31" fmla="*/ 14 h 480"/>
                <a:gd name="T32" fmla="*/ 1 w 346"/>
                <a:gd name="T33" fmla="*/ 15 h 480"/>
                <a:gd name="T34" fmla="*/ 2 w 346"/>
                <a:gd name="T35" fmla="*/ 14 h 480"/>
                <a:gd name="T36" fmla="*/ 2 w 346"/>
                <a:gd name="T37" fmla="*/ 13 h 480"/>
                <a:gd name="T38" fmla="*/ 2 w 346"/>
                <a:gd name="T39" fmla="*/ 12 h 480"/>
                <a:gd name="T40" fmla="*/ 2 w 346"/>
                <a:gd name="T41" fmla="*/ 11 h 480"/>
                <a:gd name="T42" fmla="*/ 3 w 346"/>
                <a:gd name="T43" fmla="*/ 10 h 480"/>
                <a:gd name="T44" fmla="*/ 3 w 346"/>
                <a:gd name="T45" fmla="*/ 9 h 480"/>
                <a:gd name="T46" fmla="*/ 3 w 346"/>
                <a:gd name="T47" fmla="*/ 8 h 480"/>
                <a:gd name="T48" fmla="*/ 4 w 346"/>
                <a:gd name="T49" fmla="*/ 7 h 480"/>
                <a:gd name="T50" fmla="*/ 5 w 346"/>
                <a:gd name="T51" fmla="*/ 6 h 480"/>
                <a:gd name="T52" fmla="*/ 6 w 346"/>
                <a:gd name="T53" fmla="*/ 5 h 480"/>
                <a:gd name="T54" fmla="*/ 6 w 346"/>
                <a:gd name="T55" fmla="*/ 4 h 480"/>
                <a:gd name="T56" fmla="*/ 7 w 346"/>
                <a:gd name="T57" fmla="*/ 3 h 480"/>
                <a:gd name="T58" fmla="*/ 8 w 346"/>
                <a:gd name="T59" fmla="*/ 3 h 480"/>
                <a:gd name="T60" fmla="*/ 9 w 346"/>
                <a:gd name="T61" fmla="*/ 2 h 480"/>
                <a:gd name="T62" fmla="*/ 10 w 346"/>
                <a:gd name="T63" fmla="*/ 1 h 480"/>
                <a:gd name="T64" fmla="*/ 11 w 346"/>
                <a:gd name="T65" fmla="*/ 1 h 480"/>
                <a:gd name="T66" fmla="*/ 9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86"/>
            <p:cNvSpPr>
              <a:spLocks noChangeAspect="1"/>
            </p:cNvSpPr>
            <p:nvPr/>
          </p:nvSpPr>
          <p:spPr bwMode="auto">
            <a:xfrm>
              <a:off x="3467" y="2178"/>
              <a:ext cx="169" cy="235"/>
            </a:xfrm>
            <a:custGeom>
              <a:avLst/>
              <a:gdLst>
                <a:gd name="T0" fmla="*/ 9 w 337"/>
                <a:gd name="T1" fmla="*/ 0 h 469"/>
                <a:gd name="T2" fmla="*/ 8 w 337"/>
                <a:gd name="T3" fmla="*/ 1 h 469"/>
                <a:gd name="T4" fmla="*/ 7 w 337"/>
                <a:gd name="T5" fmla="*/ 1 h 469"/>
                <a:gd name="T6" fmla="*/ 6 w 337"/>
                <a:gd name="T7" fmla="*/ 2 h 469"/>
                <a:gd name="T8" fmla="*/ 5 w 337"/>
                <a:gd name="T9" fmla="*/ 2 h 469"/>
                <a:gd name="T10" fmla="*/ 4 w 337"/>
                <a:gd name="T11" fmla="*/ 3 h 469"/>
                <a:gd name="T12" fmla="*/ 3 w 337"/>
                <a:gd name="T13" fmla="*/ 4 h 469"/>
                <a:gd name="T14" fmla="*/ 3 w 337"/>
                <a:gd name="T15" fmla="*/ 5 h 469"/>
                <a:gd name="T16" fmla="*/ 2 w 337"/>
                <a:gd name="T17" fmla="*/ 6 h 469"/>
                <a:gd name="T18" fmla="*/ 1 w 337"/>
                <a:gd name="T19" fmla="*/ 7 h 469"/>
                <a:gd name="T20" fmla="*/ 1 w 337"/>
                <a:gd name="T21" fmla="*/ 8 h 469"/>
                <a:gd name="T22" fmla="*/ 1 w 337"/>
                <a:gd name="T23" fmla="*/ 9 h 469"/>
                <a:gd name="T24" fmla="*/ 1 w 337"/>
                <a:gd name="T25" fmla="*/ 10 h 469"/>
                <a:gd name="T26" fmla="*/ 0 w 337"/>
                <a:gd name="T27" fmla="*/ 11 h 469"/>
                <a:gd name="T28" fmla="*/ 1 w 337"/>
                <a:gd name="T29" fmla="*/ 13 h 469"/>
                <a:gd name="T30" fmla="*/ 1 w 337"/>
                <a:gd name="T31" fmla="*/ 14 h 469"/>
                <a:gd name="T32" fmla="*/ 1 w 337"/>
                <a:gd name="T33" fmla="*/ 15 h 469"/>
                <a:gd name="T34" fmla="*/ 2 w 337"/>
                <a:gd name="T35" fmla="*/ 14 h 469"/>
                <a:gd name="T36" fmla="*/ 2 w 337"/>
                <a:gd name="T37" fmla="*/ 13 h 469"/>
                <a:gd name="T38" fmla="*/ 2 w 337"/>
                <a:gd name="T39" fmla="*/ 12 h 469"/>
                <a:gd name="T40" fmla="*/ 2 w 337"/>
                <a:gd name="T41" fmla="*/ 11 h 469"/>
                <a:gd name="T42" fmla="*/ 3 w 337"/>
                <a:gd name="T43" fmla="*/ 10 h 469"/>
                <a:gd name="T44" fmla="*/ 3 w 337"/>
                <a:gd name="T45" fmla="*/ 9 h 469"/>
                <a:gd name="T46" fmla="*/ 4 w 337"/>
                <a:gd name="T47" fmla="*/ 8 h 469"/>
                <a:gd name="T48" fmla="*/ 4 w 337"/>
                <a:gd name="T49" fmla="*/ 7 h 469"/>
                <a:gd name="T50" fmla="*/ 5 w 337"/>
                <a:gd name="T51" fmla="*/ 6 h 469"/>
                <a:gd name="T52" fmla="*/ 6 w 337"/>
                <a:gd name="T53" fmla="*/ 5 h 469"/>
                <a:gd name="T54" fmla="*/ 6 w 337"/>
                <a:gd name="T55" fmla="*/ 4 h 469"/>
                <a:gd name="T56" fmla="*/ 7 w 337"/>
                <a:gd name="T57" fmla="*/ 3 h 469"/>
                <a:gd name="T58" fmla="*/ 8 w 337"/>
                <a:gd name="T59" fmla="*/ 2 h 469"/>
                <a:gd name="T60" fmla="*/ 9 w 337"/>
                <a:gd name="T61" fmla="*/ 2 h 469"/>
                <a:gd name="T62" fmla="*/ 10 w 337"/>
                <a:gd name="T63" fmla="*/ 1 h 469"/>
                <a:gd name="T64" fmla="*/ 11 w 337"/>
                <a:gd name="T65" fmla="*/ 1 h 469"/>
                <a:gd name="T66" fmla="*/ 11 w 337"/>
                <a:gd name="T67" fmla="*/ 1 h 469"/>
                <a:gd name="T68" fmla="*/ 10 w 337"/>
                <a:gd name="T69" fmla="*/ 1 h 469"/>
                <a:gd name="T70" fmla="*/ 10 w 337"/>
                <a:gd name="T71" fmla="*/ 1 h 469"/>
                <a:gd name="T72" fmla="*/ 10 w 337"/>
                <a:gd name="T73" fmla="*/ 1 h 469"/>
                <a:gd name="T74" fmla="*/ 10 w 337"/>
                <a:gd name="T75" fmla="*/ 1 h 469"/>
                <a:gd name="T76" fmla="*/ 9 w 337"/>
                <a:gd name="T77" fmla="*/ 1 h 469"/>
                <a:gd name="T78" fmla="*/ 9 w 337"/>
                <a:gd name="T79" fmla="*/ 0 h 469"/>
                <a:gd name="T80" fmla="*/ 9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87"/>
            <p:cNvSpPr>
              <a:spLocks noChangeAspect="1"/>
            </p:cNvSpPr>
            <p:nvPr/>
          </p:nvSpPr>
          <p:spPr bwMode="auto">
            <a:xfrm>
              <a:off x="3468" y="2180"/>
              <a:ext cx="166" cy="229"/>
            </a:xfrm>
            <a:custGeom>
              <a:avLst/>
              <a:gdLst>
                <a:gd name="T0" fmla="*/ 8 w 332"/>
                <a:gd name="T1" fmla="*/ 0 h 458"/>
                <a:gd name="T2" fmla="*/ 7 w 332"/>
                <a:gd name="T3" fmla="*/ 1 h 458"/>
                <a:gd name="T4" fmla="*/ 6 w 332"/>
                <a:gd name="T5" fmla="*/ 1 h 458"/>
                <a:gd name="T6" fmla="*/ 5 w 332"/>
                <a:gd name="T7" fmla="*/ 2 h 458"/>
                <a:gd name="T8" fmla="*/ 5 w 332"/>
                <a:gd name="T9" fmla="*/ 2 h 458"/>
                <a:gd name="T10" fmla="*/ 4 w 332"/>
                <a:gd name="T11" fmla="*/ 3 h 458"/>
                <a:gd name="T12" fmla="*/ 3 w 332"/>
                <a:gd name="T13" fmla="*/ 4 h 458"/>
                <a:gd name="T14" fmla="*/ 3 w 332"/>
                <a:gd name="T15" fmla="*/ 5 h 458"/>
                <a:gd name="T16" fmla="*/ 2 w 332"/>
                <a:gd name="T17" fmla="*/ 6 h 458"/>
                <a:gd name="T18" fmla="*/ 1 w 332"/>
                <a:gd name="T19" fmla="*/ 7 h 458"/>
                <a:gd name="T20" fmla="*/ 1 w 332"/>
                <a:gd name="T21" fmla="*/ 7 h 458"/>
                <a:gd name="T22" fmla="*/ 1 w 332"/>
                <a:gd name="T23" fmla="*/ 9 h 458"/>
                <a:gd name="T24" fmla="*/ 1 w 332"/>
                <a:gd name="T25" fmla="*/ 10 h 458"/>
                <a:gd name="T26" fmla="*/ 0 w 332"/>
                <a:gd name="T27" fmla="*/ 11 h 458"/>
                <a:gd name="T28" fmla="*/ 1 w 332"/>
                <a:gd name="T29" fmla="*/ 12 h 458"/>
                <a:gd name="T30" fmla="*/ 1 w 332"/>
                <a:gd name="T31" fmla="*/ 13 h 458"/>
                <a:gd name="T32" fmla="*/ 1 w 332"/>
                <a:gd name="T33" fmla="*/ 15 h 458"/>
                <a:gd name="T34" fmla="*/ 1 w 332"/>
                <a:gd name="T35" fmla="*/ 14 h 458"/>
                <a:gd name="T36" fmla="*/ 2 w 332"/>
                <a:gd name="T37" fmla="*/ 13 h 458"/>
                <a:gd name="T38" fmla="*/ 2 w 332"/>
                <a:gd name="T39" fmla="*/ 11 h 458"/>
                <a:gd name="T40" fmla="*/ 2 w 332"/>
                <a:gd name="T41" fmla="*/ 10 h 458"/>
                <a:gd name="T42" fmla="*/ 3 w 332"/>
                <a:gd name="T43" fmla="*/ 9 h 458"/>
                <a:gd name="T44" fmla="*/ 3 w 332"/>
                <a:gd name="T45" fmla="*/ 8 h 458"/>
                <a:gd name="T46" fmla="*/ 3 w 332"/>
                <a:gd name="T47" fmla="*/ 7 h 458"/>
                <a:gd name="T48" fmla="*/ 4 w 332"/>
                <a:gd name="T49" fmla="*/ 6 h 458"/>
                <a:gd name="T50" fmla="*/ 5 w 332"/>
                <a:gd name="T51" fmla="*/ 5 h 458"/>
                <a:gd name="T52" fmla="*/ 5 w 332"/>
                <a:gd name="T53" fmla="*/ 5 h 458"/>
                <a:gd name="T54" fmla="*/ 6 w 332"/>
                <a:gd name="T55" fmla="*/ 4 h 458"/>
                <a:gd name="T56" fmla="*/ 6 w 332"/>
                <a:gd name="T57" fmla="*/ 3 h 458"/>
                <a:gd name="T58" fmla="*/ 7 w 332"/>
                <a:gd name="T59" fmla="*/ 2 h 458"/>
                <a:gd name="T60" fmla="*/ 9 w 332"/>
                <a:gd name="T61" fmla="*/ 2 h 458"/>
                <a:gd name="T62" fmla="*/ 10 w 332"/>
                <a:gd name="T63" fmla="*/ 1 h 458"/>
                <a:gd name="T64" fmla="*/ 11 w 332"/>
                <a:gd name="T65" fmla="*/ 1 h 458"/>
                <a:gd name="T66" fmla="*/ 11 w 332"/>
                <a:gd name="T67" fmla="*/ 1 h 458"/>
                <a:gd name="T68" fmla="*/ 10 w 332"/>
                <a:gd name="T69" fmla="*/ 1 h 458"/>
                <a:gd name="T70" fmla="*/ 10 w 332"/>
                <a:gd name="T71" fmla="*/ 1 h 458"/>
                <a:gd name="T72" fmla="*/ 10 w 332"/>
                <a:gd name="T73" fmla="*/ 1 h 458"/>
                <a:gd name="T74" fmla="*/ 9 w 332"/>
                <a:gd name="T75" fmla="*/ 1 h 458"/>
                <a:gd name="T76" fmla="*/ 9 w 332"/>
                <a:gd name="T77" fmla="*/ 1 h 458"/>
                <a:gd name="T78" fmla="*/ 9 w 332"/>
                <a:gd name="T79" fmla="*/ 0 h 458"/>
                <a:gd name="T80" fmla="*/ 8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88"/>
            <p:cNvSpPr>
              <a:spLocks noChangeAspect="1"/>
            </p:cNvSpPr>
            <p:nvPr/>
          </p:nvSpPr>
          <p:spPr bwMode="auto">
            <a:xfrm>
              <a:off x="3470" y="2181"/>
              <a:ext cx="161" cy="225"/>
            </a:xfrm>
            <a:custGeom>
              <a:avLst/>
              <a:gdLst>
                <a:gd name="T0" fmla="*/ 7 w 324"/>
                <a:gd name="T1" fmla="*/ 0 h 451"/>
                <a:gd name="T2" fmla="*/ 6 w 324"/>
                <a:gd name="T3" fmla="*/ 0 h 451"/>
                <a:gd name="T4" fmla="*/ 5 w 324"/>
                <a:gd name="T5" fmla="*/ 0 h 451"/>
                <a:gd name="T6" fmla="*/ 5 w 324"/>
                <a:gd name="T7" fmla="*/ 1 h 451"/>
                <a:gd name="T8" fmla="*/ 4 w 324"/>
                <a:gd name="T9" fmla="*/ 2 h 451"/>
                <a:gd name="T10" fmla="*/ 3 w 324"/>
                <a:gd name="T11" fmla="*/ 2 h 451"/>
                <a:gd name="T12" fmla="*/ 2 w 324"/>
                <a:gd name="T13" fmla="*/ 3 h 451"/>
                <a:gd name="T14" fmla="*/ 2 w 324"/>
                <a:gd name="T15" fmla="*/ 4 h 451"/>
                <a:gd name="T16" fmla="*/ 1 w 324"/>
                <a:gd name="T17" fmla="*/ 5 h 451"/>
                <a:gd name="T18" fmla="*/ 0 w 324"/>
                <a:gd name="T19" fmla="*/ 6 h 451"/>
                <a:gd name="T20" fmla="*/ 0 w 324"/>
                <a:gd name="T21" fmla="*/ 7 h 451"/>
                <a:gd name="T22" fmla="*/ 0 w 324"/>
                <a:gd name="T23" fmla="*/ 8 h 451"/>
                <a:gd name="T24" fmla="*/ 0 w 324"/>
                <a:gd name="T25" fmla="*/ 9 h 451"/>
                <a:gd name="T26" fmla="*/ 0 w 324"/>
                <a:gd name="T27" fmla="*/ 10 h 451"/>
                <a:gd name="T28" fmla="*/ 0 w 324"/>
                <a:gd name="T29" fmla="*/ 11 h 451"/>
                <a:gd name="T30" fmla="*/ 0 w 324"/>
                <a:gd name="T31" fmla="*/ 12 h 451"/>
                <a:gd name="T32" fmla="*/ 0 w 324"/>
                <a:gd name="T33" fmla="*/ 14 h 451"/>
                <a:gd name="T34" fmla="*/ 0 w 324"/>
                <a:gd name="T35" fmla="*/ 12 h 451"/>
                <a:gd name="T36" fmla="*/ 1 w 324"/>
                <a:gd name="T37" fmla="*/ 11 h 451"/>
                <a:gd name="T38" fmla="*/ 1 w 324"/>
                <a:gd name="T39" fmla="*/ 10 h 451"/>
                <a:gd name="T40" fmla="*/ 1 w 324"/>
                <a:gd name="T41" fmla="*/ 9 h 451"/>
                <a:gd name="T42" fmla="*/ 2 w 324"/>
                <a:gd name="T43" fmla="*/ 8 h 451"/>
                <a:gd name="T44" fmla="*/ 2 w 324"/>
                <a:gd name="T45" fmla="*/ 7 h 451"/>
                <a:gd name="T46" fmla="*/ 2 w 324"/>
                <a:gd name="T47" fmla="*/ 6 h 451"/>
                <a:gd name="T48" fmla="*/ 3 w 324"/>
                <a:gd name="T49" fmla="*/ 5 h 451"/>
                <a:gd name="T50" fmla="*/ 4 w 324"/>
                <a:gd name="T51" fmla="*/ 4 h 451"/>
                <a:gd name="T52" fmla="*/ 4 w 324"/>
                <a:gd name="T53" fmla="*/ 3 h 451"/>
                <a:gd name="T54" fmla="*/ 5 w 324"/>
                <a:gd name="T55" fmla="*/ 3 h 451"/>
                <a:gd name="T56" fmla="*/ 6 w 324"/>
                <a:gd name="T57" fmla="*/ 2 h 451"/>
                <a:gd name="T58" fmla="*/ 7 w 324"/>
                <a:gd name="T59" fmla="*/ 1 h 451"/>
                <a:gd name="T60" fmla="*/ 8 w 324"/>
                <a:gd name="T61" fmla="*/ 1 h 451"/>
                <a:gd name="T62" fmla="*/ 9 w 324"/>
                <a:gd name="T63" fmla="*/ 0 h 451"/>
                <a:gd name="T64" fmla="*/ 10 w 324"/>
                <a:gd name="T65" fmla="*/ 0 h 451"/>
                <a:gd name="T66" fmla="*/ 9 w 324"/>
                <a:gd name="T67" fmla="*/ 0 h 451"/>
                <a:gd name="T68" fmla="*/ 9 w 324"/>
                <a:gd name="T69" fmla="*/ 0 h 451"/>
                <a:gd name="T70" fmla="*/ 9 w 324"/>
                <a:gd name="T71" fmla="*/ 0 h 451"/>
                <a:gd name="T72" fmla="*/ 8 w 324"/>
                <a:gd name="T73" fmla="*/ 0 h 451"/>
                <a:gd name="T74" fmla="*/ 8 w 324"/>
                <a:gd name="T75" fmla="*/ 0 h 451"/>
                <a:gd name="T76" fmla="*/ 8 w 324"/>
                <a:gd name="T77" fmla="*/ 0 h 451"/>
                <a:gd name="T78" fmla="*/ 7 w 324"/>
                <a:gd name="T79" fmla="*/ 0 h 451"/>
                <a:gd name="T80" fmla="*/ 7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89"/>
            <p:cNvSpPr>
              <a:spLocks noChangeAspect="1"/>
            </p:cNvSpPr>
            <p:nvPr/>
          </p:nvSpPr>
          <p:spPr bwMode="auto">
            <a:xfrm>
              <a:off x="3471" y="2183"/>
              <a:ext cx="158" cy="220"/>
            </a:xfrm>
            <a:custGeom>
              <a:avLst/>
              <a:gdLst>
                <a:gd name="T0" fmla="*/ 8 w 316"/>
                <a:gd name="T1" fmla="*/ 0 h 440"/>
                <a:gd name="T2" fmla="*/ 7 w 316"/>
                <a:gd name="T3" fmla="*/ 1 h 440"/>
                <a:gd name="T4" fmla="*/ 6 w 316"/>
                <a:gd name="T5" fmla="*/ 1 h 440"/>
                <a:gd name="T6" fmla="*/ 5 w 316"/>
                <a:gd name="T7" fmla="*/ 2 h 440"/>
                <a:gd name="T8" fmla="*/ 5 w 316"/>
                <a:gd name="T9" fmla="*/ 2 h 440"/>
                <a:gd name="T10" fmla="*/ 3 w 316"/>
                <a:gd name="T11" fmla="*/ 3 h 440"/>
                <a:gd name="T12" fmla="*/ 3 w 316"/>
                <a:gd name="T13" fmla="*/ 4 h 440"/>
                <a:gd name="T14" fmla="*/ 3 w 316"/>
                <a:gd name="T15" fmla="*/ 5 h 440"/>
                <a:gd name="T16" fmla="*/ 1 w 316"/>
                <a:gd name="T17" fmla="*/ 5 h 440"/>
                <a:gd name="T18" fmla="*/ 1 w 316"/>
                <a:gd name="T19" fmla="*/ 6 h 440"/>
                <a:gd name="T20" fmla="*/ 1 w 316"/>
                <a:gd name="T21" fmla="*/ 7 h 440"/>
                <a:gd name="T22" fmla="*/ 1 w 316"/>
                <a:gd name="T23" fmla="*/ 8 h 440"/>
                <a:gd name="T24" fmla="*/ 1 w 316"/>
                <a:gd name="T25" fmla="*/ 9 h 440"/>
                <a:gd name="T26" fmla="*/ 0 w 316"/>
                <a:gd name="T27" fmla="*/ 11 h 440"/>
                <a:gd name="T28" fmla="*/ 1 w 316"/>
                <a:gd name="T29" fmla="*/ 12 h 440"/>
                <a:gd name="T30" fmla="*/ 1 w 316"/>
                <a:gd name="T31" fmla="*/ 13 h 440"/>
                <a:gd name="T32" fmla="*/ 1 w 316"/>
                <a:gd name="T33" fmla="*/ 14 h 440"/>
                <a:gd name="T34" fmla="*/ 1 w 316"/>
                <a:gd name="T35" fmla="*/ 13 h 440"/>
                <a:gd name="T36" fmla="*/ 1 w 316"/>
                <a:gd name="T37" fmla="*/ 12 h 440"/>
                <a:gd name="T38" fmla="*/ 1 w 316"/>
                <a:gd name="T39" fmla="*/ 11 h 440"/>
                <a:gd name="T40" fmla="*/ 2 w 316"/>
                <a:gd name="T41" fmla="*/ 10 h 440"/>
                <a:gd name="T42" fmla="*/ 2 w 316"/>
                <a:gd name="T43" fmla="*/ 9 h 440"/>
                <a:gd name="T44" fmla="*/ 3 w 316"/>
                <a:gd name="T45" fmla="*/ 7 h 440"/>
                <a:gd name="T46" fmla="*/ 3 w 316"/>
                <a:gd name="T47" fmla="*/ 7 h 440"/>
                <a:gd name="T48" fmla="*/ 3 w 316"/>
                <a:gd name="T49" fmla="*/ 6 h 440"/>
                <a:gd name="T50" fmla="*/ 4 w 316"/>
                <a:gd name="T51" fmla="*/ 5 h 440"/>
                <a:gd name="T52" fmla="*/ 5 w 316"/>
                <a:gd name="T53" fmla="*/ 4 h 440"/>
                <a:gd name="T54" fmla="*/ 5 w 316"/>
                <a:gd name="T55" fmla="*/ 3 h 440"/>
                <a:gd name="T56" fmla="*/ 6 w 316"/>
                <a:gd name="T57" fmla="*/ 3 h 440"/>
                <a:gd name="T58" fmla="*/ 7 w 316"/>
                <a:gd name="T59" fmla="*/ 2 h 440"/>
                <a:gd name="T60" fmla="*/ 8 w 316"/>
                <a:gd name="T61" fmla="*/ 2 h 440"/>
                <a:gd name="T62" fmla="*/ 9 w 316"/>
                <a:gd name="T63" fmla="*/ 1 h 440"/>
                <a:gd name="T64" fmla="*/ 10 w 316"/>
                <a:gd name="T65" fmla="*/ 0 h 440"/>
                <a:gd name="T66" fmla="*/ 10 w 316"/>
                <a:gd name="T67" fmla="*/ 0 h 440"/>
                <a:gd name="T68" fmla="*/ 10 w 316"/>
                <a:gd name="T69" fmla="*/ 0 h 440"/>
                <a:gd name="T70" fmla="*/ 9 w 316"/>
                <a:gd name="T71" fmla="*/ 0 h 440"/>
                <a:gd name="T72" fmla="*/ 9 w 316"/>
                <a:gd name="T73" fmla="*/ 0 h 440"/>
                <a:gd name="T74" fmla="*/ 9 w 316"/>
                <a:gd name="T75" fmla="*/ 0 h 440"/>
                <a:gd name="T76" fmla="*/ 9 w 316"/>
                <a:gd name="T77" fmla="*/ 0 h 440"/>
                <a:gd name="T78" fmla="*/ 8 w 316"/>
                <a:gd name="T79" fmla="*/ 0 h 440"/>
                <a:gd name="T80" fmla="*/ 8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90"/>
            <p:cNvSpPr>
              <a:spLocks noChangeAspect="1"/>
            </p:cNvSpPr>
            <p:nvPr/>
          </p:nvSpPr>
          <p:spPr bwMode="auto">
            <a:xfrm>
              <a:off x="3472" y="2184"/>
              <a:ext cx="155" cy="215"/>
            </a:xfrm>
            <a:custGeom>
              <a:avLst/>
              <a:gdLst>
                <a:gd name="T0" fmla="*/ 7 w 310"/>
                <a:gd name="T1" fmla="*/ 0 h 431"/>
                <a:gd name="T2" fmla="*/ 7 w 310"/>
                <a:gd name="T3" fmla="*/ 0 h 431"/>
                <a:gd name="T4" fmla="*/ 6 w 310"/>
                <a:gd name="T5" fmla="*/ 0 h 431"/>
                <a:gd name="T6" fmla="*/ 5 w 310"/>
                <a:gd name="T7" fmla="*/ 1 h 431"/>
                <a:gd name="T8" fmla="*/ 5 w 310"/>
                <a:gd name="T9" fmla="*/ 2 h 431"/>
                <a:gd name="T10" fmla="*/ 3 w 310"/>
                <a:gd name="T11" fmla="*/ 2 h 431"/>
                <a:gd name="T12" fmla="*/ 3 w 310"/>
                <a:gd name="T13" fmla="*/ 3 h 431"/>
                <a:gd name="T14" fmla="*/ 3 w 310"/>
                <a:gd name="T15" fmla="*/ 4 h 431"/>
                <a:gd name="T16" fmla="*/ 2 w 310"/>
                <a:gd name="T17" fmla="*/ 4 h 431"/>
                <a:gd name="T18" fmla="*/ 1 w 310"/>
                <a:gd name="T19" fmla="*/ 5 h 431"/>
                <a:gd name="T20" fmla="*/ 1 w 310"/>
                <a:gd name="T21" fmla="*/ 6 h 431"/>
                <a:gd name="T22" fmla="*/ 1 w 310"/>
                <a:gd name="T23" fmla="*/ 7 h 431"/>
                <a:gd name="T24" fmla="*/ 1 w 310"/>
                <a:gd name="T25" fmla="*/ 8 h 431"/>
                <a:gd name="T26" fmla="*/ 0 w 310"/>
                <a:gd name="T27" fmla="*/ 9 h 431"/>
                <a:gd name="T28" fmla="*/ 1 w 310"/>
                <a:gd name="T29" fmla="*/ 10 h 431"/>
                <a:gd name="T30" fmla="*/ 1 w 310"/>
                <a:gd name="T31" fmla="*/ 12 h 431"/>
                <a:gd name="T32" fmla="*/ 1 w 310"/>
                <a:gd name="T33" fmla="*/ 13 h 431"/>
                <a:gd name="T34" fmla="*/ 1 w 310"/>
                <a:gd name="T35" fmla="*/ 12 h 431"/>
                <a:gd name="T36" fmla="*/ 1 w 310"/>
                <a:gd name="T37" fmla="*/ 11 h 431"/>
                <a:gd name="T38" fmla="*/ 1 w 310"/>
                <a:gd name="T39" fmla="*/ 10 h 431"/>
                <a:gd name="T40" fmla="*/ 2 w 310"/>
                <a:gd name="T41" fmla="*/ 9 h 431"/>
                <a:gd name="T42" fmla="*/ 2 w 310"/>
                <a:gd name="T43" fmla="*/ 8 h 431"/>
                <a:gd name="T44" fmla="*/ 3 w 310"/>
                <a:gd name="T45" fmla="*/ 7 h 431"/>
                <a:gd name="T46" fmla="*/ 3 w 310"/>
                <a:gd name="T47" fmla="*/ 6 h 431"/>
                <a:gd name="T48" fmla="*/ 3 w 310"/>
                <a:gd name="T49" fmla="*/ 5 h 431"/>
                <a:gd name="T50" fmla="*/ 4 w 310"/>
                <a:gd name="T51" fmla="*/ 4 h 431"/>
                <a:gd name="T52" fmla="*/ 5 w 310"/>
                <a:gd name="T53" fmla="*/ 3 h 431"/>
                <a:gd name="T54" fmla="*/ 5 w 310"/>
                <a:gd name="T55" fmla="*/ 2 h 431"/>
                <a:gd name="T56" fmla="*/ 6 w 310"/>
                <a:gd name="T57" fmla="*/ 2 h 431"/>
                <a:gd name="T58" fmla="*/ 7 w 310"/>
                <a:gd name="T59" fmla="*/ 1 h 431"/>
                <a:gd name="T60" fmla="*/ 8 w 310"/>
                <a:gd name="T61" fmla="*/ 0 h 431"/>
                <a:gd name="T62" fmla="*/ 9 w 310"/>
                <a:gd name="T63" fmla="*/ 0 h 431"/>
                <a:gd name="T64" fmla="*/ 10 w 310"/>
                <a:gd name="T65" fmla="*/ 0 h 431"/>
                <a:gd name="T66" fmla="*/ 10 w 310"/>
                <a:gd name="T67" fmla="*/ 0 h 431"/>
                <a:gd name="T68" fmla="*/ 10 w 310"/>
                <a:gd name="T69" fmla="*/ 0 h 431"/>
                <a:gd name="T70" fmla="*/ 9 w 310"/>
                <a:gd name="T71" fmla="*/ 0 h 431"/>
                <a:gd name="T72" fmla="*/ 9 w 310"/>
                <a:gd name="T73" fmla="*/ 0 h 431"/>
                <a:gd name="T74" fmla="*/ 9 w 310"/>
                <a:gd name="T75" fmla="*/ 0 h 431"/>
                <a:gd name="T76" fmla="*/ 8 w 310"/>
                <a:gd name="T77" fmla="*/ 0 h 431"/>
                <a:gd name="T78" fmla="*/ 8 w 310"/>
                <a:gd name="T79" fmla="*/ 0 h 431"/>
                <a:gd name="T80" fmla="*/ 7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91"/>
            <p:cNvSpPr>
              <a:spLocks noChangeAspect="1"/>
            </p:cNvSpPr>
            <p:nvPr/>
          </p:nvSpPr>
          <p:spPr bwMode="auto">
            <a:xfrm>
              <a:off x="3474" y="2185"/>
              <a:ext cx="151" cy="211"/>
            </a:xfrm>
            <a:custGeom>
              <a:avLst/>
              <a:gdLst>
                <a:gd name="T0" fmla="*/ 7 w 302"/>
                <a:gd name="T1" fmla="*/ 0 h 423"/>
                <a:gd name="T2" fmla="*/ 6 w 302"/>
                <a:gd name="T3" fmla="*/ 0 h 423"/>
                <a:gd name="T4" fmla="*/ 6 w 302"/>
                <a:gd name="T5" fmla="*/ 0 h 423"/>
                <a:gd name="T6" fmla="*/ 5 w 302"/>
                <a:gd name="T7" fmla="*/ 1 h 423"/>
                <a:gd name="T8" fmla="*/ 5 w 302"/>
                <a:gd name="T9" fmla="*/ 2 h 423"/>
                <a:gd name="T10" fmla="*/ 3 w 302"/>
                <a:gd name="T11" fmla="*/ 2 h 423"/>
                <a:gd name="T12" fmla="*/ 3 w 302"/>
                <a:gd name="T13" fmla="*/ 3 h 423"/>
                <a:gd name="T14" fmla="*/ 3 w 302"/>
                <a:gd name="T15" fmla="*/ 4 h 423"/>
                <a:gd name="T16" fmla="*/ 2 w 302"/>
                <a:gd name="T17" fmla="*/ 4 h 423"/>
                <a:gd name="T18" fmla="*/ 1 w 302"/>
                <a:gd name="T19" fmla="*/ 5 h 423"/>
                <a:gd name="T20" fmla="*/ 1 w 302"/>
                <a:gd name="T21" fmla="*/ 6 h 423"/>
                <a:gd name="T22" fmla="*/ 1 w 302"/>
                <a:gd name="T23" fmla="*/ 7 h 423"/>
                <a:gd name="T24" fmla="*/ 1 w 302"/>
                <a:gd name="T25" fmla="*/ 8 h 423"/>
                <a:gd name="T26" fmla="*/ 0 w 302"/>
                <a:gd name="T27" fmla="*/ 9 h 423"/>
                <a:gd name="T28" fmla="*/ 1 w 302"/>
                <a:gd name="T29" fmla="*/ 10 h 423"/>
                <a:gd name="T30" fmla="*/ 1 w 302"/>
                <a:gd name="T31" fmla="*/ 11 h 423"/>
                <a:gd name="T32" fmla="*/ 1 w 302"/>
                <a:gd name="T33" fmla="*/ 13 h 423"/>
                <a:gd name="T34" fmla="*/ 1 w 302"/>
                <a:gd name="T35" fmla="*/ 12 h 423"/>
                <a:gd name="T36" fmla="*/ 1 w 302"/>
                <a:gd name="T37" fmla="*/ 10 h 423"/>
                <a:gd name="T38" fmla="*/ 1 w 302"/>
                <a:gd name="T39" fmla="*/ 9 h 423"/>
                <a:gd name="T40" fmla="*/ 1 w 302"/>
                <a:gd name="T41" fmla="*/ 8 h 423"/>
                <a:gd name="T42" fmla="*/ 2 w 302"/>
                <a:gd name="T43" fmla="*/ 7 h 423"/>
                <a:gd name="T44" fmla="*/ 3 w 302"/>
                <a:gd name="T45" fmla="*/ 6 h 423"/>
                <a:gd name="T46" fmla="*/ 3 w 302"/>
                <a:gd name="T47" fmla="*/ 5 h 423"/>
                <a:gd name="T48" fmla="*/ 3 w 302"/>
                <a:gd name="T49" fmla="*/ 5 h 423"/>
                <a:gd name="T50" fmla="*/ 4 w 302"/>
                <a:gd name="T51" fmla="*/ 4 h 423"/>
                <a:gd name="T52" fmla="*/ 5 w 302"/>
                <a:gd name="T53" fmla="*/ 3 h 423"/>
                <a:gd name="T54" fmla="*/ 5 w 302"/>
                <a:gd name="T55" fmla="*/ 2 h 423"/>
                <a:gd name="T56" fmla="*/ 6 w 302"/>
                <a:gd name="T57" fmla="*/ 2 h 423"/>
                <a:gd name="T58" fmla="*/ 7 w 302"/>
                <a:gd name="T59" fmla="*/ 1 h 423"/>
                <a:gd name="T60" fmla="*/ 7 w 302"/>
                <a:gd name="T61" fmla="*/ 0 h 423"/>
                <a:gd name="T62" fmla="*/ 9 w 302"/>
                <a:gd name="T63" fmla="*/ 0 h 423"/>
                <a:gd name="T64" fmla="*/ 10 w 302"/>
                <a:gd name="T65" fmla="*/ 0 h 423"/>
                <a:gd name="T66" fmla="*/ 10 w 302"/>
                <a:gd name="T67" fmla="*/ 0 h 423"/>
                <a:gd name="T68" fmla="*/ 9 w 302"/>
                <a:gd name="T69" fmla="*/ 0 h 423"/>
                <a:gd name="T70" fmla="*/ 9 w 302"/>
                <a:gd name="T71" fmla="*/ 0 h 423"/>
                <a:gd name="T72" fmla="*/ 9 w 302"/>
                <a:gd name="T73" fmla="*/ 0 h 423"/>
                <a:gd name="T74" fmla="*/ 8 w 302"/>
                <a:gd name="T75" fmla="*/ 0 h 423"/>
                <a:gd name="T76" fmla="*/ 8 w 302"/>
                <a:gd name="T77" fmla="*/ 0 h 423"/>
                <a:gd name="T78" fmla="*/ 7 w 302"/>
                <a:gd name="T79" fmla="*/ 0 h 423"/>
                <a:gd name="T80" fmla="*/ 7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92"/>
            <p:cNvSpPr>
              <a:spLocks noChangeAspect="1"/>
            </p:cNvSpPr>
            <p:nvPr/>
          </p:nvSpPr>
          <p:spPr bwMode="auto">
            <a:xfrm>
              <a:off x="3475" y="2185"/>
              <a:ext cx="147" cy="207"/>
            </a:xfrm>
            <a:custGeom>
              <a:avLst/>
              <a:gdLst>
                <a:gd name="T0" fmla="*/ 6 w 295"/>
                <a:gd name="T1" fmla="*/ 1 h 414"/>
                <a:gd name="T2" fmla="*/ 6 w 295"/>
                <a:gd name="T3" fmla="*/ 1 h 414"/>
                <a:gd name="T4" fmla="*/ 5 w 295"/>
                <a:gd name="T5" fmla="*/ 2 h 414"/>
                <a:gd name="T6" fmla="*/ 4 w 295"/>
                <a:gd name="T7" fmla="*/ 2 h 414"/>
                <a:gd name="T8" fmla="*/ 3 w 295"/>
                <a:gd name="T9" fmla="*/ 3 h 414"/>
                <a:gd name="T10" fmla="*/ 3 w 295"/>
                <a:gd name="T11" fmla="*/ 3 h 414"/>
                <a:gd name="T12" fmla="*/ 2 w 295"/>
                <a:gd name="T13" fmla="*/ 3 h 414"/>
                <a:gd name="T14" fmla="*/ 2 w 295"/>
                <a:gd name="T15" fmla="*/ 5 h 414"/>
                <a:gd name="T16" fmla="*/ 1 w 295"/>
                <a:gd name="T17" fmla="*/ 5 h 414"/>
                <a:gd name="T18" fmla="*/ 1 w 295"/>
                <a:gd name="T19" fmla="*/ 6 h 414"/>
                <a:gd name="T20" fmla="*/ 0 w 295"/>
                <a:gd name="T21" fmla="*/ 7 h 414"/>
                <a:gd name="T22" fmla="*/ 0 w 295"/>
                <a:gd name="T23" fmla="*/ 7 h 414"/>
                <a:gd name="T24" fmla="*/ 0 w 295"/>
                <a:gd name="T25" fmla="*/ 9 h 414"/>
                <a:gd name="T26" fmla="*/ 0 w 295"/>
                <a:gd name="T27" fmla="*/ 10 h 414"/>
                <a:gd name="T28" fmla="*/ 0 w 295"/>
                <a:gd name="T29" fmla="*/ 11 h 414"/>
                <a:gd name="T30" fmla="*/ 0 w 295"/>
                <a:gd name="T31" fmla="*/ 12 h 414"/>
                <a:gd name="T32" fmla="*/ 0 w 295"/>
                <a:gd name="T33" fmla="*/ 13 h 414"/>
                <a:gd name="T34" fmla="*/ 0 w 295"/>
                <a:gd name="T35" fmla="*/ 12 h 414"/>
                <a:gd name="T36" fmla="*/ 0 w 295"/>
                <a:gd name="T37" fmla="*/ 11 h 414"/>
                <a:gd name="T38" fmla="*/ 1 w 295"/>
                <a:gd name="T39" fmla="*/ 10 h 414"/>
                <a:gd name="T40" fmla="*/ 1 w 295"/>
                <a:gd name="T41" fmla="*/ 9 h 414"/>
                <a:gd name="T42" fmla="*/ 1 w 295"/>
                <a:gd name="T43" fmla="*/ 8 h 414"/>
                <a:gd name="T44" fmla="*/ 2 w 295"/>
                <a:gd name="T45" fmla="*/ 7 h 414"/>
                <a:gd name="T46" fmla="*/ 2 w 295"/>
                <a:gd name="T47" fmla="*/ 6 h 414"/>
                <a:gd name="T48" fmla="*/ 2 w 295"/>
                <a:gd name="T49" fmla="*/ 5 h 414"/>
                <a:gd name="T50" fmla="*/ 3 w 295"/>
                <a:gd name="T51" fmla="*/ 5 h 414"/>
                <a:gd name="T52" fmla="*/ 4 w 295"/>
                <a:gd name="T53" fmla="*/ 3 h 414"/>
                <a:gd name="T54" fmla="*/ 4 w 295"/>
                <a:gd name="T55" fmla="*/ 3 h 414"/>
                <a:gd name="T56" fmla="*/ 5 w 295"/>
                <a:gd name="T57" fmla="*/ 3 h 414"/>
                <a:gd name="T58" fmla="*/ 6 w 295"/>
                <a:gd name="T59" fmla="*/ 2 h 414"/>
                <a:gd name="T60" fmla="*/ 7 w 295"/>
                <a:gd name="T61" fmla="*/ 1 h 414"/>
                <a:gd name="T62" fmla="*/ 8 w 295"/>
                <a:gd name="T63" fmla="*/ 1 h 414"/>
                <a:gd name="T64" fmla="*/ 9 w 295"/>
                <a:gd name="T65" fmla="*/ 0 h 414"/>
                <a:gd name="T66" fmla="*/ 8 w 295"/>
                <a:gd name="T67" fmla="*/ 0 h 414"/>
                <a:gd name="T68" fmla="*/ 8 w 295"/>
                <a:gd name="T69" fmla="*/ 1 h 414"/>
                <a:gd name="T70" fmla="*/ 8 w 295"/>
                <a:gd name="T71" fmla="*/ 1 h 414"/>
                <a:gd name="T72" fmla="*/ 8 w 295"/>
                <a:gd name="T73" fmla="*/ 1 h 414"/>
                <a:gd name="T74" fmla="*/ 7 w 295"/>
                <a:gd name="T75" fmla="*/ 1 h 414"/>
                <a:gd name="T76" fmla="*/ 7 w 295"/>
                <a:gd name="T77" fmla="*/ 1 h 414"/>
                <a:gd name="T78" fmla="*/ 7 w 295"/>
                <a:gd name="T79" fmla="*/ 1 h 414"/>
                <a:gd name="T80" fmla="*/ 6 w 295"/>
                <a:gd name="T81" fmla="*/ 1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93"/>
            <p:cNvSpPr>
              <a:spLocks noChangeAspect="1"/>
            </p:cNvSpPr>
            <p:nvPr/>
          </p:nvSpPr>
          <p:spPr bwMode="auto">
            <a:xfrm>
              <a:off x="3476" y="2186"/>
              <a:ext cx="144" cy="203"/>
            </a:xfrm>
            <a:custGeom>
              <a:avLst/>
              <a:gdLst>
                <a:gd name="T0" fmla="*/ 7 w 288"/>
                <a:gd name="T1" fmla="*/ 1 h 405"/>
                <a:gd name="T2" fmla="*/ 6 w 288"/>
                <a:gd name="T3" fmla="*/ 1 h 405"/>
                <a:gd name="T4" fmla="*/ 5 w 288"/>
                <a:gd name="T5" fmla="*/ 2 h 405"/>
                <a:gd name="T6" fmla="*/ 5 w 288"/>
                <a:gd name="T7" fmla="*/ 2 h 405"/>
                <a:gd name="T8" fmla="*/ 4 w 288"/>
                <a:gd name="T9" fmla="*/ 3 h 405"/>
                <a:gd name="T10" fmla="*/ 3 w 288"/>
                <a:gd name="T11" fmla="*/ 3 h 405"/>
                <a:gd name="T12" fmla="*/ 3 w 288"/>
                <a:gd name="T13" fmla="*/ 4 h 405"/>
                <a:gd name="T14" fmla="*/ 2 w 288"/>
                <a:gd name="T15" fmla="*/ 5 h 405"/>
                <a:gd name="T16" fmla="*/ 1 w 288"/>
                <a:gd name="T17" fmla="*/ 5 h 405"/>
                <a:gd name="T18" fmla="*/ 1 w 288"/>
                <a:gd name="T19" fmla="*/ 6 h 405"/>
                <a:gd name="T20" fmla="*/ 1 w 288"/>
                <a:gd name="T21" fmla="*/ 7 h 405"/>
                <a:gd name="T22" fmla="*/ 1 w 288"/>
                <a:gd name="T23" fmla="*/ 8 h 405"/>
                <a:gd name="T24" fmla="*/ 1 w 288"/>
                <a:gd name="T25" fmla="*/ 9 h 405"/>
                <a:gd name="T26" fmla="*/ 0 w 288"/>
                <a:gd name="T27" fmla="*/ 10 h 405"/>
                <a:gd name="T28" fmla="*/ 1 w 288"/>
                <a:gd name="T29" fmla="*/ 11 h 405"/>
                <a:gd name="T30" fmla="*/ 1 w 288"/>
                <a:gd name="T31" fmla="*/ 12 h 405"/>
                <a:gd name="T32" fmla="*/ 1 w 288"/>
                <a:gd name="T33" fmla="*/ 13 h 405"/>
                <a:gd name="T34" fmla="*/ 1 w 288"/>
                <a:gd name="T35" fmla="*/ 12 h 405"/>
                <a:gd name="T36" fmla="*/ 1 w 288"/>
                <a:gd name="T37" fmla="*/ 11 h 405"/>
                <a:gd name="T38" fmla="*/ 1 w 288"/>
                <a:gd name="T39" fmla="*/ 10 h 405"/>
                <a:gd name="T40" fmla="*/ 1 w 288"/>
                <a:gd name="T41" fmla="*/ 9 h 405"/>
                <a:gd name="T42" fmla="*/ 2 w 288"/>
                <a:gd name="T43" fmla="*/ 8 h 405"/>
                <a:gd name="T44" fmla="*/ 2 w 288"/>
                <a:gd name="T45" fmla="*/ 7 h 405"/>
                <a:gd name="T46" fmla="*/ 3 w 288"/>
                <a:gd name="T47" fmla="*/ 6 h 405"/>
                <a:gd name="T48" fmla="*/ 3 w 288"/>
                <a:gd name="T49" fmla="*/ 5 h 405"/>
                <a:gd name="T50" fmla="*/ 3 w 288"/>
                <a:gd name="T51" fmla="*/ 4 h 405"/>
                <a:gd name="T52" fmla="*/ 4 w 288"/>
                <a:gd name="T53" fmla="*/ 4 h 405"/>
                <a:gd name="T54" fmla="*/ 5 w 288"/>
                <a:gd name="T55" fmla="*/ 3 h 405"/>
                <a:gd name="T56" fmla="*/ 5 w 288"/>
                <a:gd name="T57" fmla="*/ 2 h 405"/>
                <a:gd name="T58" fmla="*/ 6 w 288"/>
                <a:gd name="T59" fmla="*/ 2 h 405"/>
                <a:gd name="T60" fmla="*/ 7 w 288"/>
                <a:gd name="T61" fmla="*/ 1 h 405"/>
                <a:gd name="T62" fmla="*/ 8 w 288"/>
                <a:gd name="T63" fmla="*/ 1 h 405"/>
                <a:gd name="T64" fmla="*/ 9 w 288"/>
                <a:gd name="T65" fmla="*/ 0 h 405"/>
                <a:gd name="T66" fmla="*/ 9 w 288"/>
                <a:gd name="T67" fmla="*/ 0 h 405"/>
                <a:gd name="T68" fmla="*/ 9 w 288"/>
                <a:gd name="T69" fmla="*/ 1 h 405"/>
                <a:gd name="T70" fmla="*/ 9 w 288"/>
                <a:gd name="T71" fmla="*/ 1 h 405"/>
                <a:gd name="T72" fmla="*/ 8 w 288"/>
                <a:gd name="T73" fmla="*/ 1 h 405"/>
                <a:gd name="T74" fmla="*/ 8 w 288"/>
                <a:gd name="T75" fmla="*/ 1 h 405"/>
                <a:gd name="T76" fmla="*/ 7 w 288"/>
                <a:gd name="T77" fmla="*/ 1 h 405"/>
                <a:gd name="T78" fmla="*/ 7 w 288"/>
                <a:gd name="T79" fmla="*/ 1 h 405"/>
                <a:gd name="T80" fmla="*/ 7 w 288"/>
                <a:gd name="T81" fmla="*/ 1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94"/>
            <p:cNvSpPr>
              <a:spLocks noChangeAspect="1"/>
            </p:cNvSpPr>
            <p:nvPr/>
          </p:nvSpPr>
          <p:spPr bwMode="auto">
            <a:xfrm>
              <a:off x="3478" y="2187"/>
              <a:ext cx="140" cy="199"/>
            </a:xfrm>
            <a:custGeom>
              <a:avLst/>
              <a:gdLst>
                <a:gd name="T0" fmla="*/ 7 w 280"/>
                <a:gd name="T1" fmla="*/ 1 h 397"/>
                <a:gd name="T2" fmla="*/ 6 w 280"/>
                <a:gd name="T3" fmla="*/ 1 h 397"/>
                <a:gd name="T4" fmla="*/ 5 w 280"/>
                <a:gd name="T5" fmla="*/ 2 h 397"/>
                <a:gd name="T6" fmla="*/ 5 w 280"/>
                <a:gd name="T7" fmla="*/ 2 h 397"/>
                <a:gd name="T8" fmla="*/ 4 w 280"/>
                <a:gd name="T9" fmla="*/ 3 h 397"/>
                <a:gd name="T10" fmla="*/ 3 w 280"/>
                <a:gd name="T11" fmla="*/ 3 h 397"/>
                <a:gd name="T12" fmla="*/ 3 w 280"/>
                <a:gd name="T13" fmla="*/ 4 h 397"/>
                <a:gd name="T14" fmla="*/ 2 w 280"/>
                <a:gd name="T15" fmla="*/ 5 h 397"/>
                <a:gd name="T16" fmla="*/ 1 w 280"/>
                <a:gd name="T17" fmla="*/ 5 h 397"/>
                <a:gd name="T18" fmla="*/ 1 w 280"/>
                <a:gd name="T19" fmla="*/ 6 h 397"/>
                <a:gd name="T20" fmla="*/ 1 w 280"/>
                <a:gd name="T21" fmla="*/ 7 h 397"/>
                <a:gd name="T22" fmla="*/ 1 w 280"/>
                <a:gd name="T23" fmla="*/ 8 h 397"/>
                <a:gd name="T24" fmla="*/ 1 w 280"/>
                <a:gd name="T25" fmla="*/ 8 h 397"/>
                <a:gd name="T26" fmla="*/ 0 w 280"/>
                <a:gd name="T27" fmla="*/ 9 h 397"/>
                <a:gd name="T28" fmla="*/ 0 w 280"/>
                <a:gd name="T29" fmla="*/ 11 h 397"/>
                <a:gd name="T30" fmla="*/ 1 w 280"/>
                <a:gd name="T31" fmla="*/ 12 h 397"/>
                <a:gd name="T32" fmla="*/ 1 w 280"/>
                <a:gd name="T33" fmla="*/ 13 h 397"/>
                <a:gd name="T34" fmla="*/ 1 w 280"/>
                <a:gd name="T35" fmla="*/ 12 h 397"/>
                <a:gd name="T36" fmla="*/ 1 w 280"/>
                <a:gd name="T37" fmla="*/ 11 h 397"/>
                <a:gd name="T38" fmla="*/ 1 w 280"/>
                <a:gd name="T39" fmla="*/ 10 h 397"/>
                <a:gd name="T40" fmla="*/ 1 w 280"/>
                <a:gd name="T41" fmla="*/ 9 h 397"/>
                <a:gd name="T42" fmla="*/ 2 w 280"/>
                <a:gd name="T43" fmla="*/ 8 h 397"/>
                <a:gd name="T44" fmla="*/ 2 w 280"/>
                <a:gd name="T45" fmla="*/ 7 h 397"/>
                <a:gd name="T46" fmla="*/ 2 w 280"/>
                <a:gd name="T47" fmla="*/ 6 h 397"/>
                <a:gd name="T48" fmla="*/ 3 w 280"/>
                <a:gd name="T49" fmla="*/ 5 h 397"/>
                <a:gd name="T50" fmla="*/ 3 w 280"/>
                <a:gd name="T51" fmla="*/ 4 h 397"/>
                <a:gd name="T52" fmla="*/ 4 w 280"/>
                <a:gd name="T53" fmla="*/ 4 h 397"/>
                <a:gd name="T54" fmla="*/ 5 w 280"/>
                <a:gd name="T55" fmla="*/ 3 h 397"/>
                <a:gd name="T56" fmla="*/ 5 w 280"/>
                <a:gd name="T57" fmla="*/ 2 h 397"/>
                <a:gd name="T58" fmla="*/ 6 w 280"/>
                <a:gd name="T59" fmla="*/ 2 h 397"/>
                <a:gd name="T60" fmla="*/ 7 w 280"/>
                <a:gd name="T61" fmla="*/ 1 h 397"/>
                <a:gd name="T62" fmla="*/ 8 w 280"/>
                <a:gd name="T63" fmla="*/ 1 h 397"/>
                <a:gd name="T64" fmla="*/ 9 w 280"/>
                <a:gd name="T65" fmla="*/ 0 h 397"/>
                <a:gd name="T66" fmla="*/ 9 w 280"/>
                <a:gd name="T67" fmla="*/ 1 h 397"/>
                <a:gd name="T68" fmla="*/ 9 w 280"/>
                <a:gd name="T69" fmla="*/ 1 h 397"/>
                <a:gd name="T70" fmla="*/ 8 w 280"/>
                <a:gd name="T71" fmla="*/ 1 h 397"/>
                <a:gd name="T72" fmla="*/ 8 w 280"/>
                <a:gd name="T73" fmla="*/ 1 h 397"/>
                <a:gd name="T74" fmla="*/ 7 w 280"/>
                <a:gd name="T75" fmla="*/ 1 h 397"/>
                <a:gd name="T76" fmla="*/ 7 w 280"/>
                <a:gd name="T77" fmla="*/ 1 h 397"/>
                <a:gd name="T78" fmla="*/ 7 w 280"/>
                <a:gd name="T79" fmla="*/ 1 h 397"/>
                <a:gd name="T80" fmla="*/ 7 w 280"/>
                <a:gd name="T81" fmla="*/ 1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95"/>
            <p:cNvSpPr>
              <a:spLocks noChangeAspect="1"/>
            </p:cNvSpPr>
            <p:nvPr/>
          </p:nvSpPr>
          <p:spPr bwMode="auto">
            <a:xfrm>
              <a:off x="3479" y="2187"/>
              <a:ext cx="136" cy="195"/>
            </a:xfrm>
            <a:custGeom>
              <a:avLst/>
              <a:gdLst>
                <a:gd name="T0" fmla="*/ 6 w 273"/>
                <a:gd name="T1" fmla="*/ 1 h 389"/>
                <a:gd name="T2" fmla="*/ 5 w 273"/>
                <a:gd name="T3" fmla="*/ 1 h 389"/>
                <a:gd name="T4" fmla="*/ 5 w 273"/>
                <a:gd name="T5" fmla="*/ 2 h 389"/>
                <a:gd name="T6" fmla="*/ 4 w 273"/>
                <a:gd name="T7" fmla="*/ 2 h 389"/>
                <a:gd name="T8" fmla="*/ 3 w 273"/>
                <a:gd name="T9" fmla="*/ 3 h 389"/>
                <a:gd name="T10" fmla="*/ 3 w 273"/>
                <a:gd name="T11" fmla="*/ 3 h 389"/>
                <a:gd name="T12" fmla="*/ 2 w 273"/>
                <a:gd name="T13" fmla="*/ 4 h 389"/>
                <a:gd name="T14" fmla="*/ 1 w 273"/>
                <a:gd name="T15" fmla="*/ 5 h 389"/>
                <a:gd name="T16" fmla="*/ 1 w 273"/>
                <a:gd name="T17" fmla="*/ 5 h 389"/>
                <a:gd name="T18" fmla="*/ 1 w 273"/>
                <a:gd name="T19" fmla="*/ 6 h 389"/>
                <a:gd name="T20" fmla="*/ 0 w 273"/>
                <a:gd name="T21" fmla="*/ 7 h 389"/>
                <a:gd name="T22" fmla="*/ 0 w 273"/>
                <a:gd name="T23" fmla="*/ 7 h 389"/>
                <a:gd name="T24" fmla="*/ 0 w 273"/>
                <a:gd name="T25" fmla="*/ 8 h 389"/>
                <a:gd name="T26" fmla="*/ 0 w 273"/>
                <a:gd name="T27" fmla="*/ 9 h 389"/>
                <a:gd name="T28" fmla="*/ 0 w 273"/>
                <a:gd name="T29" fmla="*/ 10 h 389"/>
                <a:gd name="T30" fmla="*/ 0 w 273"/>
                <a:gd name="T31" fmla="*/ 11 h 389"/>
                <a:gd name="T32" fmla="*/ 0 w 273"/>
                <a:gd name="T33" fmla="*/ 13 h 389"/>
                <a:gd name="T34" fmla="*/ 0 w 273"/>
                <a:gd name="T35" fmla="*/ 11 h 389"/>
                <a:gd name="T36" fmla="*/ 0 w 273"/>
                <a:gd name="T37" fmla="*/ 10 h 389"/>
                <a:gd name="T38" fmla="*/ 0 w 273"/>
                <a:gd name="T39" fmla="*/ 9 h 389"/>
                <a:gd name="T40" fmla="*/ 1 w 273"/>
                <a:gd name="T41" fmla="*/ 8 h 389"/>
                <a:gd name="T42" fmla="*/ 1 w 273"/>
                <a:gd name="T43" fmla="*/ 7 h 389"/>
                <a:gd name="T44" fmla="*/ 1 w 273"/>
                <a:gd name="T45" fmla="*/ 6 h 389"/>
                <a:gd name="T46" fmla="*/ 2 w 273"/>
                <a:gd name="T47" fmla="*/ 6 h 389"/>
                <a:gd name="T48" fmla="*/ 2 w 273"/>
                <a:gd name="T49" fmla="*/ 5 h 389"/>
                <a:gd name="T50" fmla="*/ 2 w 273"/>
                <a:gd name="T51" fmla="*/ 4 h 389"/>
                <a:gd name="T52" fmla="*/ 3 w 273"/>
                <a:gd name="T53" fmla="*/ 3 h 389"/>
                <a:gd name="T54" fmla="*/ 4 w 273"/>
                <a:gd name="T55" fmla="*/ 3 h 389"/>
                <a:gd name="T56" fmla="*/ 4 w 273"/>
                <a:gd name="T57" fmla="*/ 2 h 389"/>
                <a:gd name="T58" fmla="*/ 5 w 273"/>
                <a:gd name="T59" fmla="*/ 2 h 389"/>
                <a:gd name="T60" fmla="*/ 6 w 273"/>
                <a:gd name="T61" fmla="*/ 1 h 389"/>
                <a:gd name="T62" fmla="*/ 7 w 273"/>
                <a:gd name="T63" fmla="*/ 1 h 389"/>
                <a:gd name="T64" fmla="*/ 8 w 273"/>
                <a:gd name="T65" fmla="*/ 0 h 389"/>
                <a:gd name="T66" fmla="*/ 8 w 273"/>
                <a:gd name="T67" fmla="*/ 1 h 389"/>
                <a:gd name="T68" fmla="*/ 7 w 273"/>
                <a:gd name="T69" fmla="*/ 1 h 389"/>
                <a:gd name="T70" fmla="*/ 7 w 273"/>
                <a:gd name="T71" fmla="*/ 1 h 389"/>
                <a:gd name="T72" fmla="*/ 7 w 273"/>
                <a:gd name="T73" fmla="*/ 1 h 389"/>
                <a:gd name="T74" fmla="*/ 7 w 273"/>
                <a:gd name="T75" fmla="*/ 1 h 389"/>
                <a:gd name="T76" fmla="*/ 6 w 273"/>
                <a:gd name="T77" fmla="*/ 1 h 389"/>
                <a:gd name="T78" fmla="*/ 6 w 273"/>
                <a:gd name="T79" fmla="*/ 1 h 389"/>
                <a:gd name="T80" fmla="*/ 6 w 273"/>
                <a:gd name="T81" fmla="*/ 1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96"/>
            <p:cNvSpPr>
              <a:spLocks noChangeAspect="1"/>
            </p:cNvSpPr>
            <p:nvPr/>
          </p:nvSpPr>
          <p:spPr bwMode="auto">
            <a:xfrm>
              <a:off x="3480" y="2189"/>
              <a:ext cx="134" cy="190"/>
            </a:xfrm>
            <a:custGeom>
              <a:avLst/>
              <a:gdLst>
                <a:gd name="T0" fmla="*/ 7 w 267"/>
                <a:gd name="T1" fmla="*/ 1 h 380"/>
                <a:gd name="T2" fmla="*/ 6 w 267"/>
                <a:gd name="T3" fmla="*/ 1 h 380"/>
                <a:gd name="T4" fmla="*/ 5 w 267"/>
                <a:gd name="T5" fmla="*/ 2 h 380"/>
                <a:gd name="T6" fmla="*/ 5 w 267"/>
                <a:gd name="T7" fmla="*/ 2 h 380"/>
                <a:gd name="T8" fmla="*/ 4 w 267"/>
                <a:gd name="T9" fmla="*/ 3 h 380"/>
                <a:gd name="T10" fmla="*/ 4 w 267"/>
                <a:gd name="T11" fmla="*/ 3 h 380"/>
                <a:gd name="T12" fmla="*/ 3 w 267"/>
                <a:gd name="T13" fmla="*/ 3 h 380"/>
                <a:gd name="T14" fmla="*/ 2 w 267"/>
                <a:gd name="T15" fmla="*/ 4 h 380"/>
                <a:gd name="T16" fmla="*/ 2 w 267"/>
                <a:gd name="T17" fmla="*/ 5 h 380"/>
                <a:gd name="T18" fmla="*/ 1 w 267"/>
                <a:gd name="T19" fmla="*/ 6 h 380"/>
                <a:gd name="T20" fmla="*/ 1 w 267"/>
                <a:gd name="T21" fmla="*/ 6 h 380"/>
                <a:gd name="T22" fmla="*/ 1 w 267"/>
                <a:gd name="T23" fmla="*/ 7 h 380"/>
                <a:gd name="T24" fmla="*/ 1 w 267"/>
                <a:gd name="T25" fmla="*/ 8 h 380"/>
                <a:gd name="T26" fmla="*/ 1 w 267"/>
                <a:gd name="T27" fmla="*/ 9 h 380"/>
                <a:gd name="T28" fmla="*/ 0 w 267"/>
                <a:gd name="T29" fmla="*/ 10 h 380"/>
                <a:gd name="T30" fmla="*/ 1 w 267"/>
                <a:gd name="T31" fmla="*/ 11 h 380"/>
                <a:gd name="T32" fmla="*/ 1 w 267"/>
                <a:gd name="T33" fmla="*/ 12 h 380"/>
                <a:gd name="T34" fmla="*/ 1 w 267"/>
                <a:gd name="T35" fmla="*/ 11 h 380"/>
                <a:gd name="T36" fmla="*/ 1 w 267"/>
                <a:gd name="T37" fmla="*/ 10 h 380"/>
                <a:gd name="T38" fmla="*/ 1 w 267"/>
                <a:gd name="T39" fmla="*/ 9 h 380"/>
                <a:gd name="T40" fmla="*/ 2 w 267"/>
                <a:gd name="T41" fmla="*/ 8 h 380"/>
                <a:gd name="T42" fmla="*/ 2 w 267"/>
                <a:gd name="T43" fmla="*/ 7 h 380"/>
                <a:gd name="T44" fmla="*/ 2 w 267"/>
                <a:gd name="T45" fmla="*/ 6 h 380"/>
                <a:gd name="T46" fmla="*/ 2 w 267"/>
                <a:gd name="T47" fmla="*/ 5 h 380"/>
                <a:gd name="T48" fmla="*/ 3 w 267"/>
                <a:gd name="T49" fmla="*/ 5 h 380"/>
                <a:gd name="T50" fmla="*/ 3 w 267"/>
                <a:gd name="T51" fmla="*/ 4 h 380"/>
                <a:gd name="T52" fmla="*/ 4 w 267"/>
                <a:gd name="T53" fmla="*/ 3 h 380"/>
                <a:gd name="T54" fmla="*/ 4 w 267"/>
                <a:gd name="T55" fmla="*/ 3 h 380"/>
                <a:gd name="T56" fmla="*/ 5 w 267"/>
                <a:gd name="T57" fmla="*/ 2 h 380"/>
                <a:gd name="T58" fmla="*/ 6 w 267"/>
                <a:gd name="T59" fmla="*/ 2 h 380"/>
                <a:gd name="T60" fmla="*/ 7 w 267"/>
                <a:gd name="T61" fmla="*/ 1 h 380"/>
                <a:gd name="T62" fmla="*/ 8 w 267"/>
                <a:gd name="T63" fmla="*/ 1 h 380"/>
                <a:gd name="T64" fmla="*/ 9 w 267"/>
                <a:gd name="T65" fmla="*/ 0 h 380"/>
                <a:gd name="T66" fmla="*/ 9 w 267"/>
                <a:gd name="T67" fmla="*/ 1 h 380"/>
                <a:gd name="T68" fmla="*/ 8 w 267"/>
                <a:gd name="T69" fmla="*/ 1 h 380"/>
                <a:gd name="T70" fmla="*/ 8 w 267"/>
                <a:gd name="T71" fmla="*/ 1 h 380"/>
                <a:gd name="T72" fmla="*/ 8 w 267"/>
                <a:gd name="T73" fmla="*/ 1 h 380"/>
                <a:gd name="T74" fmla="*/ 7 w 267"/>
                <a:gd name="T75" fmla="*/ 1 h 380"/>
                <a:gd name="T76" fmla="*/ 7 w 267"/>
                <a:gd name="T77" fmla="*/ 1 h 380"/>
                <a:gd name="T78" fmla="*/ 7 w 267"/>
                <a:gd name="T79" fmla="*/ 1 h 380"/>
                <a:gd name="T80" fmla="*/ 7 w 267"/>
                <a:gd name="T81" fmla="*/ 1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97"/>
            <p:cNvSpPr>
              <a:spLocks noChangeAspect="1"/>
            </p:cNvSpPr>
            <p:nvPr/>
          </p:nvSpPr>
          <p:spPr bwMode="auto">
            <a:xfrm>
              <a:off x="3481" y="2189"/>
              <a:ext cx="130" cy="186"/>
            </a:xfrm>
            <a:custGeom>
              <a:avLst/>
              <a:gdLst>
                <a:gd name="T0" fmla="*/ 6 w 261"/>
                <a:gd name="T1" fmla="*/ 0 h 373"/>
                <a:gd name="T2" fmla="*/ 5 w 261"/>
                <a:gd name="T3" fmla="*/ 0 h 373"/>
                <a:gd name="T4" fmla="*/ 4 w 261"/>
                <a:gd name="T5" fmla="*/ 1 h 373"/>
                <a:gd name="T6" fmla="*/ 4 w 261"/>
                <a:gd name="T7" fmla="*/ 1 h 373"/>
                <a:gd name="T8" fmla="*/ 3 w 261"/>
                <a:gd name="T9" fmla="*/ 2 h 373"/>
                <a:gd name="T10" fmla="*/ 3 w 261"/>
                <a:gd name="T11" fmla="*/ 2 h 373"/>
                <a:gd name="T12" fmla="*/ 2 w 261"/>
                <a:gd name="T13" fmla="*/ 3 h 373"/>
                <a:gd name="T14" fmla="*/ 1 w 261"/>
                <a:gd name="T15" fmla="*/ 3 h 373"/>
                <a:gd name="T16" fmla="*/ 1 w 261"/>
                <a:gd name="T17" fmla="*/ 4 h 373"/>
                <a:gd name="T18" fmla="*/ 1 w 261"/>
                <a:gd name="T19" fmla="*/ 5 h 373"/>
                <a:gd name="T20" fmla="*/ 0 w 261"/>
                <a:gd name="T21" fmla="*/ 5 h 373"/>
                <a:gd name="T22" fmla="*/ 0 w 261"/>
                <a:gd name="T23" fmla="*/ 6 h 373"/>
                <a:gd name="T24" fmla="*/ 0 w 261"/>
                <a:gd name="T25" fmla="*/ 7 h 373"/>
                <a:gd name="T26" fmla="*/ 0 w 261"/>
                <a:gd name="T27" fmla="*/ 8 h 373"/>
                <a:gd name="T28" fmla="*/ 0 w 261"/>
                <a:gd name="T29" fmla="*/ 9 h 373"/>
                <a:gd name="T30" fmla="*/ 0 w 261"/>
                <a:gd name="T31" fmla="*/ 10 h 373"/>
                <a:gd name="T32" fmla="*/ 0 w 261"/>
                <a:gd name="T33" fmla="*/ 11 h 373"/>
                <a:gd name="T34" fmla="*/ 0 w 261"/>
                <a:gd name="T35" fmla="*/ 10 h 373"/>
                <a:gd name="T36" fmla="*/ 0 w 261"/>
                <a:gd name="T37" fmla="*/ 9 h 373"/>
                <a:gd name="T38" fmla="*/ 0 w 261"/>
                <a:gd name="T39" fmla="*/ 8 h 373"/>
                <a:gd name="T40" fmla="*/ 0 w 261"/>
                <a:gd name="T41" fmla="*/ 7 h 373"/>
                <a:gd name="T42" fmla="*/ 1 w 261"/>
                <a:gd name="T43" fmla="*/ 6 h 373"/>
                <a:gd name="T44" fmla="*/ 1 w 261"/>
                <a:gd name="T45" fmla="*/ 5 h 373"/>
                <a:gd name="T46" fmla="*/ 1 w 261"/>
                <a:gd name="T47" fmla="*/ 4 h 373"/>
                <a:gd name="T48" fmla="*/ 2 w 261"/>
                <a:gd name="T49" fmla="*/ 4 h 373"/>
                <a:gd name="T50" fmla="*/ 2 w 261"/>
                <a:gd name="T51" fmla="*/ 3 h 373"/>
                <a:gd name="T52" fmla="*/ 3 w 261"/>
                <a:gd name="T53" fmla="*/ 2 h 373"/>
                <a:gd name="T54" fmla="*/ 3 w 261"/>
                <a:gd name="T55" fmla="*/ 2 h 373"/>
                <a:gd name="T56" fmla="*/ 4 w 261"/>
                <a:gd name="T57" fmla="*/ 1 h 373"/>
                <a:gd name="T58" fmla="*/ 5 w 261"/>
                <a:gd name="T59" fmla="*/ 1 h 373"/>
                <a:gd name="T60" fmla="*/ 6 w 261"/>
                <a:gd name="T61" fmla="*/ 0 h 373"/>
                <a:gd name="T62" fmla="*/ 7 w 261"/>
                <a:gd name="T63" fmla="*/ 0 h 373"/>
                <a:gd name="T64" fmla="*/ 8 w 261"/>
                <a:gd name="T65" fmla="*/ 0 h 373"/>
                <a:gd name="T66" fmla="*/ 6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98"/>
            <p:cNvSpPr>
              <a:spLocks noChangeAspect="1"/>
            </p:cNvSpPr>
            <p:nvPr/>
          </p:nvSpPr>
          <p:spPr bwMode="auto">
            <a:xfrm>
              <a:off x="3781" y="2340"/>
              <a:ext cx="96" cy="206"/>
            </a:xfrm>
            <a:custGeom>
              <a:avLst/>
              <a:gdLst>
                <a:gd name="T0" fmla="*/ 6 w 194"/>
                <a:gd name="T1" fmla="*/ 2 h 413"/>
                <a:gd name="T2" fmla="*/ 6 w 194"/>
                <a:gd name="T3" fmla="*/ 2 h 413"/>
                <a:gd name="T4" fmla="*/ 6 w 194"/>
                <a:gd name="T5" fmla="*/ 3 h 413"/>
                <a:gd name="T6" fmla="*/ 6 w 194"/>
                <a:gd name="T7" fmla="*/ 4 h 413"/>
                <a:gd name="T8" fmla="*/ 5 w 194"/>
                <a:gd name="T9" fmla="*/ 4 h 413"/>
                <a:gd name="T10" fmla="*/ 5 w 194"/>
                <a:gd name="T11" fmla="*/ 5 h 413"/>
                <a:gd name="T12" fmla="*/ 5 w 194"/>
                <a:gd name="T13" fmla="*/ 5 h 413"/>
                <a:gd name="T14" fmla="*/ 5 w 194"/>
                <a:gd name="T15" fmla="*/ 6 h 413"/>
                <a:gd name="T16" fmla="*/ 5 w 194"/>
                <a:gd name="T17" fmla="*/ 7 h 413"/>
                <a:gd name="T18" fmla="*/ 4 w 194"/>
                <a:gd name="T19" fmla="*/ 7 h 413"/>
                <a:gd name="T20" fmla="*/ 4 w 194"/>
                <a:gd name="T21" fmla="*/ 8 h 413"/>
                <a:gd name="T22" fmla="*/ 4 w 194"/>
                <a:gd name="T23" fmla="*/ 9 h 413"/>
                <a:gd name="T24" fmla="*/ 3 w 194"/>
                <a:gd name="T25" fmla="*/ 10 h 413"/>
                <a:gd name="T26" fmla="*/ 2 w 194"/>
                <a:gd name="T27" fmla="*/ 10 h 413"/>
                <a:gd name="T28" fmla="*/ 1 w 194"/>
                <a:gd name="T29" fmla="*/ 11 h 413"/>
                <a:gd name="T30" fmla="*/ 1 w 194"/>
                <a:gd name="T31" fmla="*/ 12 h 413"/>
                <a:gd name="T32" fmla="*/ 0 w 194"/>
                <a:gd name="T33" fmla="*/ 12 h 413"/>
                <a:gd name="T34" fmla="*/ 0 w 194"/>
                <a:gd name="T35" fmla="*/ 11 h 413"/>
                <a:gd name="T36" fmla="*/ 1 w 194"/>
                <a:gd name="T37" fmla="*/ 9 h 413"/>
                <a:gd name="T38" fmla="*/ 2 w 194"/>
                <a:gd name="T39" fmla="*/ 8 h 413"/>
                <a:gd name="T40" fmla="*/ 3 w 194"/>
                <a:gd name="T41" fmla="*/ 6 h 413"/>
                <a:gd name="T42" fmla="*/ 3 w 194"/>
                <a:gd name="T43" fmla="*/ 4 h 413"/>
                <a:gd name="T44" fmla="*/ 4 w 194"/>
                <a:gd name="T45" fmla="*/ 3 h 413"/>
                <a:gd name="T46" fmla="*/ 5 w 194"/>
                <a:gd name="T47" fmla="*/ 1 h 413"/>
                <a:gd name="T48" fmla="*/ 5 w 194"/>
                <a:gd name="T49" fmla="*/ 0 h 413"/>
                <a:gd name="T50" fmla="*/ 6 w 194"/>
                <a:gd name="T51" fmla="*/ 2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99"/>
            <p:cNvSpPr>
              <a:spLocks noChangeAspect="1"/>
            </p:cNvSpPr>
            <p:nvPr/>
          </p:nvSpPr>
          <p:spPr bwMode="auto">
            <a:xfrm>
              <a:off x="3784" y="2344"/>
              <a:ext cx="93" cy="199"/>
            </a:xfrm>
            <a:custGeom>
              <a:avLst/>
              <a:gdLst>
                <a:gd name="T0" fmla="*/ 5 w 187"/>
                <a:gd name="T1" fmla="*/ 3 h 398"/>
                <a:gd name="T2" fmla="*/ 5 w 187"/>
                <a:gd name="T3" fmla="*/ 3 h 398"/>
                <a:gd name="T4" fmla="*/ 5 w 187"/>
                <a:gd name="T5" fmla="*/ 3 h 398"/>
                <a:gd name="T6" fmla="*/ 5 w 187"/>
                <a:gd name="T7" fmla="*/ 4 h 398"/>
                <a:gd name="T8" fmla="*/ 5 w 187"/>
                <a:gd name="T9" fmla="*/ 5 h 398"/>
                <a:gd name="T10" fmla="*/ 5 w 187"/>
                <a:gd name="T11" fmla="*/ 6 h 398"/>
                <a:gd name="T12" fmla="*/ 5 w 187"/>
                <a:gd name="T13" fmla="*/ 6 h 398"/>
                <a:gd name="T14" fmla="*/ 5 w 187"/>
                <a:gd name="T15" fmla="*/ 6 h 398"/>
                <a:gd name="T16" fmla="*/ 5 w 187"/>
                <a:gd name="T17" fmla="*/ 7 h 398"/>
                <a:gd name="T18" fmla="*/ 4 w 187"/>
                <a:gd name="T19" fmla="*/ 8 h 398"/>
                <a:gd name="T20" fmla="*/ 4 w 187"/>
                <a:gd name="T21" fmla="*/ 9 h 398"/>
                <a:gd name="T22" fmla="*/ 3 w 187"/>
                <a:gd name="T23" fmla="*/ 9 h 398"/>
                <a:gd name="T24" fmla="*/ 3 w 187"/>
                <a:gd name="T25" fmla="*/ 10 h 398"/>
                <a:gd name="T26" fmla="*/ 2 w 187"/>
                <a:gd name="T27" fmla="*/ 11 h 398"/>
                <a:gd name="T28" fmla="*/ 1 w 187"/>
                <a:gd name="T29" fmla="*/ 12 h 398"/>
                <a:gd name="T30" fmla="*/ 0 w 187"/>
                <a:gd name="T31" fmla="*/ 12 h 398"/>
                <a:gd name="T32" fmla="*/ 0 w 187"/>
                <a:gd name="T33" fmla="*/ 13 h 398"/>
                <a:gd name="T34" fmla="*/ 0 w 187"/>
                <a:gd name="T35" fmla="*/ 12 h 398"/>
                <a:gd name="T36" fmla="*/ 1 w 187"/>
                <a:gd name="T37" fmla="*/ 10 h 398"/>
                <a:gd name="T38" fmla="*/ 2 w 187"/>
                <a:gd name="T39" fmla="*/ 8 h 398"/>
                <a:gd name="T40" fmla="*/ 3 w 187"/>
                <a:gd name="T41" fmla="*/ 6 h 398"/>
                <a:gd name="T42" fmla="*/ 3 w 187"/>
                <a:gd name="T43" fmla="*/ 5 h 398"/>
                <a:gd name="T44" fmla="*/ 4 w 187"/>
                <a:gd name="T45" fmla="*/ 3 h 398"/>
                <a:gd name="T46" fmla="*/ 4 w 187"/>
                <a:gd name="T47" fmla="*/ 2 h 398"/>
                <a:gd name="T48" fmla="*/ 5 w 187"/>
                <a:gd name="T49" fmla="*/ 0 h 398"/>
                <a:gd name="T50" fmla="*/ 5 w 187"/>
                <a:gd name="T51" fmla="*/ 1 h 398"/>
                <a:gd name="T52" fmla="*/ 5 w 187"/>
                <a:gd name="T53" fmla="*/ 2 h 398"/>
                <a:gd name="T54" fmla="*/ 5 w 187"/>
                <a:gd name="T55" fmla="*/ 2 h 398"/>
                <a:gd name="T56" fmla="*/ 5 w 187"/>
                <a:gd name="T57" fmla="*/ 3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300"/>
            <p:cNvSpPr>
              <a:spLocks noChangeAspect="1"/>
            </p:cNvSpPr>
            <p:nvPr/>
          </p:nvSpPr>
          <p:spPr bwMode="auto">
            <a:xfrm>
              <a:off x="3787" y="2348"/>
              <a:ext cx="88" cy="191"/>
            </a:xfrm>
            <a:custGeom>
              <a:avLst/>
              <a:gdLst>
                <a:gd name="T0" fmla="*/ 6 w 176"/>
                <a:gd name="T1" fmla="*/ 1 h 383"/>
                <a:gd name="T2" fmla="*/ 6 w 176"/>
                <a:gd name="T3" fmla="*/ 3 h 383"/>
                <a:gd name="T4" fmla="*/ 6 w 176"/>
                <a:gd name="T5" fmla="*/ 4 h 383"/>
                <a:gd name="T6" fmla="*/ 6 w 176"/>
                <a:gd name="T7" fmla="*/ 5 h 383"/>
                <a:gd name="T8" fmla="*/ 5 w 176"/>
                <a:gd name="T9" fmla="*/ 6 h 383"/>
                <a:gd name="T10" fmla="*/ 5 w 176"/>
                <a:gd name="T11" fmla="*/ 8 h 383"/>
                <a:gd name="T12" fmla="*/ 3 w 176"/>
                <a:gd name="T13" fmla="*/ 9 h 383"/>
                <a:gd name="T14" fmla="*/ 2 w 176"/>
                <a:gd name="T15" fmla="*/ 10 h 383"/>
                <a:gd name="T16" fmla="*/ 0 w 176"/>
                <a:gd name="T17" fmla="*/ 11 h 383"/>
                <a:gd name="T18" fmla="*/ 1 w 176"/>
                <a:gd name="T19" fmla="*/ 10 h 383"/>
                <a:gd name="T20" fmla="*/ 2 w 176"/>
                <a:gd name="T21" fmla="*/ 9 h 383"/>
                <a:gd name="T22" fmla="*/ 3 w 176"/>
                <a:gd name="T23" fmla="*/ 7 h 383"/>
                <a:gd name="T24" fmla="*/ 3 w 176"/>
                <a:gd name="T25" fmla="*/ 6 h 383"/>
                <a:gd name="T26" fmla="*/ 4 w 176"/>
                <a:gd name="T27" fmla="*/ 4 h 383"/>
                <a:gd name="T28" fmla="*/ 5 w 176"/>
                <a:gd name="T29" fmla="*/ 2 h 383"/>
                <a:gd name="T30" fmla="*/ 5 w 176"/>
                <a:gd name="T31" fmla="*/ 1 h 383"/>
                <a:gd name="T32" fmla="*/ 6 w 176"/>
                <a:gd name="T33" fmla="*/ 0 h 383"/>
                <a:gd name="T34" fmla="*/ 6 w 176"/>
                <a:gd name="T35" fmla="*/ 0 h 383"/>
                <a:gd name="T36" fmla="*/ 6 w 176"/>
                <a:gd name="T37" fmla="*/ 0 h 383"/>
                <a:gd name="T38" fmla="*/ 6 w 176"/>
                <a:gd name="T39" fmla="*/ 1 h 383"/>
                <a:gd name="T40" fmla="*/ 6 w 176"/>
                <a:gd name="T41" fmla="*/ 1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301"/>
            <p:cNvSpPr>
              <a:spLocks noChangeAspect="1"/>
            </p:cNvSpPr>
            <p:nvPr/>
          </p:nvSpPr>
          <p:spPr bwMode="auto">
            <a:xfrm>
              <a:off x="3790" y="2353"/>
              <a:ext cx="85" cy="182"/>
            </a:xfrm>
            <a:custGeom>
              <a:avLst/>
              <a:gdLst>
                <a:gd name="T0" fmla="*/ 6 w 169"/>
                <a:gd name="T1" fmla="*/ 1 h 365"/>
                <a:gd name="T2" fmla="*/ 6 w 169"/>
                <a:gd name="T3" fmla="*/ 2 h 365"/>
                <a:gd name="T4" fmla="*/ 6 w 169"/>
                <a:gd name="T5" fmla="*/ 4 h 365"/>
                <a:gd name="T6" fmla="*/ 5 w 169"/>
                <a:gd name="T7" fmla="*/ 5 h 365"/>
                <a:gd name="T8" fmla="*/ 5 w 169"/>
                <a:gd name="T9" fmla="*/ 6 h 365"/>
                <a:gd name="T10" fmla="*/ 4 w 169"/>
                <a:gd name="T11" fmla="*/ 7 h 365"/>
                <a:gd name="T12" fmla="*/ 3 w 169"/>
                <a:gd name="T13" fmla="*/ 8 h 365"/>
                <a:gd name="T14" fmla="*/ 2 w 169"/>
                <a:gd name="T15" fmla="*/ 10 h 365"/>
                <a:gd name="T16" fmla="*/ 0 w 169"/>
                <a:gd name="T17" fmla="*/ 11 h 365"/>
                <a:gd name="T18" fmla="*/ 1 w 169"/>
                <a:gd name="T19" fmla="*/ 10 h 365"/>
                <a:gd name="T20" fmla="*/ 2 w 169"/>
                <a:gd name="T21" fmla="*/ 8 h 365"/>
                <a:gd name="T22" fmla="*/ 3 w 169"/>
                <a:gd name="T23" fmla="*/ 7 h 365"/>
                <a:gd name="T24" fmla="*/ 3 w 169"/>
                <a:gd name="T25" fmla="*/ 5 h 365"/>
                <a:gd name="T26" fmla="*/ 4 w 169"/>
                <a:gd name="T27" fmla="*/ 4 h 365"/>
                <a:gd name="T28" fmla="*/ 4 w 169"/>
                <a:gd name="T29" fmla="*/ 2 h 365"/>
                <a:gd name="T30" fmla="*/ 5 w 169"/>
                <a:gd name="T31" fmla="*/ 1 h 365"/>
                <a:gd name="T32" fmla="*/ 5 w 169"/>
                <a:gd name="T33" fmla="*/ 0 h 365"/>
                <a:gd name="T34" fmla="*/ 5 w 169"/>
                <a:gd name="T35" fmla="*/ 0 h 365"/>
                <a:gd name="T36" fmla="*/ 6 w 169"/>
                <a:gd name="T37" fmla="*/ 0 h 365"/>
                <a:gd name="T38" fmla="*/ 6 w 169"/>
                <a:gd name="T39" fmla="*/ 1 h 365"/>
                <a:gd name="T40" fmla="*/ 6 w 169"/>
                <a:gd name="T41" fmla="*/ 1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302"/>
            <p:cNvSpPr>
              <a:spLocks noChangeAspect="1"/>
            </p:cNvSpPr>
            <p:nvPr/>
          </p:nvSpPr>
          <p:spPr bwMode="auto">
            <a:xfrm>
              <a:off x="3793" y="2357"/>
              <a:ext cx="81" cy="176"/>
            </a:xfrm>
            <a:custGeom>
              <a:avLst/>
              <a:gdLst>
                <a:gd name="T0" fmla="*/ 5 w 162"/>
                <a:gd name="T1" fmla="*/ 2 h 351"/>
                <a:gd name="T2" fmla="*/ 5 w 162"/>
                <a:gd name="T3" fmla="*/ 3 h 351"/>
                <a:gd name="T4" fmla="*/ 5 w 162"/>
                <a:gd name="T5" fmla="*/ 4 h 351"/>
                <a:gd name="T6" fmla="*/ 5 w 162"/>
                <a:gd name="T7" fmla="*/ 5 h 351"/>
                <a:gd name="T8" fmla="*/ 5 w 162"/>
                <a:gd name="T9" fmla="*/ 7 h 351"/>
                <a:gd name="T10" fmla="*/ 4 w 162"/>
                <a:gd name="T11" fmla="*/ 8 h 351"/>
                <a:gd name="T12" fmla="*/ 3 w 162"/>
                <a:gd name="T13" fmla="*/ 9 h 351"/>
                <a:gd name="T14" fmla="*/ 2 w 162"/>
                <a:gd name="T15" fmla="*/ 10 h 351"/>
                <a:gd name="T16" fmla="*/ 0 w 162"/>
                <a:gd name="T17" fmla="*/ 11 h 351"/>
                <a:gd name="T18" fmla="*/ 1 w 162"/>
                <a:gd name="T19" fmla="*/ 10 h 351"/>
                <a:gd name="T20" fmla="*/ 2 w 162"/>
                <a:gd name="T21" fmla="*/ 9 h 351"/>
                <a:gd name="T22" fmla="*/ 3 w 162"/>
                <a:gd name="T23" fmla="*/ 8 h 351"/>
                <a:gd name="T24" fmla="*/ 3 w 162"/>
                <a:gd name="T25" fmla="*/ 6 h 351"/>
                <a:gd name="T26" fmla="*/ 3 w 162"/>
                <a:gd name="T27" fmla="*/ 5 h 351"/>
                <a:gd name="T28" fmla="*/ 4 w 162"/>
                <a:gd name="T29" fmla="*/ 3 h 351"/>
                <a:gd name="T30" fmla="*/ 5 w 162"/>
                <a:gd name="T31" fmla="*/ 2 h 351"/>
                <a:gd name="T32" fmla="*/ 5 w 162"/>
                <a:gd name="T33" fmla="*/ 0 h 351"/>
                <a:gd name="T34" fmla="*/ 5 w 162"/>
                <a:gd name="T35" fmla="*/ 1 h 351"/>
                <a:gd name="T36" fmla="*/ 5 w 162"/>
                <a:gd name="T37" fmla="*/ 1 h 351"/>
                <a:gd name="T38" fmla="*/ 5 w 162"/>
                <a:gd name="T39" fmla="*/ 2 h 351"/>
                <a:gd name="T40" fmla="*/ 5 w 162"/>
                <a:gd name="T41" fmla="*/ 2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303"/>
            <p:cNvSpPr>
              <a:spLocks noChangeAspect="1"/>
            </p:cNvSpPr>
            <p:nvPr/>
          </p:nvSpPr>
          <p:spPr bwMode="auto">
            <a:xfrm>
              <a:off x="3796" y="2361"/>
              <a:ext cx="77" cy="169"/>
            </a:xfrm>
            <a:custGeom>
              <a:avLst/>
              <a:gdLst>
                <a:gd name="T0" fmla="*/ 4 w 156"/>
                <a:gd name="T1" fmla="*/ 2 h 336"/>
                <a:gd name="T2" fmla="*/ 4 w 156"/>
                <a:gd name="T3" fmla="*/ 3 h 336"/>
                <a:gd name="T4" fmla="*/ 4 w 156"/>
                <a:gd name="T5" fmla="*/ 4 h 336"/>
                <a:gd name="T6" fmla="*/ 4 w 156"/>
                <a:gd name="T7" fmla="*/ 5 h 336"/>
                <a:gd name="T8" fmla="*/ 3 w 156"/>
                <a:gd name="T9" fmla="*/ 6 h 336"/>
                <a:gd name="T10" fmla="*/ 3 w 156"/>
                <a:gd name="T11" fmla="*/ 8 h 336"/>
                <a:gd name="T12" fmla="*/ 2 w 156"/>
                <a:gd name="T13" fmla="*/ 9 h 336"/>
                <a:gd name="T14" fmla="*/ 1 w 156"/>
                <a:gd name="T15" fmla="*/ 10 h 336"/>
                <a:gd name="T16" fmla="*/ 0 w 156"/>
                <a:gd name="T17" fmla="*/ 11 h 336"/>
                <a:gd name="T18" fmla="*/ 0 w 156"/>
                <a:gd name="T19" fmla="*/ 10 h 336"/>
                <a:gd name="T20" fmla="*/ 1 w 156"/>
                <a:gd name="T21" fmla="*/ 9 h 336"/>
                <a:gd name="T22" fmla="*/ 1 w 156"/>
                <a:gd name="T23" fmla="*/ 7 h 336"/>
                <a:gd name="T24" fmla="*/ 2 w 156"/>
                <a:gd name="T25" fmla="*/ 6 h 336"/>
                <a:gd name="T26" fmla="*/ 3 w 156"/>
                <a:gd name="T27" fmla="*/ 4 h 336"/>
                <a:gd name="T28" fmla="*/ 3 w 156"/>
                <a:gd name="T29" fmla="*/ 3 h 336"/>
                <a:gd name="T30" fmla="*/ 4 w 156"/>
                <a:gd name="T31" fmla="*/ 2 h 336"/>
                <a:gd name="T32" fmla="*/ 4 w 156"/>
                <a:gd name="T33" fmla="*/ 0 h 336"/>
                <a:gd name="T34" fmla="*/ 4 w 156"/>
                <a:gd name="T35" fmla="*/ 1 h 336"/>
                <a:gd name="T36" fmla="*/ 4 w 156"/>
                <a:gd name="T37" fmla="*/ 1 h 336"/>
                <a:gd name="T38" fmla="*/ 4 w 156"/>
                <a:gd name="T39" fmla="*/ 2 h 336"/>
                <a:gd name="T40" fmla="*/ 4 w 156"/>
                <a:gd name="T41" fmla="*/ 2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304"/>
            <p:cNvSpPr>
              <a:spLocks noChangeAspect="1"/>
            </p:cNvSpPr>
            <p:nvPr/>
          </p:nvSpPr>
          <p:spPr bwMode="auto">
            <a:xfrm>
              <a:off x="3799" y="2365"/>
              <a:ext cx="74" cy="161"/>
            </a:xfrm>
            <a:custGeom>
              <a:avLst/>
              <a:gdLst>
                <a:gd name="T0" fmla="*/ 4 w 149"/>
                <a:gd name="T1" fmla="*/ 2 h 321"/>
                <a:gd name="T2" fmla="*/ 4 w 149"/>
                <a:gd name="T3" fmla="*/ 3 h 321"/>
                <a:gd name="T4" fmla="*/ 4 w 149"/>
                <a:gd name="T5" fmla="*/ 4 h 321"/>
                <a:gd name="T6" fmla="*/ 4 w 149"/>
                <a:gd name="T7" fmla="*/ 5 h 321"/>
                <a:gd name="T8" fmla="*/ 3 w 149"/>
                <a:gd name="T9" fmla="*/ 6 h 321"/>
                <a:gd name="T10" fmla="*/ 3 w 149"/>
                <a:gd name="T11" fmla="*/ 7 h 321"/>
                <a:gd name="T12" fmla="*/ 2 w 149"/>
                <a:gd name="T13" fmla="*/ 8 h 321"/>
                <a:gd name="T14" fmla="*/ 1 w 149"/>
                <a:gd name="T15" fmla="*/ 9 h 321"/>
                <a:gd name="T16" fmla="*/ 0 w 149"/>
                <a:gd name="T17" fmla="*/ 11 h 321"/>
                <a:gd name="T18" fmla="*/ 0 w 149"/>
                <a:gd name="T19" fmla="*/ 9 h 321"/>
                <a:gd name="T20" fmla="*/ 1 w 149"/>
                <a:gd name="T21" fmla="*/ 8 h 321"/>
                <a:gd name="T22" fmla="*/ 1 w 149"/>
                <a:gd name="T23" fmla="*/ 7 h 321"/>
                <a:gd name="T24" fmla="*/ 2 w 149"/>
                <a:gd name="T25" fmla="*/ 6 h 321"/>
                <a:gd name="T26" fmla="*/ 2 w 149"/>
                <a:gd name="T27" fmla="*/ 4 h 321"/>
                <a:gd name="T28" fmla="*/ 3 w 149"/>
                <a:gd name="T29" fmla="*/ 3 h 321"/>
                <a:gd name="T30" fmla="*/ 3 w 149"/>
                <a:gd name="T31" fmla="*/ 2 h 321"/>
                <a:gd name="T32" fmla="*/ 4 w 149"/>
                <a:gd name="T33" fmla="*/ 0 h 321"/>
                <a:gd name="T34" fmla="*/ 4 w 149"/>
                <a:gd name="T35" fmla="*/ 1 h 321"/>
                <a:gd name="T36" fmla="*/ 4 w 149"/>
                <a:gd name="T37" fmla="*/ 1 h 321"/>
                <a:gd name="T38" fmla="*/ 4 w 149"/>
                <a:gd name="T39" fmla="*/ 2 h 321"/>
                <a:gd name="T40" fmla="*/ 4 w 149"/>
                <a:gd name="T41" fmla="*/ 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305"/>
            <p:cNvSpPr>
              <a:spLocks noChangeAspect="1"/>
            </p:cNvSpPr>
            <p:nvPr/>
          </p:nvSpPr>
          <p:spPr bwMode="auto">
            <a:xfrm>
              <a:off x="3801" y="2370"/>
              <a:ext cx="71" cy="153"/>
            </a:xfrm>
            <a:custGeom>
              <a:avLst/>
              <a:gdLst>
                <a:gd name="T0" fmla="*/ 5 w 140"/>
                <a:gd name="T1" fmla="*/ 2 h 305"/>
                <a:gd name="T2" fmla="*/ 5 w 140"/>
                <a:gd name="T3" fmla="*/ 3 h 305"/>
                <a:gd name="T4" fmla="*/ 5 w 140"/>
                <a:gd name="T5" fmla="*/ 4 h 305"/>
                <a:gd name="T6" fmla="*/ 4 w 140"/>
                <a:gd name="T7" fmla="*/ 5 h 305"/>
                <a:gd name="T8" fmla="*/ 4 w 140"/>
                <a:gd name="T9" fmla="*/ 6 h 305"/>
                <a:gd name="T10" fmla="*/ 3 w 140"/>
                <a:gd name="T11" fmla="*/ 7 h 305"/>
                <a:gd name="T12" fmla="*/ 3 w 140"/>
                <a:gd name="T13" fmla="*/ 8 h 305"/>
                <a:gd name="T14" fmla="*/ 2 w 140"/>
                <a:gd name="T15" fmla="*/ 9 h 305"/>
                <a:gd name="T16" fmla="*/ 0 w 140"/>
                <a:gd name="T17" fmla="*/ 10 h 305"/>
                <a:gd name="T18" fmla="*/ 1 w 140"/>
                <a:gd name="T19" fmla="*/ 9 h 305"/>
                <a:gd name="T20" fmla="*/ 2 w 140"/>
                <a:gd name="T21" fmla="*/ 8 h 305"/>
                <a:gd name="T22" fmla="*/ 2 w 140"/>
                <a:gd name="T23" fmla="*/ 7 h 305"/>
                <a:gd name="T24" fmla="*/ 3 w 140"/>
                <a:gd name="T25" fmla="*/ 5 h 305"/>
                <a:gd name="T26" fmla="*/ 3 w 140"/>
                <a:gd name="T27" fmla="*/ 4 h 305"/>
                <a:gd name="T28" fmla="*/ 4 w 140"/>
                <a:gd name="T29" fmla="*/ 3 h 305"/>
                <a:gd name="T30" fmla="*/ 4 w 140"/>
                <a:gd name="T31" fmla="*/ 2 h 305"/>
                <a:gd name="T32" fmla="*/ 5 w 140"/>
                <a:gd name="T33" fmla="*/ 0 h 305"/>
                <a:gd name="T34" fmla="*/ 5 w 140"/>
                <a:gd name="T35" fmla="*/ 1 h 305"/>
                <a:gd name="T36" fmla="*/ 5 w 140"/>
                <a:gd name="T37" fmla="*/ 1 h 305"/>
                <a:gd name="T38" fmla="*/ 5 w 140"/>
                <a:gd name="T39" fmla="*/ 1 h 305"/>
                <a:gd name="T40" fmla="*/ 5 w 140"/>
                <a:gd name="T41" fmla="*/ 2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306"/>
            <p:cNvSpPr>
              <a:spLocks noChangeAspect="1"/>
            </p:cNvSpPr>
            <p:nvPr/>
          </p:nvSpPr>
          <p:spPr bwMode="auto">
            <a:xfrm>
              <a:off x="3804" y="2374"/>
              <a:ext cx="67" cy="145"/>
            </a:xfrm>
            <a:custGeom>
              <a:avLst/>
              <a:gdLst>
                <a:gd name="T0" fmla="*/ 5 w 133"/>
                <a:gd name="T1" fmla="*/ 1 h 291"/>
                <a:gd name="T2" fmla="*/ 5 w 133"/>
                <a:gd name="T3" fmla="*/ 2 h 291"/>
                <a:gd name="T4" fmla="*/ 4 w 133"/>
                <a:gd name="T5" fmla="*/ 3 h 291"/>
                <a:gd name="T6" fmla="*/ 4 w 133"/>
                <a:gd name="T7" fmla="*/ 4 h 291"/>
                <a:gd name="T8" fmla="*/ 4 w 133"/>
                <a:gd name="T9" fmla="*/ 5 h 291"/>
                <a:gd name="T10" fmla="*/ 3 w 133"/>
                <a:gd name="T11" fmla="*/ 6 h 291"/>
                <a:gd name="T12" fmla="*/ 3 w 133"/>
                <a:gd name="T13" fmla="*/ 7 h 291"/>
                <a:gd name="T14" fmla="*/ 2 w 133"/>
                <a:gd name="T15" fmla="*/ 8 h 291"/>
                <a:gd name="T16" fmla="*/ 0 w 133"/>
                <a:gd name="T17" fmla="*/ 9 h 291"/>
                <a:gd name="T18" fmla="*/ 1 w 133"/>
                <a:gd name="T19" fmla="*/ 8 h 291"/>
                <a:gd name="T20" fmla="*/ 2 w 133"/>
                <a:gd name="T21" fmla="*/ 6 h 291"/>
                <a:gd name="T22" fmla="*/ 2 w 133"/>
                <a:gd name="T23" fmla="*/ 5 h 291"/>
                <a:gd name="T24" fmla="*/ 3 w 133"/>
                <a:gd name="T25" fmla="*/ 4 h 291"/>
                <a:gd name="T26" fmla="*/ 3 w 133"/>
                <a:gd name="T27" fmla="*/ 3 h 291"/>
                <a:gd name="T28" fmla="*/ 4 w 133"/>
                <a:gd name="T29" fmla="*/ 2 h 291"/>
                <a:gd name="T30" fmla="*/ 4 w 133"/>
                <a:gd name="T31" fmla="*/ 1 h 291"/>
                <a:gd name="T32" fmla="*/ 4 w 133"/>
                <a:gd name="T33" fmla="*/ 0 h 291"/>
                <a:gd name="T34" fmla="*/ 4 w 133"/>
                <a:gd name="T35" fmla="*/ 0 h 291"/>
                <a:gd name="T36" fmla="*/ 4 w 133"/>
                <a:gd name="T37" fmla="*/ 0 h 291"/>
                <a:gd name="T38" fmla="*/ 5 w 133"/>
                <a:gd name="T39" fmla="*/ 0 h 291"/>
                <a:gd name="T40" fmla="*/ 5 w 133"/>
                <a:gd name="T41" fmla="*/ 1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307"/>
            <p:cNvSpPr>
              <a:spLocks noChangeAspect="1"/>
            </p:cNvSpPr>
            <p:nvPr/>
          </p:nvSpPr>
          <p:spPr bwMode="auto">
            <a:xfrm>
              <a:off x="3807" y="2379"/>
              <a:ext cx="64" cy="137"/>
            </a:xfrm>
            <a:custGeom>
              <a:avLst/>
              <a:gdLst>
                <a:gd name="T0" fmla="*/ 4 w 127"/>
                <a:gd name="T1" fmla="*/ 1 h 276"/>
                <a:gd name="T2" fmla="*/ 4 w 127"/>
                <a:gd name="T3" fmla="*/ 2 h 276"/>
                <a:gd name="T4" fmla="*/ 4 w 127"/>
                <a:gd name="T5" fmla="*/ 2 h 276"/>
                <a:gd name="T6" fmla="*/ 4 w 127"/>
                <a:gd name="T7" fmla="*/ 3 h 276"/>
                <a:gd name="T8" fmla="*/ 4 w 127"/>
                <a:gd name="T9" fmla="*/ 4 h 276"/>
                <a:gd name="T10" fmla="*/ 3 w 127"/>
                <a:gd name="T11" fmla="*/ 5 h 276"/>
                <a:gd name="T12" fmla="*/ 2 w 127"/>
                <a:gd name="T13" fmla="*/ 6 h 276"/>
                <a:gd name="T14" fmla="*/ 2 w 127"/>
                <a:gd name="T15" fmla="*/ 7 h 276"/>
                <a:gd name="T16" fmla="*/ 0 w 127"/>
                <a:gd name="T17" fmla="*/ 8 h 276"/>
                <a:gd name="T18" fmla="*/ 1 w 127"/>
                <a:gd name="T19" fmla="*/ 7 h 276"/>
                <a:gd name="T20" fmla="*/ 2 w 127"/>
                <a:gd name="T21" fmla="*/ 6 h 276"/>
                <a:gd name="T22" fmla="*/ 2 w 127"/>
                <a:gd name="T23" fmla="*/ 5 h 276"/>
                <a:gd name="T24" fmla="*/ 3 w 127"/>
                <a:gd name="T25" fmla="*/ 4 h 276"/>
                <a:gd name="T26" fmla="*/ 3 w 127"/>
                <a:gd name="T27" fmla="*/ 3 h 276"/>
                <a:gd name="T28" fmla="*/ 3 w 127"/>
                <a:gd name="T29" fmla="*/ 2 h 276"/>
                <a:gd name="T30" fmla="*/ 4 w 127"/>
                <a:gd name="T31" fmla="*/ 1 h 276"/>
                <a:gd name="T32" fmla="*/ 4 w 127"/>
                <a:gd name="T33" fmla="*/ 0 h 276"/>
                <a:gd name="T34" fmla="*/ 4 w 127"/>
                <a:gd name="T35" fmla="*/ 0 h 276"/>
                <a:gd name="T36" fmla="*/ 4 w 127"/>
                <a:gd name="T37" fmla="*/ 0 h 276"/>
                <a:gd name="T38" fmla="*/ 4 w 127"/>
                <a:gd name="T39" fmla="*/ 0 h 276"/>
                <a:gd name="T40" fmla="*/ 4 w 127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308"/>
            <p:cNvSpPr>
              <a:spLocks noChangeAspect="1"/>
            </p:cNvSpPr>
            <p:nvPr/>
          </p:nvSpPr>
          <p:spPr bwMode="auto">
            <a:xfrm>
              <a:off x="3810" y="2383"/>
              <a:ext cx="60" cy="130"/>
            </a:xfrm>
            <a:custGeom>
              <a:avLst/>
              <a:gdLst>
                <a:gd name="T0" fmla="*/ 4 w 120"/>
                <a:gd name="T1" fmla="*/ 1 h 261"/>
                <a:gd name="T2" fmla="*/ 4 w 120"/>
                <a:gd name="T3" fmla="*/ 1 h 261"/>
                <a:gd name="T4" fmla="*/ 4 w 120"/>
                <a:gd name="T5" fmla="*/ 2 h 261"/>
                <a:gd name="T6" fmla="*/ 4 w 120"/>
                <a:gd name="T7" fmla="*/ 3 h 261"/>
                <a:gd name="T8" fmla="*/ 3 w 120"/>
                <a:gd name="T9" fmla="*/ 4 h 261"/>
                <a:gd name="T10" fmla="*/ 3 w 120"/>
                <a:gd name="T11" fmla="*/ 5 h 261"/>
                <a:gd name="T12" fmla="*/ 2 w 120"/>
                <a:gd name="T13" fmla="*/ 6 h 261"/>
                <a:gd name="T14" fmla="*/ 1 w 120"/>
                <a:gd name="T15" fmla="*/ 7 h 261"/>
                <a:gd name="T16" fmla="*/ 0 w 120"/>
                <a:gd name="T17" fmla="*/ 8 h 261"/>
                <a:gd name="T18" fmla="*/ 1 w 120"/>
                <a:gd name="T19" fmla="*/ 7 h 261"/>
                <a:gd name="T20" fmla="*/ 1 w 120"/>
                <a:gd name="T21" fmla="*/ 6 h 261"/>
                <a:gd name="T22" fmla="*/ 2 w 120"/>
                <a:gd name="T23" fmla="*/ 5 h 261"/>
                <a:gd name="T24" fmla="*/ 2 w 120"/>
                <a:gd name="T25" fmla="*/ 4 h 261"/>
                <a:gd name="T26" fmla="*/ 3 w 120"/>
                <a:gd name="T27" fmla="*/ 3 h 261"/>
                <a:gd name="T28" fmla="*/ 3 w 120"/>
                <a:gd name="T29" fmla="*/ 2 h 261"/>
                <a:gd name="T30" fmla="*/ 4 w 120"/>
                <a:gd name="T31" fmla="*/ 1 h 261"/>
                <a:gd name="T32" fmla="*/ 4 w 120"/>
                <a:gd name="T33" fmla="*/ 0 h 261"/>
                <a:gd name="T34" fmla="*/ 4 w 120"/>
                <a:gd name="T35" fmla="*/ 0 h 261"/>
                <a:gd name="T36" fmla="*/ 4 w 120"/>
                <a:gd name="T37" fmla="*/ 0 h 261"/>
                <a:gd name="T38" fmla="*/ 4 w 120"/>
                <a:gd name="T39" fmla="*/ 0 h 261"/>
                <a:gd name="T40" fmla="*/ 4 w 120"/>
                <a:gd name="T41" fmla="*/ 1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309"/>
            <p:cNvSpPr>
              <a:spLocks noChangeAspect="1"/>
            </p:cNvSpPr>
            <p:nvPr/>
          </p:nvSpPr>
          <p:spPr bwMode="auto">
            <a:xfrm>
              <a:off x="3813" y="2387"/>
              <a:ext cx="56" cy="122"/>
            </a:xfrm>
            <a:custGeom>
              <a:avLst/>
              <a:gdLst>
                <a:gd name="T0" fmla="*/ 3 w 113"/>
                <a:gd name="T1" fmla="*/ 1 h 244"/>
                <a:gd name="T2" fmla="*/ 3 w 113"/>
                <a:gd name="T3" fmla="*/ 2 h 244"/>
                <a:gd name="T4" fmla="*/ 3 w 113"/>
                <a:gd name="T5" fmla="*/ 3 h 244"/>
                <a:gd name="T6" fmla="*/ 2 w 113"/>
                <a:gd name="T7" fmla="*/ 4 h 244"/>
                <a:gd name="T8" fmla="*/ 2 w 113"/>
                <a:gd name="T9" fmla="*/ 5 h 244"/>
                <a:gd name="T10" fmla="*/ 2 w 113"/>
                <a:gd name="T11" fmla="*/ 6 h 244"/>
                <a:gd name="T12" fmla="*/ 1 w 113"/>
                <a:gd name="T13" fmla="*/ 7 h 244"/>
                <a:gd name="T14" fmla="*/ 0 w 113"/>
                <a:gd name="T15" fmla="*/ 7 h 244"/>
                <a:gd name="T16" fmla="*/ 0 w 113"/>
                <a:gd name="T17" fmla="*/ 8 h 244"/>
                <a:gd name="T18" fmla="*/ 0 w 113"/>
                <a:gd name="T19" fmla="*/ 7 h 244"/>
                <a:gd name="T20" fmla="*/ 0 w 113"/>
                <a:gd name="T21" fmla="*/ 6 h 244"/>
                <a:gd name="T22" fmla="*/ 1 w 113"/>
                <a:gd name="T23" fmla="*/ 5 h 244"/>
                <a:gd name="T24" fmla="*/ 1 w 113"/>
                <a:gd name="T25" fmla="*/ 5 h 244"/>
                <a:gd name="T26" fmla="*/ 2 w 113"/>
                <a:gd name="T27" fmla="*/ 4 h 244"/>
                <a:gd name="T28" fmla="*/ 2 w 113"/>
                <a:gd name="T29" fmla="*/ 3 h 244"/>
                <a:gd name="T30" fmla="*/ 2 w 113"/>
                <a:gd name="T31" fmla="*/ 2 h 244"/>
                <a:gd name="T32" fmla="*/ 3 w 113"/>
                <a:gd name="T33" fmla="*/ 0 h 244"/>
                <a:gd name="T34" fmla="*/ 3 w 113"/>
                <a:gd name="T35" fmla="*/ 1 h 244"/>
                <a:gd name="T36" fmla="*/ 3 w 113"/>
                <a:gd name="T37" fmla="*/ 1 h 244"/>
                <a:gd name="T38" fmla="*/ 3 w 113"/>
                <a:gd name="T39" fmla="*/ 1 h 244"/>
                <a:gd name="T40" fmla="*/ 3 w 113"/>
                <a:gd name="T41" fmla="*/ 1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310"/>
            <p:cNvSpPr>
              <a:spLocks noChangeAspect="1"/>
            </p:cNvSpPr>
            <p:nvPr/>
          </p:nvSpPr>
          <p:spPr bwMode="auto">
            <a:xfrm>
              <a:off x="3816" y="2391"/>
              <a:ext cx="52" cy="115"/>
            </a:xfrm>
            <a:custGeom>
              <a:avLst/>
              <a:gdLst>
                <a:gd name="T0" fmla="*/ 4 w 104"/>
                <a:gd name="T1" fmla="*/ 1 h 229"/>
                <a:gd name="T2" fmla="*/ 4 w 104"/>
                <a:gd name="T3" fmla="*/ 2 h 229"/>
                <a:gd name="T4" fmla="*/ 3 w 104"/>
                <a:gd name="T5" fmla="*/ 3 h 229"/>
                <a:gd name="T6" fmla="*/ 3 w 104"/>
                <a:gd name="T7" fmla="*/ 4 h 229"/>
                <a:gd name="T8" fmla="*/ 3 w 104"/>
                <a:gd name="T9" fmla="*/ 5 h 229"/>
                <a:gd name="T10" fmla="*/ 2 w 104"/>
                <a:gd name="T11" fmla="*/ 5 h 229"/>
                <a:gd name="T12" fmla="*/ 2 w 104"/>
                <a:gd name="T13" fmla="*/ 6 h 229"/>
                <a:gd name="T14" fmla="*/ 1 w 104"/>
                <a:gd name="T15" fmla="*/ 7 h 229"/>
                <a:gd name="T16" fmla="*/ 0 w 104"/>
                <a:gd name="T17" fmla="*/ 8 h 229"/>
                <a:gd name="T18" fmla="*/ 1 w 104"/>
                <a:gd name="T19" fmla="*/ 7 h 229"/>
                <a:gd name="T20" fmla="*/ 1 w 104"/>
                <a:gd name="T21" fmla="*/ 6 h 229"/>
                <a:gd name="T22" fmla="*/ 2 w 104"/>
                <a:gd name="T23" fmla="*/ 5 h 229"/>
                <a:gd name="T24" fmla="*/ 2 w 104"/>
                <a:gd name="T25" fmla="*/ 4 h 229"/>
                <a:gd name="T26" fmla="*/ 3 w 104"/>
                <a:gd name="T27" fmla="*/ 3 h 229"/>
                <a:gd name="T28" fmla="*/ 3 w 104"/>
                <a:gd name="T29" fmla="*/ 3 h 229"/>
                <a:gd name="T30" fmla="*/ 3 w 104"/>
                <a:gd name="T31" fmla="*/ 2 h 229"/>
                <a:gd name="T32" fmla="*/ 3 w 104"/>
                <a:gd name="T33" fmla="*/ 0 h 229"/>
                <a:gd name="T34" fmla="*/ 4 w 104"/>
                <a:gd name="T35" fmla="*/ 1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311"/>
            <p:cNvSpPr>
              <a:spLocks noChangeAspect="1"/>
            </p:cNvSpPr>
            <p:nvPr/>
          </p:nvSpPr>
          <p:spPr bwMode="auto">
            <a:xfrm>
              <a:off x="3603" y="2400"/>
              <a:ext cx="84" cy="311"/>
            </a:xfrm>
            <a:custGeom>
              <a:avLst/>
              <a:gdLst>
                <a:gd name="T0" fmla="*/ 4 w 168"/>
                <a:gd name="T1" fmla="*/ 4 h 621"/>
                <a:gd name="T2" fmla="*/ 5 w 168"/>
                <a:gd name="T3" fmla="*/ 1 h 621"/>
                <a:gd name="T4" fmla="*/ 6 w 168"/>
                <a:gd name="T5" fmla="*/ 0 h 621"/>
                <a:gd name="T6" fmla="*/ 6 w 168"/>
                <a:gd name="T7" fmla="*/ 2 h 621"/>
                <a:gd name="T8" fmla="*/ 3 w 168"/>
                <a:gd name="T9" fmla="*/ 20 h 621"/>
                <a:gd name="T10" fmla="*/ 0 w 168"/>
                <a:gd name="T11" fmla="*/ 20 h 621"/>
                <a:gd name="T12" fmla="*/ 1 w 168"/>
                <a:gd name="T13" fmla="*/ 20 h 621"/>
                <a:gd name="T14" fmla="*/ 1 w 168"/>
                <a:gd name="T15" fmla="*/ 19 h 621"/>
                <a:gd name="T16" fmla="*/ 1 w 168"/>
                <a:gd name="T17" fmla="*/ 19 h 621"/>
                <a:gd name="T18" fmla="*/ 1 w 168"/>
                <a:gd name="T19" fmla="*/ 18 h 621"/>
                <a:gd name="T20" fmla="*/ 2 w 168"/>
                <a:gd name="T21" fmla="*/ 18 h 621"/>
                <a:gd name="T22" fmla="*/ 2 w 168"/>
                <a:gd name="T23" fmla="*/ 17 h 621"/>
                <a:gd name="T24" fmla="*/ 2 w 168"/>
                <a:gd name="T25" fmla="*/ 17 h 621"/>
                <a:gd name="T26" fmla="*/ 3 w 168"/>
                <a:gd name="T27" fmla="*/ 17 h 621"/>
                <a:gd name="T28" fmla="*/ 3 w 168"/>
                <a:gd name="T29" fmla="*/ 15 h 621"/>
                <a:gd name="T30" fmla="*/ 3 w 168"/>
                <a:gd name="T31" fmla="*/ 13 h 621"/>
                <a:gd name="T32" fmla="*/ 3 w 168"/>
                <a:gd name="T33" fmla="*/ 11 h 621"/>
                <a:gd name="T34" fmla="*/ 3 w 168"/>
                <a:gd name="T35" fmla="*/ 9 h 621"/>
                <a:gd name="T36" fmla="*/ 3 w 168"/>
                <a:gd name="T37" fmla="*/ 7 h 621"/>
                <a:gd name="T38" fmla="*/ 4 w 168"/>
                <a:gd name="T39" fmla="*/ 6 h 621"/>
                <a:gd name="T40" fmla="*/ 4 w 168"/>
                <a:gd name="T41" fmla="*/ 5 h 621"/>
                <a:gd name="T42" fmla="*/ 4 w 168"/>
                <a:gd name="T43" fmla="*/ 4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312"/>
            <p:cNvSpPr>
              <a:spLocks noChangeAspect="1"/>
            </p:cNvSpPr>
            <p:nvPr/>
          </p:nvSpPr>
          <p:spPr bwMode="auto">
            <a:xfrm>
              <a:off x="3650" y="2402"/>
              <a:ext cx="51" cy="313"/>
            </a:xfrm>
            <a:custGeom>
              <a:avLst/>
              <a:gdLst>
                <a:gd name="T0" fmla="*/ 3 w 101"/>
                <a:gd name="T1" fmla="*/ 4 h 626"/>
                <a:gd name="T2" fmla="*/ 3 w 101"/>
                <a:gd name="T3" fmla="*/ 1 h 626"/>
                <a:gd name="T4" fmla="*/ 4 w 101"/>
                <a:gd name="T5" fmla="*/ 0 h 626"/>
                <a:gd name="T6" fmla="*/ 3 w 101"/>
                <a:gd name="T7" fmla="*/ 2 h 626"/>
                <a:gd name="T8" fmla="*/ 2 w 101"/>
                <a:gd name="T9" fmla="*/ 18 h 626"/>
                <a:gd name="T10" fmla="*/ 2 w 101"/>
                <a:gd name="T11" fmla="*/ 20 h 626"/>
                <a:gd name="T12" fmla="*/ 0 w 101"/>
                <a:gd name="T13" fmla="*/ 20 h 626"/>
                <a:gd name="T14" fmla="*/ 1 w 101"/>
                <a:gd name="T15" fmla="*/ 19 h 626"/>
                <a:gd name="T16" fmla="*/ 1 w 101"/>
                <a:gd name="T17" fmla="*/ 17 h 626"/>
                <a:gd name="T18" fmla="*/ 1 w 101"/>
                <a:gd name="T19" fmla="*/ 15 h 626"/>
                <a:gd name="T20" fmla="*/ 1 w 101"/>
                <a:gd name="T21" fmla="*/ 12 h 626"/>
                <a:gd name="T22" fmla="*/ 2 w 101"/>
                <a:gd name="T23" fmla="*/ 9 h 626"/>
                <a:gd name="T24" fmla="*/ 2 w 101"/>
                <a:gd name="T25" fmla="*/ 6 h 626"/>
                <a:gd name="T26" fmla="*/ 2 w 101"/>
                <a:gd name="T27" fmla="*/ 5 h 626"/>
                <a:gd name="T28" fmla="*/ 3 w 101"/>
                <a:gd name="T29" fmla="*/ 4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F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313"/>
            <p:cNvSpPr>
              <a:spLocks noChangeAspect="1"/>
            </p:cNvSpPr>
            <p:nvPr/>
          </p:nvSpPr>
          <p:spPr bwMode="auto">
            <a:xfrm>
              <a:off x="3539" y="2702"/>
              <a:ext cx="187" cy="132"/>
            </a:xfrm>
            <a:custGeom>
              <a:avLst/>
              <a:gdLst>
                <a:gd name="T0" fmla="*/ 1 w 374"/>
                <a:gd name="T1" fmla="*/ 0 h 264"/>
                <a:gd name="T2" fmla="*/ 12 w 374"/>
                <a:gd name="T3" fmla="*/ 2 h 264"/>
                <a:gd name="T4" fmla="*/ 12 w 374"/>
                <a:gd name="T5" fmla="*/ 2 h 264"/>
                <a:gd name="T6" fmla="*/ 12 w 374"/>
                <a:gd name="T7" fmla="*/ 3 h 264"/>
                <a:gd name="T8" fmla="*/ 11 w 374"/>
                <a:gd name="T9" fmla="*/ 3 h 264"/>
                <a:gd name="T10" fmla="*/ 11 w 374"/>
                <a:gd name="T11" fmla="*/ 4 h 264"/>
                <a:gd name="T12" fmla="*/ 11 w 374"/>
                <a:gd name="T13" fmla="*/ 4 h 264"/>
                <a:gd name="T14" fmla="*/ 11 w 374"/>
                <a:gd name="T15" fmla="*/ 4 h 264"/>
                <a:gd name="T16" fmla="*/ 11 w 374"/>
                <a:gd name="T17" fmla="*/ 5 h 264"/>
                <a:gd name="T18" fmla="*/ 11 w 374"/>
                <a:gd name="T19" fmla="*/ 5 h 264"/>
                <a:gd name="T20" fmla="*/ 11 w 374"/>
                <a:gd name="T21" fmla="*/ 6 h 264"/>
                <a:gd name="T22" fmla="*/ 11 w 374"/>
                <a:gd name="T23" fmla="*/ 6 h 264"/>
                <a:gd name="T24" fmla="*/ 11 w 374"/>
                <a:gd name="T25" fmla="*/ 6 h 264"/>
                <a:gd name="T26" fmla="*/ 11 w 374"/>
                <a:gd name="T27" fmla="*/ 7 h 264"/>
                <a:gd name="T28" fmla="*/ 11 w 374"/>
                <a:gd name="T29" fmla="*/ 7 h 264"/>
                <a:gd name="T30" fmla="*/ 10 w 374"/>
                <a:gd name="T31" fmla="*/ 8 h 264"/>
                <a:gd name="T32" fmla="*/ 10 w 374"/>
                <a:gd name="T33" fmla="*/ 9 h 264"/>
                <a:gd name="T34" fmla="*/ 10 w 374"/>
                <a:gd name="T35" fmla="*/ 9 h 264"/>
                <a:gd name="T36" fmla="*/ 9 w 374"/>
                <a:gd name="T37" fmla="*/ 9 h 264"/>
                <a:gd name="T38" fmla="*/ 9 w 374"/>
                <a:gd name="T39" fmla="*/ 9 h 264"/>
                <a:gd name="T40" fmla="*/ 8 w 374"/>
                <a:gd name="T41" fmla="*/ 9 h 264"/>
                <a:gd name="T42" fmla="*/ 7 w 374"/>
                <a:gd name="T43" fmla="*/ 9 h 264"/>
                <a:gd name="T44" fmla="*/ 6 w 374"/>
                <a:gd name="T45" fmla="*/ 9 h 264"/>
                <a:gd name="T46" fmla="*/ 6 w 374"/>
                <a:gd name="T47" fmla="*/ 9 h 264"/>
                <a:gd name="T48" fmla="*/ 6 w 374"/>
                <a:gd name="T49" fmla="*/ 9 h 264"/>
                <a:gd name="T50" fmla="*/ 5 w 374"/>
                <a:gd name="T51" fmla="*/ 8 h 264"/>
                <a:gd name="T52" fmla="*/ 4 w 374"/>
                <a:gd name="T53" fmla="*/ 8 h 264"/>
                <a:gd name="T54" fmla="*/ 3 w 374"/>
                <a:gd name="T55" fmla="*/ 8 h 264"/>
                <a:gd name="T56" fmla="*/ 3 w 374"/>
                <a:gd name="T57" fmla="*/ 8 h 264"/>
                <a:gd name="T58" fmla="*/ 3 w 374"/>
                <a:gd name="T59" fmla="*/ 7 h 264"/>
                <a:gd name="T60" fmla="*/ 2 w 374"/>
                <a:gd name="T61" fmla="*/ 7 h 264"/>
                <a:gd name="T62" fmla="*/ 2 w 374"/>
                <a:gd name="T63" fmla="*/ 7 h 264"/>
                <a:gd name="T64" fmla="*/ 1 w 374"/>
                <a:gd name="T65" fmla="*/ 7 h 264"/>
                <a:gd name="T66" fmla="*/ 1 w 374"/>
                <a:gd name="T67" fmla="*/ 7 h 264"/>
                <a:gd name="T68" fmla="*/ 1 w 374"/>
                <a:gd name="T69" fmla="*/ 6 h 264"/>
                <a:gd name="T70" fmla="*/ 1 w 374"/>
                <a:gd name="T71" fmla="*/ 6 h 264"/>
                <a:gd name="T72" fmla="*/ 1 w 374"/>
                <a:gd name="T73" fmla="*/ 6 h 264"/>
                <a:gd name="T74" fmla="*/ 1 w 374"/>
                <a:gd name="T75" fmla="*/ 5 h 264"/>
                <a:gd name="T76" fmla="*/ 1 w 374"/>
                <a:gd name="T77" fmla="*/ 5 h 264"/>
                <a:gd name="T78" fmla="*/ 1 w 374"/>
                <a:gd name="T79" fmla="*/ 5 h 264"/>
                <a:gd name="T80" fmla="*/ 0 w 374"/>
                <a:gd name="T81" fmla="*/ 4 h 264"/>
                <a:gd name="T82" fmla="*/ 1 w 374"/>
                <a:gd name="T83" fmla="*/ 4 h 264"/>
                <a:gd name="T84" fmla="*/ 1 w 374"/>
                <a:gd name="T85" fmla="*/ 4 h 264"/>
                <a:gd name="T86" fmla="*/ 1 w 374"/>
                <a:gd name="T87" fmla="*/ 3 h 264"/>
                <a:gd name="T88" fmla="*/ 1 w 374"/>
                <a:gd name="T89" fmla="*/ 3 h 264"/>
                <a:gd name="T90" fmla="*/ 1 w 374"/>
                <a:gd name="T91" fmla="*/ 2 h 264"/>
                <a:gd name="T92" fmla="*/ 1 w 374"/>
                <a:gd name="T93" fmla="*/ 2 h 264"/>
                <a:gd name="T94" fmla="*/ 1 w 374"/>
                <a:gd name="T95" fmla="*/ 2 h 264"/>
                <a:gd name="T96" fmla="*/ 1 w 374"/>
                <a:gd name="T97" fmla="*/ 1 h 264"/>
                <a:gd name="T98" fmla="*/ 1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314"/>
            <p:cNvSpPr>
              <a:spLocks noChangeAspect="1"/>
            </p:cNvSpPr>
            <p:nvPr/>
          </p:nvSpPr>
          <p:spPr bwMode="auto">
            <a:xfrm>
              <a:off x="3544" y="2704"/>
              <a:ext cx="176" cy="129"/>
            </a:xfrm>
            <a:custGeom>
              <a:avLst/>
              <a:gdLst>
                <a:gd name="T0" fmla="*/ 2 w 352"/>
                <a:gd name="T1" fmla="*/ 0 h 259"/>
                <a:gd name="T2" fmla="*/ 4 w 352"/>
                <a:gd name="T3" fmla="*/ 0 h 259"/>
                <a:gd name="T4" fmla="*/ 6 w 352"/>
                <a:gd name="T5" fmla="*/ 0 h 259"/>
                <a:gd name="T6" fmla="*/ 8 w 352"/>
                <a:gd name="T7" fmla="*/ 0 h 259"/>
                <a:gd name="T8" fmla="*/ 10 w 352"/>
                <a:gd name="T9" fmla="*/ 1 h 259"/>
                <a:gd name="T10" fmla="*/ 11 w 352"/>
                <a:gd name="T11" fmla="*/ 1 h 259"/>
                <a:gd name="T12" fmla="*/ 11 w 352"/>
                <a:gd name="T13" fmla="*/ 1 h 259"/>
                <a:gd name="T14" fmla="*/ 11 w 352"/>
                <a:gd name="T15" fmla="*/ 2 h 259"/>
                <a:gd name="T16" fmla="*/ 11 w 352"/>
                <a:gd name="T17" fmla="*/ 2 h 259"/>
                <a:gd name="T18" fmla="*/ 10 w 352"/>
                <a:gd name="T19" fmla="*/ 3 h 259"/>
                <a:gd name="T20" fmla="*/ 10 w 352"/>
                <a:gd name="T21" fmla="*/ 3 h 259"/>
                <a:gd name="T22" fmla="*/ 11 w 352"/>
                <a:gd name="T23" fmla="*/ 3 h 259"/>
                <a:gd name="T24" fmla="*/ 11 w 352"/>
                <a:gd name="T25" fmla="*/ 3 h 259"/>
                <a:gd name="T26" fmla="*/ 11 w 352"/>
                <a:gd name="T27" fmla="*/ 4 h 259"/>
                <a:gd name="T28" fmla="*/ 10 w 352"/>
                <a:gd name="T29" fmla="*/ 4 h 259"/>
                <a:gd name="T30" fmla="*/ 10 w 352"/>
                <a:gd name="T31" fmla="*/ 4 h 259"/>
                <a:gd name="T32" fmla="*/ 11 w 352"/>
                <a:gd name="T33" fmla="*/ 5 h 259"/>
                <a:gd name="T34" fmla="*/ 10 w 352"/>
                <a:gd name="T35" fmla="*/ 5 h 259"/>
                <a:gd name="T36" fmla="*/ 10 w 352"/>
                <a:gd name="T37" fmla="*/ 5 h 259"/>
                <a:gd name="T38" fmla="*/ 10 w 352"/>
                <a:gd name="T39" fmla="*/ 6 h 259"/>
                <a:gd name="T40" fmla="*/ 10 w 352"/>
                <a:gd name="T41" fmla="*/ 6 h 259"/>
                <a:gd name="T42" fmla="*/ 10 w 352"/>
                <a:gd name="T43" fmla="*/ 6 h 259"/>
                <a:gd name="T44" fmla="*/ 10 w 352"/>
                <a:gd name="T45" fmla="*/ 6 h 259"/>
                <a:gd name="T46" fmla="*/ 10 w 352"/>
                <a:gd name="T47" fmla="*/ 7 h 259"/>
                <a:gd name="T48" fmla="*/ 10 w 352"/>
                <a:gd name="T49" fmla="*/ 7 h 259"/>
                <a:gd name="T50" fmla="*/ 9 w 352"/>
                <a:gd name="T51" fmla="*/ 8 h 259"/>
                <a:gd name="T52" fmla="*/ 7 w 352"/>
                <a:gd name="T53" fmla="*/ 8 h 259"/>
                <a:gd name="T54" fmla="*/ 6 w 352"/>
                <a:gd name="T55" fmla="*/ 8 h 259"/>
                <a:gd name="T56" fmla="*/ 4 w 352"/>
                <a:gd name="T57" fmla="*/ 7 h 259"/>
                <a:gd name="T58" fmla="*/ 2 w 352"/>
                <a:gd name="T59" fmla="*/ 7 h 259"/>
                <a:gd name="T60" fmla="*/ 1 w 352"/>
                <a:gd name="T61" fmla="*/ 6 h 259"/>
                <a:gd name="T62" fmla="*/ 1 w 352"/>
                <a:gd name="T63" fmla="*/ 5 h 259"/>
                <a:gd name="T64" fmla="*/ 1 w 352"/>
                <a:gd name="T65" fmla="*/ 5 h 259"/>
                <a:gd name="T66" fmla="*/ 1 w 352"/>
                <a:gd name="T67" fmla="*/ 5 h 259"/>
                <a:gd name="T68" fmla="*/ 1 w 352"/>
                <a:gd name="T69" fmla="*/ 4 h 259"/>
                <a:gd name="T70" fmla="*/ 1 w 352"/>
                <a:gd name="T71" fmla="*/ 4 h 259"/>
                <a:gd name="T72" fmla="*/ 1 w 352"/>
                <a:gd name="T73" fmla="*/ 4 h 259"/>
                <a:gd name="T74" fmla="*/ 1 w 352"/>
                <a:gd name="T75" fmla="*/ 4 h 259"/>
                <a:gd name="T76" fmla="*/ 1 w 352"/>
                <a:gd name="T77" fmla="*/ 3 h 259"/>
                <a:gd name="T78" fmla="*/ 1 w 352"/>
                <a:gd name="T79" fmla="*/ 3 h 259"/>
                <a:gd name="T80" fmla="*/ 1 w 352"/>
                <a:gd name="T81" fmla="*/ 3 h 259"/>
                <a:gd name="T82" fmla="*/ 1 w 352"/>
                <a:gd name="T83" fmla="*/ 2 h 259"/>
                <a:gd name="T84" fmla="*/ 1 w 352"/>
                <a:gd name="T85" fmla="*/ 2 h 259"/>
                <a:gd name="T86" fmla="*/ 1 w 352"/>
                <a:gd name="T87" fmla="*/ 2 h 259"/>
                <a:gd name="T88" fmla="*/ 1 w 352"/>
                <a:gd name="T89" fmla="*/ 2 h 259"/>
                <a:gd name="T90" fmla="*/ 1 w 352"/>
                <a:gd name="T91" fmla="*/ 1 h 259"/>
                <a:gd name="T92" fmla="*/ 1 w 352"/>
                <a:gd name="T93" fmla="*/ 1 h 259"/>
                <a:gd name="T94" fmla="*/ 1 w 352"/>
                <a:gd name="T95" fmla="*/ 0 h 259"/>
                <a:gd name="T96" fmla="*/ 1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315"/>
            <p:cNvSpPr>
              <a:spLocks noChangeAspect="1"/>
            </p:cNvSpPr>
            <p:nvPr/>
          </p:nvSpPr>
          <p:spPr bwMode="auto">
            <a:xfrm>
              <a:off x="3550" y="2705"/>
              <a:ext cx="164" cy="128"/>
            </a:xfrm>
            <a:custGeom>
              <a:avLst/>
              <a:gdLst>
                <a:gd name="T0" fmla="*/ 1 w 329"/>
                <a:gd name="T1" fmla="*/ 1 h 256"/>
                <a:gd name="T2" fmla="*/ 3 w 329"/>
                <a:gd name="T3" fmla="*/ 1 h 256"/>
                <a:gd name="T4" fmla="*/ 5 w 329"/>
                <a:gd name="T5" fmla="*/ 1 h 256"/>
                <a:gd name="T6" fmla="*/ 7 w 329"/>
                <a:gd name="T7" fmla="*/ 1 h 256"/>
                <a:gd name="T8" fmla="*/ 9 w 329"/>
                <a:gd name="T9" fmla="*/ 1 h 256"/>
                <a:gd name="T10" fmla="*/ 10 w 329"/>
                <a:gd name="T11" fmla="*/ 1 h 256"/>
                <a:gd name="T12" fmla="*/ 9 w 329"/>
                <a:gd name="T13" fmla="*/ 2 h 256"/>
                <a:gd name="T14" fmla="*/ 9 w 329"/>
                <a:gd name="T15" fmla="*/ 3 h 256"/>
                <a:gd name="T16" fmla="*/ 9 w 329"/>
                <a:gd name="T17" fmla="*/ 3 h 256"/>
                <a:gd name="T18" fmla="*/ 9 w 329"/>
                <a:gd name="T19" fmla="*/ 3 h 256"/>
                <a:gd name="T20" fmla="*/ 9 w 329"/>
                <a:gd name="T21" fmla="*/ 3 h 256"/>
                <a:gd name="T22" fmla="*/ 9 w 329"/>
                <a:gd name="T23" fmla="*/ 3 h 256"/>
                <a:gd name="T24" fmla="*/ 9 w 329"/>
                <a:gd name="T25" fmla="*/ 4 h 256"/>
                <a:gd name="T26" fmla="*/ 9 w 329"/>
                <a:gd name="T27" fmla="*/ 4 h 256"/>
                <a:gd name="T28" fmla="*/ 9 w 329"/>
                <a:gd name="T29" fmla="*/ 4 h 256"/>
                <a:gd name="T30" fmla="*/ 9 w 329"/>
                <a:gd name="T31" fmla="*/ 5 h 256"/>
                <a:gd name="T32" fmla="*/ 9 w 329"/>
                <a:gd name="T33" fmla="*/ 5 h 256"/>
                <a:gd name="T34" fmla="*/ 9 w 329"/>
                <a:gd name="T35" fmla="*/ 5 h 256"/>
                <a:gd name="T36" fmla="*/ 8 w 329"/>
                <a:gd name="T37" fmla="*/ 6 h 256"/>
                <a:gd name="T38" fmla="*/ 9 w 329"/>
                <a:gd name="T39" fmla="*/ 6 h 256"/>
                <a:gd name="T40" fmla="*/ 9 w 329"/>
                <a:gd name="T41" fmla="*/ 6 h 256"/>
                <a:gd name="T42" fmla="*/ 9 w 329"/>
                <a:gd name="T43" fmla="*/ 7 h 256"/>
                <a:gd name="T44" fmla="*/ 8 w 329"/>
                <a:gd name="T45" fmla="*/ 7 h 256"/>
                <a:gd name="T46" fmla="*/ 8 w 329"/>
                <a:gd name="T47" fmla="*/ 7 h 256"/>
                <a:gd name="T48" fmla="*/ 8 w 329"/>
                <a:gd name="T49" fmla="*/ 8 h 256"/>
                <a:gd name="T50" fmla="*/ 7 w 329"/>
                <a:gd name="T51" fmla="*/ 8 h 256"/>
                <a:gd name="T52" fmla="*/ 6 w 329"/>
                <a:gd name="T53" fmla="*/ 8 h 256"/>
                <a:gd name="T54" fmla="*/ 4 w 329"/>
                <a:gd name="T55" fmla="*/ 8 h 256"/>
                <a:gd name="T56" fmla="*/ 3 w 329"/>
                <a:gd name="T57" fmla="*/ 8 h 256"/>
                <a:gd name="T58" fmla="*/ 1 w 329"/>
                <a:gd name="T59" fmla="*/ 7 h 256"/>
                <a:gd name="T60" fmla="*/ 0 w 329"/>
                <a:gd name="T61" fmla="*/ 7 h 256"/>
                <a:gd name="T62" fmla="*/ 0 w 329"/>
                <a:gd name="T63" fmla="*/ 6 h 256"/>
                <a:gd name="T64" fmla="*/ 0 w 329"/>
                <a:gd name="T65" fmla="*/ 5 h 256"/>
                <a:gd name="T66" fmla="*/ 0 w 329"/>
                <a:gd name="T67" fmla="*/ 5 h 256"/>
                <a:gd name="T68" fmla="*/ 0 w 329"/>
                <a:gd name="T69" fmla="*/ 5 h 256"/>
                <a:gd name="T70" fmla="*/ 0 w 329"/>
                <a:gd name="T71" fmla="*/ 5 h 256"/>
                <a:gd name="T72" fmla="*/ 0 w 329"/>
                <a:gd name="T73" fmla="*/ 4 h 256"/>
                <a:gd name="T74" fmla="*/ 0 w 329"/>
                <a:gd name="T75" fmla="*/ 4 h 256"/>
                <a:gd name="T76" fmla="*/ 0 w 329"/>
                <a:gd name="T77" fmla="*/ 4 h 256"/>
                <a:gd name="T78" fmla="*/ 0 w 329"/>
                <a:gd name="T79" fmla="*/ 4 h 256"/>
                <a:gd name="T80" fmla="*/ 0 w 329"/>
                <a:gd name="T81" fmla="*/ 3 h 256"/>
                <a:gd name="T82" fmla="*/ 0 w 329"/>
                <a:gd name="T83" fmla="*/ 3 h 256"/>
                <a:gd name="T84" fmla="*/ 0 w 329"/>
                <a:gd name="T85" fmla="*/ 3 h 256"/>
                <a:gd name="T86" fmla="*/ 0 w 329"/>
                <a:gd name="T87" fmla="*/ 2 h 256"/>
                <a:gd name="T88" fmla="*/ 0 w 329"/>
                <a:gd name="T89" fmla="*/ 2 h 256"/>
                <a:gd name="T90" fmla="*/ 0 w 329"/>
                <a:gd name="T91" fmla="*/ 2 h 256"/>
                <a:gd name="T92" fmla="*/ 0 w 329"/>
                <a:gd name="T93" fmla="*/ 2 h 256"/>
                <a:gd name="T94" fmla="*/ 0 w 329"/>
                <a:gd name="T95" fmla="*/ 1 h 256"/>
                <a:gd name="T96" fmla="*/ 0 w 329"/>
                <a:gd name="T97" fmla="*/ 1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316"/>
            <p:cNvSpPr>
              <a:spLocks noChangeAspect="1"/>
            </p:cNvSpPr>
            <p:nvPr/>
          </p:nvSpPr>
          <p:spPr bwMode="auto">
            <a:xfrm>
              <a:off x="3555" y="2707"/>
              <a:ext cx="153" cy="126"/>
            </a:xfrm>
            <a:custGeom>
              <a:avLst/>
              <a:gdLst>
                <a:gd name="T0" fmla="*/ 1 w 306"/>
                <a:gd name="T1" fmla="*/ 1 h 252"/>
                <a:gd name="T2" fmla="*/ 3 w 306"/>
                <a:gd name="T3" fmla="*/ 1 h 252"/>
                <a:gd name="T4" fmla="*/ 5 w 306"/>
                <a:gd name="T5" fmla="*/ 1 h 252"/>
                <a:gd name="T6" fmla="*/ 7 w 306"/>
                <a:gd name="T7" fmla="*/ 1 h 252"/>
                <a:gd name="T8" fmla="*/ 9 w 306"/>
                <a:gd name="T9" fmla="*/ 2 h 252"/>
                <a:gd name="T10" fmla="*/ 10 w 306"/>
                <a:gd name="T11" fmla="*/ 2 h 252"/>
                <a:gd name="T12" fmla="*/ 10 w 306"/>
                <a:gd name="T13" fmla="*/ 2 h 252"/>
                <a:gd name="T14" fmla="*/ 10 w 306"/>
                <a:gd name="T15" fmla="*/ 3 h 252"/>
                <a:gd name="T16" fmla="*/ 9 w 306"/>
                <a:gd name="T17" fmla="*/ 3 h 252"/>
                <a:gd name="T18" fmla="*/ 9 w 306"/>
                <a:gd name="T19" fmla="*/ 3 h 252"/>
                <a:gd name="T20" fmla="*/ 9 w 306"/>
                <a:gd name="T21" fmla="*/ 4 h 252"/>
                <a:gd name="T22" fmla="*/ 9 w 306"/>
                <a:gd name="T23" fmla="*/ 4 h 252"/>
                <a:gd name="T24" fmla="*/ 9 w 306"/>
                <a:gd name="T25" fmla="*/ 4 h 252"/>
                <a:gd name="T26" fmla="*/ 9 w 306"/>
                <a:gd name="T27" fmla="*/ 5 h 252"/>
                <a:gd name="T28" fmla="*/ 9 w 306"/>
                <a:gd name="T29" fmla="*/ 5 h 252"/>
                <a:gd name="T30" fmla="*/ 9 w 306"/>
                <a:gd name="T31" fmla="*/ 5 h 252"/>
                <a:gd name="T32" fmla="*/ 9 w 306"/>
                <a:gd name="T33" fmla="*/ 5 h 252"/>
                <a:gd name="T34" fmla="*/ 9 w 306"/>
                <a:gd name="T35" fmla="*/ 6 h 252"/>
                <a:gd name="T36" fmla="*/ 9 w 306"/>
                <a:gd name="T37" fmla="*/ 6 h 252"/>
                <a:gd name="T38" fmla="*/ 9 w 306"/>
                <a:gd name="T39" fmla="*/ 6 h 252"/>
                <a:gd name="T40" fmla="*/ 9 w 306"/>
                <a:gd name="T41" fmla="*/ 7 h 252"/>
                <a:gd name="T42" fmla="*/ 9 w 306"/>
                <a:gd name="T43" fmla="*/ 7 h 252"/>
                <a:gd name="T44" fmla="*/ 9 w 306"/>
                <a:gd name="T45" fmla="*/ 7 h 252"/>
                <a:gd name="T46" fmla="*/ 9 w 306"/>
                <a:gd name="T47" fmla="*/ 8 h 252"/>
                <a:gd name="T48" fmla="*/ 8 w 306"/>
                <a:gd name="T49" fmla="*/ 8 h 252"/>
                <a:gd name="T50" fmla="*/ 7 w 306"/>
                <a:gd name="T51" fmla="*/ 8 h 252"/>
                <a:gd name="T52" fmla="*/ 6 w 306"/>
                <a:gd name="T53" fmla="*/ 8 h 252"/>
                <a:gd name="T54" fmla="*/ 5 w 306"/>
                <a:gd name="T55" fmla="*/ 8 h 252"/>
                <a:gd name="T56" fmla="*/ 3 w 306"/>
                <a:gd name="T57" fmla="*/ 8 h 252"/>
                <a:gd name="T58" fmla="*/ 2 w 306"/>
                <a:gd name="T59" fmla="*/ 8 h 252"/>
                <a:gd name="T60" fmla="*/ 1 w 306"/>
                <a:gd name="T61" fmla="*/ 7 h 252"/>
                <a:gd name="T62" fmla="*/ 1 w 306"/>
                <a:gd name="T63" fmla="*/ 6 h 252"/>
                <a:gd name="T64" fmla="*/ 1 w 306"/>
                <a:gd name="T65" fmla="*/ 6 h 252"/>
                <a:gd name="T66" fmla="*/ 1 w 306"/>
                <a:gd name="T67" fmla="*/ 6 h 252"/>
                <a:gd name="T68" fmla="*/ 1 w 306"/>
                <a:gd name="T69" fmla="*/ 5 h 252"/>
                <a:gd name="T70" fmla="*/ 1 w 306"/>
                <a:gd name="T71" fmla="*/ 5 h 252"/>
                <a:gd name="T72" fmla="*/ 1 w 306"/>
                <a:gd name="T73" fmla="*/ 5 h 252"/>
                <a:gd name="T74" fmla="*/ 1 w 306"/>
                <a:gd name="T75" fmla="*/ 5 h 252"/>
                <a:gd name="T76" fmla="*/ 1 w 306"/>
                <a:gd name="T77" fmla="*/ 4 h 252"/>
                <a:gd name="T78" fmla="*/ 1 w 306"/>
                <a:gd name="T79" fmla="*/ 4 h 252"/>
                <a:gd name="T80" fmla="*/ 1 w 306"/>
                <a:gd name="T81" fmla="*/ 4 h 252"/>
                <a:gd name="T82" fmla="*/ 1 w 306"/>
                <a:gd name="T83" fmla="*/ 3 h 252"/>
                <a:gd name="T84" fmla="*/ 1 w 306"/>
                <a:gd name="T85" fmla="*/ 3 h 252"/>
                <a:gd name="T86" fmla="*/ 1 w 306"/>
                <a:gd name="T87" fmla="*/ 3 h 252"/>
                <a:gd name="T88" fmla="*/ 1 w 306"/>
                <a:gd name="T89" fmla="*/ 3 h 252"/>
                <a:gd name="T90" fmla="*/ 1 w 306"/>
                <a:gd name="T91" fmla="*/ 2 h 252"/>
                <a:gd name="T92" fmla="*/ 1 w 306"/>
                <a:gd name="T93" fmla="*/ 2 h 252"/>
                <a:gd name="T94" fmla="*/ 1 w 306"/>
                <a:gd name="T95" fmla="*/ 1 h 252"/>
                <a:gd name="T96" fmla="*/ 1 w 306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317"/>
            <p:cNvSpPr>
              <a:spLocks noChangeAspect="1"/>
            </p:cNvSpPr>
            <p:nvPr/>
          </p:nvSpPr>
          <p:spPr bwMode="auto">
            <a:xfrm>
              <a:off x="3561" y="2708"/>
              <a:ext cx="141" cy="125"/>
            </a:xfrm>
            <a:custGeom>
              <a:avLst/>
              <a:gdLst>
                <a:gd name="T0" fmla="*/ 1 w 283"/>
                <a:gd name="T1" fmla="*/ 1 h 250"/>
                <a:gd name="T2" fmla="*/ 2 w 283"/>
                <a:gd name="T3" fmla="*/ 1 h 250"/>
                <a:gd name="T4" fmla="*/ 4 w 283"/>
                <a:gd name="T5" fmla="*/ 1 h 250"/>
                <a:gd name="T6" fmla="*/ 6 w 283"/>
                <a:gd name="T7" fmla="*/ 1 h 250"/>
                <a:gd name="T8" fmla="*/ 7 w 283"/>
                <a:gd name="T9" fmla="*/ 1 h 250"/>
                <a:gd name="T10" fmla="*/ 8 w 283"/>
                <a:gd name="T11" fmla="*/ 2 h 250"/>
                <a:gd name="T12" fmla="*/ 8 w 283"/>
                <a:gd name="T13" fmla="*/ 2 h 250"/>
                <a:gd name="T14" fmla="*/ 8 w 283"/>
                <a:gd name="T15" fmla="*/ 3 h 250"/>
                <a:gd name="T16" fmla="*/ 8 w 283"/>
                <a:gd name="T17" fmla="*/ 3 h 250"/>
                <a:gd name="T18" fmla="*/ 7 w 283"/>
                <a:gd name="T19" fmla="*/ 3 h 250"/>
                <a:gd name="T20" fmla="*/ 7 w 283"/>
                <a:gd name="T21" fmla="*/ 4 h 250"/>
                <a:gd name="T22" fmla="*/ 8 w 283"/>
                <a:gd name="T23" fmla="*/ 4 h 250"/>
                <a:gd name="T24" fmla="*/ 8 w 283"/>
                <a:gd name="T25" fmla="*/ 4 h 250"/>
                <a:gd name="T26" fmla="*/ 8 w 283"/>
                <a:gd name="T27" fmla="*/ 5 h 250"/>
                <a:gd name="T28" fmla="*/ 7 w 283"/>
                <a:gd name="T29" fmla="*/ 5 h 250"/>
                <a:gd name="T30" fmla="*/ 7 w 283"/>
                <a:gd name="T31" fmla="*/ 5 h 250"/>
                <a:gd name="T32" fmla="*/ 8 w 283"/>
                <a:gd name="T33" fmla="*/ 5 h 250"/>
                <a:gd name="T34" fmla="*/ 7 w 283"/>
                <a:gd name="T35" fmla="*/ 6 h 250"/>
                <a:gd name="T36" fmla="*/ 7 w 283"/>
                <a:gd name="T37" fmla="*/ 6 h 250"/>
                <a:gd name="T38" fmla="*/ 7 w 283"/>
                <a:gd name="T39" fmla="*/ 6 h 250"/>
                <a:gd name="T40" fmla="*/ 7 w 283"/>
                <a:gd name="T41" fmla="*/ 6 h 250"/>
                <a:gd name="T42" fmla="*/ 7 w 283"/>
                <a:gd name="T43" fmla="*/ 7 h 250"/>
                <a:gd name="T44" fmla="*/ 7 w 283"/>
                <a:gd name="T45" fmla="*/ 7 h 250"/>
                <a:gd name="T46" fmla="*/ 7 w 283"/>
                <a:gd name="T47" fmla="*/ 8 h 250"/>
                <a:gd name="T48" fmla="*/ 7 w 283"/>
                <a:gd name="T49" fmla="*/ 8 h 250"/>
                <a:gd name="T50" fmla="*/ 6 w 283"/>
                <a:gd name="T51" fmla="*/ 8 h 250"/>
                <a:gd name="T52" fmla="*/ 5 w 283"/>
                <a:gd name="T53" fmla="*/ 8 h 250"/>
                <a:gd name="T54" fmla="*/ 4 w 283"/>
                <a:gd name="T55" fmla="*/ 8 h 250"/>
                <a:gd name="T56" fmla="*/ 2 w 283"/>
                <a:gd name="T57" fmla="*/ 8 h 250"/>
                <a:gd name="T58" fmla="*/ 1 w 283"/>
                <a:gd name="T59" fmla="*/ 8 h 250"/>
                <a:gd name="T60" fmla="*/ 0 w 283"/>
                <a:gd name="T61" fmla="*/ 7 h 250"/>
                <a:gd name="T62" fmla="*/ 0 w 283"/>
                <a:gd name="T63" fmla="*/ 6 h 250"/>
                <a:gd name="T64" fmla="*/ 0 w 283"/>
                <a:gd name="T65" fmla="*/ 6 h 250"/>
                <a:gd name="T66" fmla="*/ 0 w 283"/>
                <a:gd name="T67" fmla="*/ 6 h 250"/>
                <a:gd name="T68" fmla="*/ 0 w 283"/>
                <a:gd name="T69" fmla="*/ 5 h 250"/>
                <a:gd name="T70" fmla="*/ 0 w 283"/>
                <a:gd name="T71" fmla="*/ 5 h 250"/>
                <a:gd name="T72" fmla="*/ 0 w 283"/>
                <a:gd name="T73" fmla="*/ 5 h 250"/>
                <a:gd name="T74" fmla="*/ 0 w 283"/>
                <a:gd name="T75" fmla="*/ 5 h 250"/>
                <a:gd name="T76" fmla="*/ 0 w 283"/>
                <a:gd name="T77" fmla="*/ 4 h 250"/>
                <a:gd name="T78" fmla="*/ 0 w 283"/>
                <a:gd name="T79" fmla="*/ 4 h 250"/>
                <a:gd name="T80" fmla="*/ 0 w 283"/>
                <a:gd name="T81" fmla="*/ 4 h 250"/>
                <a:gd name="T82" fmla="*/ 0 w 283"/>
                <a:gd name="T83" fmla="*/ 3 h 250"/>
                <a:gd name="T84" fmla="*/ 0 w 283"/>
                <a:gd name="T85" fmla="*/ 3 h 250"/>
                <a:gd name="T86" fmla="*/ 0 w 283"/>
                <a:gd name="T87" fmla="*/ 3 h 250"/>
                <a:gd name="T88" fmla="*/ 0 w 283"/>
                <a:gd name="T89" fmla="*/ 3 h 250"/>
                <a:gd name="T90" fmla="*/ 0 w 283"/>
                <a:gd name="T91" fmla="*/ 2 h 250"/>
                <a:gd name="T92" fmla="*/ 0 w 283"/>
                <a:gd name="T93" fmla="*/ 2 h 250"/>
                <a:gd name="T94" fmla="*/ 0 w 283"/>
                <a:gd name="T95" fmla="*/ 1 h 250"/>
                <a:gd name="T96" fmla="*/ 0 w 283"/>
                <a:gd name="T97" fmla="*/ 1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318"/>
            <p:cNvSpPr>
              <a:spLocks noChangeAspect="1"/>
            </p:cNvSpPr>
            <p:nvPr/>
          </p:nvSpPr>
          <p:spPr bwMode="auto">
            <a:xfrm>
              <a:off x="3566" y="2709"/>
              <a:ext cx="130" cy="124"/>
            </a:xfrm>
            <a:custGeom>
              <a:avLst/>
              <a:gdLst>
                <a:gd name="T0" fmla="*/ 1 w 260"/>
                <a:gd name="T1" fmla="*/ 1 h 246"/>
                <a:gd name="T2" fmla="*/ 3 w 260"/>
                <a:gd name="T3" fmla="*/ 1 h 246"/>
                <a:gd name="T4" fmla="*/ 4 w 260"/>
                <a:gd name="T5" fmla="*/ 1 h 246"/>
                <a:gd name="T6" fmla="*/ 6 w 260"/>
                <a:gd name="T7" fmla="*/ 1 h 246"/>
                <a:gd name="T8" fmla="*/ 7 w 260"/>
                <a:gd name="T9" fmla="*/ 1 h 246"/>
                <a:gd name="T10" fmla="*/ 8 w 260"/>
                <a:gd name="T11" fmla="*/ 2 h 246"/>
                <a:gd name="T12" fmla="*/ 8 w 260"/>
                <a:gd name="T13" fmla="*/ 2 h 246"/>
                <a:gd name="T14" fmla="*/ 8 w 260"/>
                <a:gd name="T15" fmla="*/ 3 h 246"/>
                <a:gd name="T16" fmla="*/ 7 w 260"/>
                <a:gd name="T17" fmla="*/ 3 h 246"/>
                <a:gd name="T18" fmla="*/ 7 w 260"/>
                <a:gd name="T19" fmla="*/ 3 h 246"/>
                <a:gd name="T20" fmla="*/ 7 w 260"/>
                <a:gd name="T21" fmla="*/ 4 h 246"/>
                <a:gd name="T22" fmla="*/ 7 w 260"/>
                <a:gd name="T23" fmla="*/ 4 h 246"/>
                <a:gd name="T24" fmla="*/ 8 w 260"/>
                <a:gd name="T25" fmla="*/ 4 h 246"/>
                <a:gd name="T26" fmla="*/ 7 w 260"/>
                <a:gd name="T27" fmla="*/ 4 h 246"/>
                <a:gd name="T28" fmla="*/ 7 w 260"/>
                <a:gd name="T29" fmla="*/ 4 h 246"/>
                <a:gd name="T30" fmla="*/ 7 w 260"/>
                <a:gd name="T31" fmla="*/ 5 h 246"/>
                <a:gd name="T32" fmla="*/ 7 w 260"/>
                <a:gd name="T33" fmla="*/ 5 h 246"/>
                <a:gd name="T34" fmla="*/ 7 w 260"/>
                <a:gd name="T35" fmla="*/ 6 h 246"/>
                <a:gd name="T36" fmla="*/ 7 w 260"/>
                <a:gd name="T37" fmla="*/ 6 h 246"/>
                <a:gd name="T38" fmla="*/ 7 w 260"/>
                <a:gd name="T39" fmla="*/ 6 h 246"/>
                <a:gd name="T40" fmla="*/ 7 w 260"/>
                <a:gd name="T41" fmla="*/ 6 h 246"/>
                <a:gd name="T42" fmla="*/ 7 w 260"/>
                <a:gd name="T43" fmla="*/ 7 h 246"/>
                <a:gd name="T44" fmla="*/ 7 w 260"/>
                <a:gd name="T45" fmla="*/ 7 h 246"/>
                <a:gd name="T46" fmla="*/ 7 w 260"/>
                <a:gd name="T47" fmla="*/ 7 h 246"/>
                <a:gd name="T48" fmla="*/ 7 w 260"/>
                <a:gd name="T49" fmla="*/ 8 h 246"/>
                <a:gd name="T50" fmla="*/ 6 w 260"/>
                <a:gd name="T51" fmla="*/ 8 h 246"/>
                <a:gd name="T52" fmla="*/ 5 w 260"/>
                <a:gd name="T53" fmla="*/ 8 h 246"/>
                <a:gd name="T54" fmla="*/ 4 w 260"/>
                <a:gd name="T55" fmla="*/ 8 h 246"/>
                <a:gd name="T56" fmla="*/ 2 w 260"/>
                <a:gd name="T57" fmla="*/ 8 h 246"/>
                <a:gd name="T58" fmla="*/ 1 w 260"/>
                <a:gd name="T59" fmla="*/ 8 h 246"/>
                <a:gd name="T60" fmla="*/ 1 w 260"/>
                <a:gd name="T61" fmla="*/ 7 h 246"/>
                <a:gd name="T62" fmla="*/ 1 w 260"/>
                <a:gd name="T63" fmla="*/ 6 h 246"/>
                <a:gd name="T64" fmla="*/ 1 w 260"/>
                <a:gd name="T65" fmla="*/ 6 h 246"/>
                <a:gd name="T66" fmla="*/ 1 w 260"/>
                <a:gd name="T67" fmla="*/ 6 h 246"/>
                <a:gd name="T68" fmla="*/ 1 w 260"/>
                <a:gd name="T69" fmla="*/ 5 h 246"/>
                <a:gd name="T70" fmla="*/ 1 w 260"/>
                <a:gd name="T71" fmla="*/ 5 h 246"/>
                <a:gd name="T72" fmla="*/ 1 w 260"/>
                <a:gd name="T73" fmla="*/ 5 h 246"/>
                <a:gd name="T74" fmla="*/ 1 w 260"/>
                <a:gd name="T75" fmla="*/ 5 h 246"/>
                <a:gd name="T76" fmla="*/ 1 w 260"/>
                <a:gd name="T77" fmla="*/ 4 h 246"/>
                <a:gd name="T78" fmla="*/ 1 w 260"/>
                <a:gd name="T79" fmla="*/ 4 h 246"/>
                <a:gd name="T80" fmla="*/ 1 w 260"/>
                <a:gd name="T81" fmla="*/ 4 h 246"/>
                <a:gd name="T82" fmla="*/ 1 w 260"/>
                <a:gd name="T83" fmla="*/ 3 h 246"/>
                <a:gd name="T84" fmla="*/ 1 w 260"/>
                <a:gd name="T85" fmla="*/ 3 h 246"/>
                <a:gd name="T86" fmla="*/ 1 w 260"/>
                <a:gd name="T87" fmla="*/ 3 h 246"/>
                <a:gd name="T88" fmla="*/ 1 w 260"/>
                <a:gd name="T89" fmla="*/ 3 h 246"/>
                <a:gd name="T90" fmla="*/ 1 w 260"/>
                <a:gd name="T91" fmla="*/ 2 h 246"/>
                <a:gd name="T92" fmla="*/ 1 w 260"/>
                <a:gd name="T93" fmla="*/ 2 h 246"/>
                <a:gd name="T94" fmla="*/ 1 w 260"/>
                <a:gd name="T95" fmla="*/ 1 h 246"/>
                <a:gd name="T96" fmla="*/ 1 w 260"/>
                <a:gd name="T97" fmla="*/ 1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319"/>
            <p:cNvSpPr>
              <a:spLocks noChangeAspect="1"/>
            </p:cNvSpPr>
            <p:nvPr/>
          </p:nvSpPr>
          <p:spPr bwMode="auto">
            <a:xfrm>
              <a:off x="3572" y="2711"/>
              <a:ext cx="118" cy="121"/>
            </a:xfrm>
            <a:custGeom>
              <a:avLst/>
              <a:gdLst>
                <a:gd name="T0" fmla="*/ 2 w 236"/>
                <a:gd name="T1" fmla="*/ 0 h 243"/>
                <a:gd name="T2" fmla="*/ 3 w 236"/>
                <a:gd name="T3" fmla="*/ 0 h 243"/>
                <a:gd name="T4" fmla="*/ 4 w 236"/>
                <a:gd name="T5" fmla="*/ 0 h 243"/>
                <a:gd name="T6" fmla="*/ 6 w 236"/>
                <a:gd name="T7" fmla="*/ 0 h 243"/>
                <a:gd name="T8" fmla="*/ 7 w 236"/>
                <a:gd name="T9" fmla="*/ 0 h 243"/>
                <a:gd name="T10" fmla="*/ 8 w 236"/>
                <a:gd name="T11" fmla="*/ 1 h 243"/>
                <a:gd name="T12" fmla="*/ 8 w 236"/>
                <a:gd name="T13" fmla="*/ 1 h 243"/>
                <a:gd name="T14" fmla="*/ 7 w 236"/>
                <a:gd name="T15" fmla="*/ 2 h 243"/>
                <a:gd name="T16" fmla="*/ 7 w 236"/>
                <a:gd name="T17" fmla="*/ 2 h 243"/>
                <a:gd name="T18" fmla="*/ 7 w 236"/>
                <a:gd name="T19" fmla="*/ 2 h 243"/>
                <a:gd name="T20" fmla="*/ 7 w 236"/>
                <a:gd name="T21" fmla="*/ 3 h 243"/>
                <a:gd name="T22" fmla="*/ 7 w 236"/>
                <a:gd name="T23" fmla="*/ 3 h 243"/>
                <a:gd name="T24" fmla="*/ 7 w 236"/>
                <a:gd name="T25" fmla="*/ 3 h 243"/>
                <a:gd name="T26" fmla="*/ 7 w 236"/>
                <a:gd name="T27" fmla="*/ 3 h 243"/>
                <a:gd name="T28" fmla="*/ 7 w 236"/>
                <a:gd name="T29" fmla="*/ 3 h 243"/>
                <a:gd name="T30" fmla="*/ 7 w 236"/>
                <a:gd name="T31" fmla="*/ 4 h 243"/>
                <a:gd name="T32" fmla="*/ 7 w 236"/>
                <a:gd name="T33" fmla="*/ 4 h 243"/>
                <a:gd name="T34" fmla="*/ 7 w 236"/>
                <a:gd name="T35" fmla="*/ 4 h 243"/>
                <a:gd name="T36" fmla="*/ 7 w 236"/>
                <a:gd name="T37" fmla="*/ 5 h 243"/>
                <a:gd name="T38" fmla="*/ 7 w 236"/>
                <a:gd name="T39" fmla="*/ 5 h 243"/>
                <a:gd name="T40" fmla="*/ 7 w 236"/>
                <a:gd name="T41" fmla="*/ 5 h 243"/>
                <a:gd name="T42" fmla="*/ 7 w 236"/>
                <a:gd name="T43" fmla="*/ 6 h 243"/>
                <a:gd name="T44" fmla="*/ 7 w 236"/>
                <a:gd name="T45" fmla="*/ 6 h 243"/>
                <a:gd name="T46" fmla="*/ 7 w 236"/>
                <a:gd name="T47" fmla="*/ 6 h 243"/>
                <a:gd name="T48" fmla="*/ 6 w 236"/>
                <a:gd name="T49" fmla="*/ 7 h 243"/>
                <a:gd name="T50" fmla="*/ 6 w 236"/>
                <a:gd name="T51" fmla="*/ 7 h 243"/>
                <a:gd name="T52" fmla="*/ 3 w 236"/>
                <a:gd name="T53" fmla="*/ 7 h 243"/>
                <a:gd name="T54" fmla="*/ 1 w 236"/>
                <a:gd name="T55" fmla="*/ 7 h 243"/>
                <a:gd name="T56" fmla="*/ 1 w 236"/>
                <a:gd name="T57" fmla="*/ 6 h 243"/>
                <a:gd name="T58" fmla="*/ 1 w 236"/>
                <a:gd name="T59" fmla="*/ 5 h 243"/>
                <a:gd name="T60" fmla="*/ 1 w 236"/>
                <a:gd name="T61" fmla="*/ 5 h 243"/>
                <a:gd name="T62" fmla="*/ 1 w 236"/>
                <a:gd name="T63" fmla="*/ 4 h 243"/>
                <a:gd name="T64" fmla="*/ 1 w 236"/>
                <a:gd name="T65" fmla="*/ 4 h 243"/>
                <a:gd name="T66" fmla="*/ 1 w 236"/>
                <a:gd name="T67" fmla="*/ 4 h 243"/>
                <a:gd name="T68" fmla="*/ 0 w 236"/>
                <a:gd name="T69" fmla="*/ 4 h 243"/>
                <a:gd name="T70" fmla="*/ 1 w 236"/>
                <a:gd name="T71" fmla="*/ 3 h 243"/>
                <a:gd name="T72" fmla="*/ 1 w 236"/>
                <a:gd name="T73" fmla="*/ 3 h 243"/>
                <a:gd name="T74" fmla="*/ 1 w 236"/>
                <a:gd name="T75" fmla="*/ 3 h 243"/>
                <a:gd name="T76" fmla="*/ 1 w 236"/>
                <a:gd name="T77" fmla="*/ 3 h 243"/>
                <a:gd name="T78" fmla="*/ 1 w 236"/>
                <a:gd name="T79" fmla="*/ 2 h 243"/>
                <a:gd name="T80" fmla="*/ 1 w 236"/>
                <a:gd name="T81" fmla="*/ 2 h 243"/>
                <a:gd name="T82" fmla="*/ 1 w 236"/>
                <a:gd name="T83" fmla="*/ 2 h 243"/>
                <a:gd name="T84" fmla="*/ 1 w 236"/>
                <a:gd name="T85" fmla="*/ 1 h 243"/>
                <a:gd name="T86" fmla="*/ 1 w 236"/>
                <a:gd name="T87" fmla="*/ 1 h 243"/>
                <a:gd name="T88" fmla="*/ 1 w 236"/>
                <a:gd name="T89" fmla="*/ 1 h 243"/>
                <a:gd name="T90" fmla="*/ 1 w 236"/>
                <a:gd name="T91" fmla="*/ 0 h 243"/>
                <a:gd name="T92" fmla="*/ 1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320"/>
            <p:cNvSpPr>
              <a:spLocks noChangeAspect="1"/>
            </p:cNvSpPr>
            <p:nvPr/>
          </p:nvSpPr>
          <p:spPr bwMode="auto">
            <a:xfrm>
              <a:off x="3577" y="2712"/>
              <a:ext cx="107" cy="120"/>
            </a:xfrm>
            <a:custGeom>
              <a:avLst/>
              <a:gdLst>
                <a:gd name="T0" fmla="*/ 2 w 214"/>
                <a:gd name="T1" fmla="*/ 1 h 239"/>
                <a:gd name="T2" fmla="*/ 3 w 214"/>
                <a:gd name="T3" fmla="*/ 1 h 239"/>
                <a:gd name="T4" fmla="*/ 4 w 214"/>
                <a:gd name="T5" fmla="*/ 1 h 239"/>
                <a:gd name="T6" fmla="*/ 5 w 214"/>
                <a:gd name="T7" fmla="*/ 1 h 239"/>
                <a:gd name="T8" fmla="*/ 6 w 214"/>
                <a:gd name="T9" fmla="*/ 1 h 239"/>
                <a:gd name="T10" fmla="*/ 7 w 214"/>
                <a:gd name="T11" fmla="*/ 1 h 239"/>
                <a:gd name="T12" fmla="*/ 7 w 214"/>
                <a:gd name="T13" fmla="*/ 2 h 239"/>
                <a:gd name="T14" fmla="*/ 7 w 214"/>
                <a:gd name="T15" fmla="*/ 2 h 239"/>
                <a:gd name="T16" fmla="*/ 7 w 214"/>
                <a:gd name="T17" fmla="*/ 3 h 239"/>
                <a:gd name="T18" fmla="*/ 6 w 214"/>
                <a:gd name="T19" fmla="*/ 3 h 239"/>
                <a:gd name="T20" fmla="*/ 6 w 214"/>
                <a:gd name="T21" fmla="*/ 3 h 239"/>
                <a:gd name="T22" fmla="*/ 7 w 214"/>
                <a:gd name="T23" fmla="*/ 3 h 239"/>
                <a:gd name="T24" fmla="*/ 7 w 214"/>
                <a:gd name="T25" fmla="*/ 4 h 239"/>
                <a:gd name="T26" fmla="*/ 6 w 214"/>
                <a:gd name="T27" fmla="*/ 4 h 239"/>
                <a:gd name="T28" fmla="*/ 6 w 214"/>
                <a:gd name="T29" fmla="*/ 4 h 239"/>
                <a:gd name="T30" fmla="*/ 6 w 214"/>
                <a:gd name="T31" fmla="*/ 5 h 239"/>
                <a:gd name="T32" fmla="*/ 6 w 214"/>
                <a:gd name="T33" fmla="*/ 5 h 239"/>
                <a:gd name="T34" fmla="*/ 6 w 214"/>
                <a:gd name="T35" fmla="*/ 5 h 239"/>
                <a:gd name="T36" fmla="*/ 6 w 214"/>
                <a:gd name="T37" fmla="*/ 5 h 239"/>
                <a:gd name="T38" fmla="*/ 6 w 214"/>
                <a:gd name="T39" fmla="*/ 6 h 239"/>
                <a:gd name="T40" fmla="*/ 6 w 214"/>
                <a:gd name="T41" fmla="*/ 6 h 239"/>
                <a:gd name="T42" fmla="*/ 6 w 214"/>
                <a:gd name="T43" fmla="*/ 6 h 239"/>
                <a:gd name="T44" fmla="*/ 6 w 214"/>
                <a:gd name="T45" fmla="*/ 7 h 239"/>
                <a:gd name="T46" fmla="*/ 6 w 214"/>
                <a:gd name="T47" fmla="*/ 7 h 239"/>
                <a:gd name="T48" fmla="*/ 6 w 214"/>
                <a:gd name="T49" fmla="*/ 7 h 239"/>
                <a:gd name="T50" fmla="*/ 5 w 214"/>
                <a:gd name="T51" fmla="*/ 8 h 239"/>
                <a:gd name="T52" fmla="*/ 3 w 214"/>
                <a:gd name="T53" fmla="*/ 8 h 239"/>
                <a:gd name="T54" fmla="*/ 1 w 214"/>
                <a:gd name="T55" fmla="*/ 7 h 239"/>
                <a:gd name="T56" fmla="*/ 1 w 214"/>
                <a:gd name="T57" fmla="*/ 6 h 239"/>
                <a:gd name="T58" fmla="*/ 1 w 214"/>
                <a:gd name="T59" fmla="*/ 6 h 239"/>
                <a:gd name="T60" fmla="*/ 1 w 214"/>
                <a:gd name="T61" fmla="*/ 6 h 239"/>
                <a:gd name="T62" fmla="*/ 1 w 214"/>
                <a:gd name="T63" fmla="*/ 5 h 239"/>
                <a:gd name="T64" fmla="*/ 1 w 214"/>
                <a:gd name="T65" fmla="*/ 5 h 239"/>
                <a:gd name="T66" fmla="*/ 1 w 214"/>
                <a:gd name="T67" fmla="*/ 5 h 239"/>
                <a:gd name="T68" fmla="*/ 0 w 214"/>
                <a:gd name="T69" fmla="*/ 5 h 239"/>
                <a:gd name="T70" fmla="*/ 1 w 214"/>
                <a:gd name="T71" fmla="*/ 4 h 239"/>
                <a:gd name="T72" fmla="*/ 1 w 214"/>
                <a:gd name="T73" fmla="*/ 4 h 239"/>
                <a:gd name="T74" fmla="*/ 1 w 214"/>
                <a:gd name="T75" fmla="*/ 4 h 239"/>
                <a:gd name="T76" fmla="*/ 1 w 214"/>
                <a:gd name="T77" fmla="*/ 3 h 239"/>
                <a:gd name="T78" fmla="*/ 1 w 214"/>
                <a:gd name="T79" fmla="*/ 3 h 239"/>
                <a:gd name="T80" fmla="*/ 1 w 214"/>
                <a:gd name="T81" fmla="*/ 3 h 239"/>
                <a:gd name="T82" fmla="*/ 1 w 214"/>
                <a:gd name="T83" fmla="*/ 3 h 239"/>
                <a:gd name="T84" fmla="*/ 1 w 214"/>
                <a:gd name="T85" fmla="*/ 2 h 239"/>
                <a:gd name="T86" fmla="*/ 1 w 214"/>
                <a:gd name="T87" fmla="*/ 2 h 239"/>
                <a:gd name="T88" fmla="*/ 1 w 214"/>
                <a:gd name="T89" fmla="*/ 2 h 239"/>
                <a:gd name="T90" fmla="*/ 1 w 214"/>
                <a:gd name="T91" fmla="*/ 1 h 239"/>
                <a:gd name="T92" fmla="*/ 1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321"/>
            <p:cNvSpPr>
              <a:spLocks noChangeAspect="1"/>
            </p:cNvSpPr>
            <p:nvPr/>
          </p:nvSpPr>
          <p:spPr bwMode="auto">
            <a:xfrm>
              <a:off x="3583" y="2713"/>
              <a:ext cx="95" cy="119"/>
            </a:xfrm>
            <a:custGeom>
              <a:avLst/>
              <a:gdLst>
                <a:gd name="T0" fmla="*/ 2 w 190"/>
                <a:gd name="T1" fmla="*/ 1 h 237"/>
                <a:gd name="T2" fmla="*/ 4 w 190"/>
                <a:gd name="T3" fmla="*/ 1 h 237"/>
                <a:gd name="T4" fmla="*/ 6 w 190"/>
                <a:gd name="T5" fmla="*/ 1 h 237"/>
                <a:gd name="T6" fmla="*/ 6 w 190"/>
                <a:gd name="T7" fmla="*/ 2 h 237"/>
                <a:gd name="T8" fmla="*/ 6 w 190"/>
                <a:gd name="T9" fmla="*/ 2 h 237"/>
                <a:gd name="T10" fmla="*/ 6 w 190"/>
                <a:gd name="T11" fmla="*/ 3 h 237"/>
                <a:gd name="T12" fmla="*/ 6 w 190"/>
                <a:gd name="T13" fmla="*/ 3 h 237"/>
                <a:gd name="T14" fmla="*/ 6 w 190"/>
                <a:gd name="T15" fmla="*/ 3 h 237"/>
                <a:gd name="T16" fmla="*/ 6 w 190"/>
                <a:gd name="T17" fmla="*/ 3 h 237"/>
                <a:gd name="T18" fmla="*/ 6 w 190"/>
                <a:gd name="T19" fmla="*/ 4 h 237"/>
                <a:gd name="T20" fmla="*/ 6 w 190"/>
                <a:gd name="T21" fmla="*/ 4 h 237"/>
                <a:gd name="T22" fmla="*/ 6 w 190"/>
                <a:gd name="T23" fmla="*/ 4 h 237"/>
                <a:gd name="T24" fmla="*/ 6 w 190"/>
                <a:gd name="T25" fmla="*/ 4 h 237"/>
                <a:gd name="T26" fmla="*/ 6 w 190"/>
                <a:gd name="T27" fmla="*/ 5 h 237"/>
                <a:gd name="T28" fmla="*/ 6 w 190"/>
                <a:gd name="T29" fmla="*/ 5 h 237"/>
                <a:gd name="T30" fmla="*/ 6 w 190"/>
                <a:gd name="T31" fmla="*/ 5 h 237"/>
                <a:gd name="T32" fmla="*/ 6 w 190"/>
                <a:gd name="T33" fmla="*/ 6 h 237"/>
                <a:gd name="T34" fmla="*/ 6 w 190"/>
                <a:gd name="T35" fmla="*/ 6 h 237"/>
                <a:gd name="T36" fmla="*/ 6 w 190"/>
                <a:gd name="T37" fmla="*/ 6 h 237"/>
                <a:gd name="T38" fmla="*/ 5 w 190"/>
                <a:gd name="T39" fmla="*/ 6 h 237"/>
                <a:gd name="T40" fmla="*/ 5 w 190"/>
                <a:gd name="T41" fmla="*/ 7 h 237"/>
                <a:gd name="T42" fmla="*/ 5 w 190"/>
                <a:gd name="T43" fmla="*/ 7 h 237"/>
                <a:gd name="T44" fmla="*/ 5 w 190"/>
                <a:gd name="T45" fmla="*/ 8 h 237"/>
                <a:gd name="T46" fmla="*/ 3 w 190"/>
                <a:gd name="T47" fmla="*/ 8 h 237"/>
                <a:gd name="T48" fmla="*/ 2 w 190"/>
                <a:gd name="T49" fmla="*/ 8 h 237"/>
                <a:gd name="T50" fmla="*/ 1 w 190"/>
                <a:gd name="T51" fmla="*/ 7 h 237"/>
                <a:gd name="T52" fmla="*/ 1 w 190"/>
                <a:gd name="T53" fmla="*/ 6 h 237"/>
                <a:gd name="T54" fmla="*/ 1 w 190"/>
                <a:gd name="T55" fmla="*/ 6 h 237"/>
                <a:gd name="T56" fmla="*/ 1 w 190"/>
                <a:gd name="T57" fmla="*/ 5 h 237"/>
                <a:gd name="T58" fmla="*/ 1 w 190"/>
                <a:gd name="T59" fmla="*/ 5 h 237"/>
                <a:gd name="T60" fmla="*/ 1 w 190"/>
                <a:gd name="T61" fmla="*/ 5 h 237"/>
                <a:gd name="T62" fmla="*/ 1 w 190"/>
                <a:gd name="T63" fmla="*/ 5 h 237"/>
                <a:gd name="T64" fmla="*/ 1 w 190"/>
                <a:gd name="T65" fmla="*/ 4 h 237"/>
                <a:gd name="T66" fmla="*/ 1 w 190"/>
                <a:gd name="T67" fmla="*/ 4 h 237"/>
                <a:gd name="T68" fmla="*/ 1 w 190"/>
                <a:gd name="T69" fmla="*/ 4 h 237"/>
                <a:gd name="T70" fmla="*/ 1 w 190"/>
                <a:gd name="T71" fmla="*/ 4 h 237"/>
                <a:gd name="T72" fmla="*/ 1 w 190"/>
                <a:gd name="T73" fmla="*/ 3 h 237"/>
                <a:gd name="T74" fmla="*/ 1 w 190"/>
                <a:gd name="T75" fmla="*/ 3 h 237"/>
                <a:gd name="T76" fmla="*/ 1 w 190"/>
                <a:gd name="T77" fmla="*/ 3 h 237"/>
                <a:gd name="T78" fmla="*/ 1 w 190"/>
                <a:gd name="T79" fmla="*/ 2 h 237"/>
                <a:gd name="T80" fmla="*/ 1 w 190"/>
                <a:gd name="T81" fmla="*/ 2 h 237"/>
                <a:gd name="T82" fmla="*/ 1 w 190"/>
                <a:gd name="T83" fmla="*/ 2 h 237"/>
                <a:gd name="T84" fmla="*/ 1 w 190"/>
                <a:gd name="T85" fmla="*/ 1 h 237"/>
                <a:gd name="T86" fmla="*/ 1 w 190"/>
                <a:gd name="T87" fmla="*/ 1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322"/>
            <p:cNvSpPr>
              <a:spLocks noChangeAspect="1"/>
            </p:cNvSpPr>
            <p:nvPr/>
          </p:nvSpPr>
          <p:spPr bwMode="auto">
            <a:xfrm>
              <a:off x="3588" y="2715"/>
              <a:ext cx="84" cy="117"/>
            </a:xfrm>
            <a:custGeom>
              <a:avLst/>
              <a:gdLst>
                <a:gd name="T0" fmla="*/ 2 w 167"/>
                <a:gd name="T1" fmla="*/ 1 h 234"/>
                <a:gd name="T2" fmla="*/ 4 w 167"/>
                <a:gd name="T3" fmla="*/ 1 h 234"/>
                <a:gd name="T4" fmla="*/ 6 w 167"/>
                <a:gd name="T5" fmla="*/ 1 h 234"/>
                <a:gd name="T6" fmla="*/ 6 w 167"/>
                <a:gd name="T7" fmla="*/ 1 h 234"/>
                <a:gd name="T8" fmla="*/ 5 w 167"/>
                <a:gd name="T9" fmla="*/ 2 h 234"/>
                <a:gd name="T10" fmla="*/ 5 w 167"/>
                <a:gd name="T11" fmla="*/ 3 h 234"/>
                <a:gd name="T12" fmla="*/ 5 w 167"/>
                <a:gd name="T13" fmla="*/ 3 h 234"/>
                <a:gd name="T14" fmla="*/ 5 w 167"/>
                <a:gd name="T15" fmla="*/ 3 h 234"/>
                <a:gd name="T16" fmla="*/ 5 w 167"/>
                <a:gd name="T17" fmla="*/ 3 h 234"/>
                <a:gd name="T18" fmla="*/ 5 w 167"/>
                <a:gd name="T19" fmla="*/ 3 h 234"/>
                <a:gd name="T20" fmla="*/ 5 w 167"/>
                <a:gd name="T21" fmla="*/ 4 h 234"/>
                <a:gd name="T22" fmla="*/ 5 w 167"/>
                <a:gd name="T23" fmla="*/ 4 h 234"/>
                <a:gd name="T24" fmla="*/ 5 w 167"/>
                <a:gd name="T25" fmla="*/ 4 h 234"/>
                <a:gd name="T26" fmla="*/ 5 w 167"/>
                <a:gd name="T27" fmla="*/ 5 h 234"/>
                <a:gd name="T28" fmla="*/ 5 w 167"/>
                <a:gd name="T29" fmla="*/ 5 h 234"/>
                <a:gd name="T30" fmla="*/ 5 w 167"/>
                <a:gd name="T31" fmla="*/ 5 h 234"/>
                <a:gd name="T32" fmla="*/ 5 w 167"/>
                <a:gd name="T33" fmla="*/ 5 h 234"/>
                <a:gd name="T34" fmla="*/ 5 w 167"/>
                <a:gd name="T35" fmla="*/ 6 h 234"/>
                <a:gd name="T36" fmla="*/ 5 w 167"/>
                <a:gd name="T37" fmla="*/ 6 h 234"/>
                <a:gd name="T38" fmla="*/ 5 w 167"/>
                <a:gd name="T39" fmla="*/ 6 h 234"/>
                <a:gd name="T40" fmla="*/ 5 w 167"/>
                <a:gd name="T41" fmla="*/ 7 h 234"/>
                <a:gd name="T42" fmla="*/ 5 w 167"/>
                <a:gd name="T43" fmla="*/ 7 h 234"/>
                <a:gd name="T44" fmla="*/ 4 w 167"/>
                <a:gd name="T45" fmla="*/ 8 h 234"/>
                <a:gd name="T46" fmla="*/ 3 w 167"/>
                <a:gd name="T47" fmla="*/ 8 h 234"/>
                <a:gd name="T48" fmla="*/ 1 w 167"/>
                <a:gd name="T49" fmla="*/ 8 h 234"/>
                <a:gd name="T50" fmla="*/ 1 w 167"/>
                <a:gd name="T51" fmla="*/ 7 h 234"/>
                <a:gd name="T52" fmla="*/ 1 w 167"/>
                <a:gd name="T53" fmla="*/ 6 h 234"/>
                <a:gd name="T54" fmla="*/ 1 w 167"/>
                <a:gd name="T55" fmla="*/ 6 h 234"/>
                <a:gd name="T56" fmla="*/ 0 w 167"/>
                <a:gd name="T57" fmla="*/ 5 h 234"/>
                <a:gd name="T58" fmla="*/ 1 w 167"/>
                <a:gd name="T59" fmla="*/ 5 h 234"/>
                <a:gd name="T60" fmla="*/ 1 w 167"/>
                <a:gd name="T61" fmla="*/ 5 h 234"/>
                <a:gd name="T62" fmla="*/ 1 w 167"/>
                <a:gd name="T63" fmla="*/ 5 h 234"/>
                <a:gd name="T64" fmla="*/ 1 w 167"/>
                <a:gd name="T65" fmla="*/ 4 h 234"/>
                <a:gd name="T66" fmla="*/ 1 w 167"/>
                <a:gd name="T67" fmla="*/ 4 h 234"/>
                <a:gd name="T68" fmla="*/ 1 w 167"/>
                <a:gd name="T69" fmla="*/ 4 h 234"/>
                <a:gd name="T70" fmla="*/ 1 w 167"/>
                <a:gd name="T71" fmla="*/ 3 h 234"/>
                <a:gd name="T72" fmla="*/ 1 w 167"/>
                <a:gd name="T73" fmla="*/ 3 h 234"/>
                <a:gd name="T74" fmla="*/ 1 w 167"/>
                <a:gd name="T75" fmla="*/ 3 h 234"/>
                <a:gd name="T76" fmla="*/ 1 w 167"/>
                <a:gd name="T77" fmla="*/ 3 h 234"/>
                <a:gd name="T78" fmla="*/ 1 w 167"/>
                <a:gd name="T79" fmla="*/ 2 h 234"/>
                <a:gd name="T80" fmla="*/ 1 w 167"/>
                <a:gd name="T81" fmla="*/ 2 h 234"/>
                <a:gd name="T82" fmla="*/ 1 w 167"/>
                <a:gd name="T83" fmla="*/ 2 h 234"/>
                <a:gd name="T84" fmla="*/ 1 w 167"/>
                <a:gd name="T85" fmla="*/ 1 h 234"/>
                <a:gd name="T86" fmla="*/ 1 w 167"/>
                <a:gd name="T87" fmla="*/ 1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323"/>
            <p:cNvSpPr>
              <a:spLocks noChangeAspect="1"/>
            </p:cNvSpPr>
            <p:nvPr/>
          </p:nvSpPr>
          <p:spPr bwMode="auto">
            <a:xfrm>
              <a:off x="3593" y="2716"/>
              <a:ext cx="72" cy="116"/>
            </a:xfrm>
            <a:custGeom>
              <a:avLst/>
              <a:gdLst>
                <a:gd name="T0" fmla="*/ 1 w 144"/>
                <a:gd name="T1" fmla="*/ 1 h 231"/>
                <a:gd name="T2" fmla="*/ 3 w 144"/>
                <a:gd name="T3" fmla="*/ 1 h 231"/>
                <a:gd name="T4" fmla="*/ 5 w 144"/>
                <a:gd name="T5" fmla="*/ 1 h 231"/>
                <a:gd name="T6" fmla="*/ 5 w 144"/>
                <a:gd name="T7" fmla="*/ 1 h 231"/>
                <a:gd name="T8" fmla="*/ 5 w 144"/>
                <a:gd name="T9" fmla="*/ 2 h 231"/>
                <a:gd name="T10" fmla="*/ 5 w 144"/>
                <a:gd name="T11" fmla="*/ 2 h 231"/>
                <a:gd name="T12" fmla="*/ 4 w 144"/>
                <a:gd name="T13" fmla="*/ 3 h 231"/>
                <a:gd name="T14" fmla="*/ 4 w 144"/>
                <a:gd name="T15" fmla="*/ 3 h 231"/>
                <a:gd name="T16" fmla="*/ 4 w 144"/>
                <a:gd name="T17" fmla="*/ 3 h 231"/>
                <a:gd name="T18" fmla="*/ 5 w 144"/>
                <a:gd name="T19" fmla="*/ 3 h 231"/>
                <a:gd name="T20" fmla="*/ 4 w 144"/>
                <a:gd name="T21" fmla="*/ 4 h 231"/>
                <a:gd name="T22" fmla="*/ 4 w 144"/>
                <a:gd name="T23" fmla="*/ 4 h 231"/>
                <a:gd name="T24" fmla="*/ 4 w 144"/>
                <a:gd name="T25" fmla="*/ 4 h 231"/>
                <a:gd name="T26" fmla="*/ 4 w 144"/>
                <a:gd name="T27" fmla="*/ 4 h 231"/>
                <a:gd name="T28" fmla="*/ 4 w 144"/>
                <a:gd name="T29" fmla="*/ 5 h 231"/>
                <a:gd name="T30" fmla="*/ 4 w 144"/>
                <a:gd name="T31" fmla="*/ 5 h 231"/>
                <a:gd name="T32" fmla="*/ 4 w 144"/>
                <a:gd name="T33" fmla="*/ 5 h 231"/>
                <a:gd name="T34" fmla="*/ 4 w 144"/>
                <a:gd name="T35" fmla="*/ 6 h 231"/>
                <a:gd name="T36" fmla="*/ 4 w 144"/>
                <a:gd name="T37" fmla="*/ 6 h 231"/>
                <a:gd name="T38" fmla="*/ 4 w 144"/>
                <a:gd name="T39" fmla="*/ 6 h 231"/>
                <a:gd name="T40" fmla="*/ 4 w 144"/>
                <a:gd name="T41" fmla="*/ 7 h 231"/>
                <a:gd name="T42" fmla="*/ 3 w 144"/>
                <a:gd name="T43" fmla="*/ 7 h 231"/>
                <a:gd name="T44" fmla="*/ 3 w 144"/>
                <a:gd name="T45" fmla="*/ 7 h 231"/>
                <a:gd name="T46" fmla="*/ 3 w 144"/>
                <a:gd name="T47" fmla="*/ 8 h 231"/>
                <a:gd name="T48" fmla="*/ 1 w 144"/>
                <a:gd name="T49" fmla="*/ 7 h 231"/>
                <a:gd name="T50" fmla="*/ 1 w 144"/>
                <a:gd name="T51" fmla="*/ 7 h 231"/>
                <a:gd name="T52" fmla="*/ 1 w 144"/>
                <a:gd name="T53" fmla="*/ 6 h 231"/>
                <a:gd name="T54" fmla="*/ 1 w 144"/>
                <a:gd name="T55" fmla="*/ 5 h 231"/>
                <a:gd name="T56" fmla="*/ 1 w 144"/>
                <a:gd name="T57" fmla="*/ 5 h 231"/>
                <a:gd name="T58" fmla="*/ 1 w 144"/>
                <a:gd name="T59" fmla="*/ 5 h 231"/>
                <a:gd name="T60" fmla="*/ 1 w 144"/>
                <a:gd name="T61" fmla="*/ 5 h 231"/>
                <a:gd name="T62" fmla="*/ 1 w 144"/>
                <a:gd name="T63" fmla="*/ 5 h 231"/>
                <a:gd name="T64" fmla="*/ 1 w 144"/>
                <a:gd name="T65" fmla="*/ 4 h 231"/>
                <a:gd name="T66" fmla="*/ 1 w 144"/>
                <a:gd name="T67" fmla="*/ 4 h 231"/>
                <a:gd name="T68" fmla="*/ 1 w 144"/>
                <a:gd name="T69" fmla="*/ 4 h 231"/>
                <a:gd name="T70" fmla="*/ 1 w 144"/>
                <a:gd name="T71" fmla="*/ 3 h 231"/>
                <a:gd name="T72" fmla="*/ 1 w 144"/>
                <a:gd name="T73" fmla="*/ 3 h 231"/>
                <a:gd name="T74" fmla="*/ 1 w 144"/>
                <a:gd name="T75" fmla="*/ 3 h 231"/>
                <a:gd name="T76" fmla="*/ 1 w 144"/>
                <a:gd name="T77" fmla="*/ 3 h 231"/>
                <a:gd name="T78" fmla="*/ 1 w 144"/>
                <a:gd name="T79" fmla="*/ 2 h 231"/>
                <a:gd name="T80" fmla="*/ 1 w 144"/>
                <a:gd name="T81" fmla="*/ 2 h 231"/>
                <a:gd name="T82" fmla="*/ 1 w 144"/>
                <a:gd name="T83" fmla="*/ 2 h 231"/>
                <a:gd name="T84" fmla="*/ 1 w 144"/>
                <a:gd name="T85" fmla="*/ 1 h 231"/>
                <a:gd name="T86" fmla="*/ 1 w 144"/>
                <a:gd name="T87" fmla="*/ 1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324"/>
            <p:cNvSpPr>
              <a:spLocks noChangeAspect="1"/>
            </p:cNvSpPr>
            <p:nvPr/>
          </p:nvSpPr>
          <p:spPr bwMode="auto">
            <a:xfrm>
              <a:off x="3598" y="2718"/>
              <a:ext cx="62" cy="114"/>
            </a:xfrm>
            <a:custGeom>
              <a:avLst/>
              <a:gdLst>
                <a:gd name="T0" fmla="*/ 2 w 123"/>
                <a:gd name="T1" fmla="*/ 1 h 228"/>
                <a:gd name="T2" fmla="*/ 3 w 123"/>
                <a:gd name="T3" fmla="*/ 1 h 228"/>
                <a:gd name="T4" fmla="*/ 4 w 123"/>
                <a:gd name="T5" fmla="*/ 1 h 228"/>
                <a:gd name="T6" fmla="*/ 4 w 123"/>
                <a:gd name="T7" fmla="*/ 1 h 228"/>
                <a:gd name="T8" fmla="*/ 4 w 123"/>
                <a:gd name="T9" fmla="*/ 2 h 228"/>
                <a:gd name="T10" fmla="*/ 4 w 123"/>
                <a:gd name="T11" fmla="*/ 2 h 228"/>
                <a:gd name="T12" fmla="*/ 4 w 123"/>
                <a:gd name="T13" fmla="*/ 3 h 228"/>
                <a:gd name="T14" fmla="*/ 4 w 123"/>
                <a:gd name="T15" fmla="*/ 3 h 228"/>
                <a:gd name="T16" fmla="*/ 4 w 123"/>
                <a:gd name="T17" fmla="*/ 3 h 228"/>
                <a:gd name="T18" fmla="*/ 4 w 123"/>
                <a:gd name="T19" fmla="*/ 3 h 228"/>
                <a:gd name="T20" fmla="*/ 4 w 123"/>
                <a:gd name="T21" fmla="*/ 4 h 228"/>
                <a:gd name="T22" fmla="*/ 4 w 123"/>
                <a:gd name="T23" fmla="*/ 4 h 228"/>
                <a:gd name="T24" fmla="*/ 4 w 123"/>
                <a:gd name="T25" fmla="*/ 4 h 228"/>
                <a:gd name="T26" fmla="*/ 4 w 123"/>
                <a:gd name="T27" fmla="*/ 4 h 228"/>
                <a:gd name="T28" fmla="*/ 4 w 123"/>
                <a:gd name="T29" fmla="*/ 5 h 228"/>
                <a:gd name="T30" fmla="*/ 4 w 123"/>
                <a:gd name="T31" fmla="*/ 5 h 228"/>
                <a:gd name="T32" fmla="*/ 4 w 123"/>
                <a:gd name="T33" fmla="*/ 5 h 228"/>
                <a:gd name="T34" fmla="*/ 4 w 123"/>
                <a:gd name="T35" fmla="*/ 5 h 228"/>
                <a:gd name="T36" fmla="*/ 4 w 123"/>
                <a:gd name="T37" fmla="*/ 6 h 228"/>
                <a:gd name="T38" fmla="*/ 3 w 123"/>
                <a:gd name="T39" fmla="*/ 6 h 228"/>
                <a:gd name="T40" fmla="*/ 3 w 123"/>
                <a:gd name="T41" fmla="*/ 7 h 228"/>
                <a:gd name="T42" fmla="*/ 3 w 123"/>
                <a:gd name="T43" fmla="*/ 7 h 228"/>
                <a:gd name="T44" fmla="*/ 3 w 123"/>
                <a:gd name="T45" fmla="*/ 7 h 228"/>
                <a:gd name="T46" fmla="*/ 2 w 123"/>
                <a:gd name="T47" fmla="*/ 7 h 228"/>
                <a:gd name="T48" fmla="*/ 1 w 123"/>
                <a:gd name="T49" fmla="*/ 7 h 228"/>
                <a:gd name="T50" fmla="*/ 1 w 123"/>
                <a:gd name="T51" fmla="*/ 7 h 228"/>
                <a:gd name="T52" fmla="*/ 1 w 123"/>
                <a:gd name="T53" fmla="*/ 6 h 228"/>
                <a:gd name="T54" fmla="*/ 1 w 123"/>
                <a:gd name="T55" fmla="*/ 5 h 228"/>
                <a:gd name="T56" fmla="*/ 1 w 123"/>
                <a:gd name="T57" fmla="*/ 5 h 228"/>
                <a:gd name="T58" fmla="*/ 1 w 123"/>
                <a:gd name="T59" fmla="*/ 5 h 228"/>
                <a:gd name="T60" fmla="*/ 1 w 123"/>
                <a:gd name="T61" fmla="*/ 5 h 228"/>
                <a:gd name="T62" fmla="*/ 1 w 123"/>
                <a:gd name="T63" fmla="*/ 5 h 228"/>
                <a:gd name="T64" fmla="*/ 1 w 123"/>
                <a:gd name="T65" fmla="*/ 4 h 228"/>
                <a:gd name="T66" fmla="*/ 1 w 123"/>
                <a:gd name="T67" fmla="*/ 4 h 228"/>
                <a:gd name="T68" fmla="*/ 1 w 123"/>
                <a:gd name="T69" fmla="*/ 4 h 228"/>
                <a:gd name="T70" fmla="*/ 1 w 123"/>
                <a:gd name="T71" fmla="*/ 3 h 228"/>
                <a:gd name="T72" fmla="*/ 1 w 123"/>
                <a:gd name="T73" fmla="*/ 3 h 228"/>
                <a:gd name="T74" fmla="*/ 1 w 123"/>
                <a:gd name="T75" fmla="*/ 3 h 228"/>
                <a:gd name="T76" fmla="*/ 1 w 123"/>
                <a:gd name="T77" fmla="*/ 3 h 228"/>
                <a:gd name="T78" fmla="*/ 1 w 123"/>
                <a:gd name="T79" fmla="*/ 2 h 228"/>
                <a:gd name="T80" fmla="*/ 1 w 123"/>
                <a:gd name="T81" fmla="*/ 2 h 228"/>
                <a:gd name="T82" fmla="*/ 1 w 123"/>
                <a:gd name="T83" fmla="*/ 2 h 228"/>
                <a:gd name="T84" fmla="*/ 1 w 123"/>
                <a:gd name="T85" fmla="*/ 1 h 228"/>
                <a:gd name="T86" fmla="*/ 1 w 123"/>
                <a:gd name="T87" fmla="*/ 1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325"/>
            <p:cNvSpPr>
              <a:spLocks noChangeAspect="1"/>
            </p:cNvSpPr>
            <p:nvPr/>
          </p:nvSpPr>
          <p:spPr bwMode="auto">
            <a:xfrm>
              <a:off x="3603" y="2719"/>
              <a:ext cx="50" cy="113"/>
            </a:xfrm>
            <a:custGeom>
              <a:avLst/>
              <a:gdLst>
                <a:gd name="T0" fmla="*/ 0 w 102"/>
                <a:gd name="T1" fmla="*/ 0 h 226"/>
                <a:gd name="T2" fmla="*/ 3 w 102"/>
                <a:gd name="T3" fmla="*/ 1 h 226"/>
                <a:gd name="T4" fmla="*/ 3 w 102"/>
                <a:gd name="T5" fmla="*/ 1 h 226"/>
                <a:gd name="T6" fmla="*/ 2 w 102"/>
                <a:gd name="T7" fmla="*/ 2 h 226"/>
                <a:gd name="T8" fmla="*/ 2 w 102"/>
                <a:gd name="T9" fmla="*/ 3 h 226"/>
                <a:gd name="T10" fmla="*/ 2 w 102"/>
                <a:gd name="T11" fmla="*/ 3 h 226"/>
                <a:gd name="T12" fmla="*/ 2 w 102"/>
                <a:gd name="T13" fmla="*/ 3 h 226"/>
                <a:gd name="T14" fmla="*/ 2 w 102"/>
                <a:gd name="T15" fmla="*/ 4 h 226"/>
                <a:gd name="T16" fmla="*/ 2 w 102"/>
                <a:gd name="T17" fmla="*/ 4 h 226"/>
                <a:gd name="T18" fmla="*/ 2 w 102"/>
                <a:gd name="T19" fmla="*/ 4 h 226"/>
                <a:gd name="T20" fmla="*/ 2 w 102"/>
                <a:gd name="T21" fmla="*/ 5 h 226"/>
                <a:gd name="T22" fmla="*/ 2 w 102"/>
                <a:gd name="T23" fmla="*/ 5 h 226"/>
                <a:gd name="T24" fmla="*/ 2 w 102"/>
                <a:gd name="T25" fmla="*/ 5 h 226"/>
                <a:gd name="T26" fmla="*/ 2 w 102"/>
                <a:gd name="T27" fmla="*/ 6 h 226"/>
                <a:gd name="T28" fmla="*/ 2 w 102"/>
                <a:gd name="T29" fmla="*/ 6 h 226"/>
                <a:gd name="T30" fmla="*/ 2 w 102"/>
                <a:gd name="T31" fmla="*/ 7 h 226"/>
                <a:gd name="T32" fmla="*/ 2 w 102"/>
                <a:gd name="T33" fmla="*/ 7 h 226"/>
                <a:gd name="T34" fmla="*/ 1 w 102"/>
                <a:gd name="T35" fmla="*/ 7 h 226"/>
                <a:gd name="T36" fmla="*/ 1 w 102"/>
                <a:gd name="T37" fmla="*/ 7 h 226"/>
                <a:gd name="T38" fmla="*/ 1 w 102"/>
                <a:gd name="T39" fmla="*/ 7 h 226"/>
                <a:gd name="T40" fmla="*/ 1 w 102"/>
                <a:gd name="T41" fmla="*/ 7 h 226"/>
                <a:gd name="T42" fmla="*/ 0 w 102"/>
                <a:gd name="T43" fmla="*/ 7 h 226"/>
                <a:gd name="T44" fmla="*/ 0 w 102"/>
                <a:gd name="T45" fmla="*/ 7 h 226"/>
                <a:gd name="T46" fmla="*/ 0 w 102"/>
                <a:gd name="T47" fmla="*/ 7 h 226"/>
                <a:gd name="T48" fmla="*/ 0 w 102"/>
                <a:gd name="T49" fmla="*/ 7 h 226"/>
                <a:gd name="T50" fmla="*/ 0 w 102"/>
                <a:gd name="T51" fmla="*/ 6 h 226"/>
                <a:gd name="T52" fmla="*/ 0 w 102"/>
                <a:gd name="T53" fmla="*/ 5 h 226"/>
                <a:gd name="T54" fmla="*/ 0 w 102"/>
                <a:gd name="T55" fmla="*/ 5 h 226"/>
                <a:gd name="T56" fmla="*/ 0 w 102"/>
                <a:gd name="T57" fmla="*/ 5 h 226"/>
                <a:gd name="T58" fmla="*/ 0 w 102"/>
                <a:gd name="T59" fmla="*/ 5 h 226"/>
                <a:gd name="T60" fmla="*/ 0 w 102"/>
                <a:gd name="T61" fmla="*/ 4 h 226"/>
                <a:gd name="T62" fmla="*/ 0 w 102"/>
                <a:gd name="T63" fmla="*/ 4 h 226"/>
                <a:gd name="T64" fmla="*/ 0 w 102"/>
                <a:gd name="T65" fmla="*/ 3 h 226"/>
                <a:gd name="T66" fmla="*/ 0 w 102"/>
                <a:gd name="T67" fmla="*/ 3 h 226"/>
                <a:gd name="T68" fmla="*/ 0 w 102"/>
                <a:gd name="T69" fmla="*/ 3 h 226"/>
                <a:gd name="T70" fmla="*/ 0 w 102"/>
                <a:gd name="T71" fmla="*/ 2 h 226"/>
                <a:gd name="T72" fmla="*/ 0 w 102"/>
                <a:gd name="T73" fmla="*/ 2 h 226"/>
                <a:gd name="T74" fmla="*/ 0 w 102"/>
                <a:gd name="T75" fmla="*/ 1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326"/>
            <p:cNvSpPr>
              <a:spLocks noChangeAspect="1"/>
            </p:cNvSpPr>
            <p:nvPr/>
          </p:nvSpPr>
          <p:spPr bwMode="auto">
            <a:xfrm>
              <a:off x="3548" y="2752"/>
              <a:ext cx="157" cy="22"/>
            </a:xfrm>
            <a:custGeom>
              <a:avLst/>
              <a:gdLst>
                <a:gd name="T0" fmla="*/ 0 w 313"/>
                <a:gd name="T1" fmla="*/ 0 h 44"/>
                <a:gd name="T2" fmla="*/ 1 w 313"/>
                <a:gd name="T3" fmla="*/ 1 h 44"/>
                <a:gd name="T4" fmla="*/ 2 w 313"/>
                <a:gd name="T5" fmla="*/ 1 h 44"/>
                <a:gd name="T6" fmla="*/ 2 w 313"/>
                <a:gd name="T7" fmla="*/ 1 h 44"/>
                <a:gd name="T8" fmla="*/ 3 w 313"/>
                <a:gd name="T9" fmla="*/ 1 h 44"/>
                <a:gd name="T10" fmla="*/ 4 w 313"/>
                <a:gd name="T11" fmla="*/ 1 h 44"/>
                <a:gd name="T12" fmla="*/ 4 w 313"/>
                <a:gd name="T13" fmla="*/ 1 h 44"/>
                <a:gd name="T14" fmla="*/ 5 w 313"/>
                <a:gd name="T15" fmla="*/ 1 h 44"/>
                <a:gd name="T16" fmla="*/ 5 w 313"/>
                <a:gd name="T17" fmla="*/ 1 h 44"/>
                <a:gd name="T18" fmla="*/ 6 w 313"/>
                <a:gd name="T19" fmla="*/ 1 h 44"/>
                <a:gd name="T20" fmla="*/ 7 w 313"/>
                <a:gd name="T21" fmla="*/ 1 h 44"/>
                <a:gd name="T22" fmla="*/ 7 w 313"/>
                <a:gd name="T23" fmla="*/ 1 h 44"/>
                <a:gd name="T24" fmla="*/ 8 w 313"/>
                <a:gd name="T25" fmla="*/ 1 h 44"/>
                <a:gd name="T26" fmla="*/ 8 w 313"/>
                <a:gd name="T27" fmla="*/ 2 h 44"/>
                <a:gd name="T28" fmla="*/ 9 w 313"/>
                <a:gd name="T29" fmla="*/ 2 h 44"/>
                <a:gd name="T30" fmla="*/ 10 w 313"/>
                <a:gd name="T31" fmla="*/ 2 h 44"/>
                <a:gd name="T32" fmla="*/ 10 w 313"/>
                <a:gd name="T33" fmla="*/ 2 h 44"/>
                <a:gd name="T34" fmla="*/ 10 w 313"/>
                <a:gd name="T35" fmla="*/ 2 h 44"/>
                <a:gd name="T36" fmla="*/ 9 w 313"/>
                <a:gd name="T37" fmla="*/ 2 h 44"/>
                <a:gd name="T38" fmla="*/ 9 w 313"/>
                <a:gd name="T39" fmla="*/ 2 h 44"/>
                <a:gd name="T40" fmla="*/ 8 w 313"/>
                <a:gd name="T41" fmla="*/ 2 h 44"/>
                <a:gd name="T42" fmla="*/ 8 w 313"/>
                <a:gd name="T43" fmla="*/ 2 h 44"/>
                <a:gd name="T44" fmla="*/ 7 w 313"/>
                <a:gd name="T45" fmla="*/ 2 h 44"/>
                <a:gd name="T46" fmla="*/ 6 w 313"/>
                <a:gd name="T47" fmla="*/ 2 h 44"/>
                <a:gd name="T48" fmla="*/ 6 w 313"/>
                <a:gd name="T49" fmla="*/ 2 h 44"/>
                <a:gd name="T50" fmla="*/ 5 w 313"/>
                <a:gd name="T51" fmla="*/ 2 h 44"/>
                <a:gd name="T52" fmla="*/ 4 w 313"/>
                <a:gd name="T53" fmla="*/ 2 h 44"/>
                <a:gd name="T54" fmla="*/ 4 w 313"/>
                <a:gd name="T55" fmla="*/ 1 h 44"/>
                <a:gd name="T56" fmla="*/ 3 w 313"/>
                <a:gd name="T57" fmla="*/ 1 h 44"/>
                <a:gd name="T58" fmla="*/ 3 w 313"/>
                <a:gd name="T59" fmla="*/ 1 h 44"/>
                <a:gd name="T60" fmla="*/ 2 w 313"/>
                <a:gd name="T61" fmla="*/ 1 h 44"/>
                <a:gd name="T62" fmla="*/ 1 w 313"/>
                <a:gd name="T63" fmla="*/ 1 h 44"/>
                <a:gd name="T64" fmla="*/ 1 w 313"/>
                <a:gd name="T65" fmla="*/ 1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327"/>
            <p:cNvSpPr>
              <a:spLocks noChangeAspect="1"/>
            </p:cNvSpPr>
            <p:nvPr/>
          </p:nvSpPr>
          <p:spPr bwMode="auto">
            <a:xfrm>
              <a:off x="3550" y="2776"/>
              <a:ext cx="152" cy="17"/>
            </a:xfrm>
            <a:custGeom>
              <a:avLst/>
              <a:gdLst>
                <a:gd name="T0" fmla="*/ 0 w 304"/>
                <a:gd name="T1" fmla="*/ 0 h 36"/>
                <a:gd name="T2" fmla="*/ 1 w 304"/>
                <a:gd name="T3" fmla="*/ 0 h 36"/>
                <a:gd name="T4" fmla="*/ 1 w 304"/>
                <a:gd name="T5" fmla="*/ 0 h 36"/>
                <a:gd name="T6" fmla="*/ 2 w 304"/>
                <a:gd name="T7" fmla="*/ 0 h 36"/>
                <a:gd name="T8" fmla="*/ 3 w 304"/>
                <a:gd name="T9" fmla="*/ 0 h 36"/>
                <a:gd name="T10" fmla="*/ 3 w 304"/>
                <a:gd name="T11" fmla="*/ 0 h 36"/>
                <a:gd name="T12" fmla="*/ 4 w 304"/>
                <a:gd name="T13" fmla="*/ 0 h 36"/>
                <a:gd name="T14" fmla="*/ 5 w 304"/>
                <a:gd name="T15" fmla="*/ 0 h 36"/>
                <a:gd name="T16" fmla="*/ 5 w 304"/>
                <a:gd name="T17" fmla="*/ 0 h 36"/>
                <a:gd name="T18" fmla="*/ 5 w 304"/>
                <a:gd name="T19" fmla="*/ 0 h 36"/>
                <a:gd name="T20" fmla="*/ 6 w 304"/>
                <a:gd name="T21" fmla="*/ 0 h 36"/>
                <a:gd name="T22" fmla="*/ 7 w 304"/>
                <a:gd name="T23" fmla="*/ 0 h 36"/>
                <a:gd name="T24" fmla="*/ 7 w 304"/>
                <a:gd name="T25" fmla="*/ 0 h 36"/>
                <a:gd name="T26" fmla="*/ 8 w 304"/>
                <a:gd name="T27" fmla="*/ 0 h 36"/>
                <a:gd name="T28" fmla="*/ 9 w 304"/>
                <a:gd name="T29" fmla="*/ 0 h 36"/>
                <a:gd name="T30" fmla="*/ 9 w 304"/>
                <a:gd name="T31" fmla="*/ 0 h 36"/>
                <a:gd name="T32" fmla="*/ 10 w 304"/>
                <a:gd name="T33" fmla="*/ 0 h 36"/>
                <a:gd name="T34" fmla="*/ 9 w 304"/>
                <a:gd name="T35" fmla="*/ 0 h 36"/>
                <a:gd name="T36" fmla="*/ 9 w 304"/>
                <a:gd name="T37" fmla="*/ 1 h 36"/>
                <a:gd name="T38" fmla="*/ 8 w 304"/>
                <a:gd name="T39" fmla="*/ 1 h 36"/>
                <a:gd name="T40" fmla="*/ 7 w 304"/>
                <a:gd name="T41" fmla="*/ 1 h 36"/>
                <a:gd name="T42" fmla="*/ 7 w 304"/>
                <a:gd name="T43" fmla="*/ 1 h 36"/>
                <a:gd name="T44" fmla="*/ 6 w 304"/>
                <a:gd name="T45" fmla="*/ 1 h 36"/>
                <a:gd name="T46" fmla="*/ 6 w 304"/>
                <a:gd name="T47" fmla="*/ 1 h 36"/>
                <a:gd name="T48" fmla="*/ 5 w 304"/>
                <a:gd name="T49" fmla="*/ 1 h 36"/>
                <a:gd name="T50" fmla="*/ 5 w 304"/>
                <a:gd name="T51" fmla="*/ 0 h 36"/>
                <a:gd name="T52" fmla="*/ 4 w 304"/>
                <a:gd name="T53" fmla="*/ 0 h 36"/>
                <a:gd name="T54" fmla="*/ 3 w 304"/>
                <a:gd name="T55" fmla="*/ 0 h 36"/>
                <a:gd name="T56" fmla="*/ 3 w 304"/>
                <a:gd name="T57" fmla="*/ 0 h 36"/>
                <a:gd name="T58" fmla="*/ 2 w 304"/>
                <a:gd name="T59" fmla="*/ 0 h 36"/>
                <a:gd name="T60" fmla="*/ 1 w 304"/>
                <a:gd name="T61" fmla="*/ 0 h 36"/>
                <a:gd name="T62" fmla="*/ 1 w 304"/>
                <a:gd name="T63" fmla="*/ 0 h 36"/>
                <a:gd name="T64" fmla="*/ 1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328"/>
            <p:cNvSpPr>
              <a:spLocks noChangeAspect="1"/>
            </p:cNvSpPr>
            <p:nvPr/>
          </p:nvSpPr>
          <p:spPr bwMode="auto">
            <a:xfrm>
              <a:off x="3549" y="2795"/>
              <a:ext cx="152" cy="19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1 h 38"/>
                <a:gd name="T4" fmla="*/ 1 w 305"/>
                <a:gd name="T5" fmla="*/ 1 h 38"/>
                <a:gd name="T6" fmla="*/ 2 w 305"/>
                <a:gd name="T7" fmla="*/ 1 h 38"/>
                <a:gd name="T8" fmla="*/ 2 w 305"/>
                <a:gd name="T9" fmla="*/ 1 h 38"/>
                <a:gd name="T10" fmla="*/ 3 w 305"/>
                <a:gd name="T11" fmla="*/ 1 h 38"/>
                <a:gd name="T12" fmla="*/ 3 w 305"/>
                <a:gd name="T13" fmla="*/ 1 h 38"/>
                <a:gd name="T14" fmla="*/ 4 w 305"/>
                <a:gd name="T15" fmla="*/ 1 h 38"/>
                <a:gd name="T16" fmla="*/ 4 w 305"/>
                <a:gd name="T17" fmla="*/ 1 h 38"/>
                <a:gd name="T18" fmla="*/ 5 w 305"/>
                <a:gd name="T19" fmla="*/ 1 h 38"/>
                <a:gd name="T20" fmla="*/ 6 w 305"/>
                <a:gd name="T21" fmla="*/ 1 h 38"/>
                <a:gd name="T22" fmla="*/ 6 w 305"/>
                <a:gd name="T23" fmla="*/ 1 h 38"/>
                <a:gd name="T24" fmla="*/ 7 w 305"/>
                <a:gd name="T25" fmla="*/ 1 h 38"/>
                <a:gd name="T26" fmla="*/ 7 w 305"/>
                <a:gd name="T27" fmla="*/ 1 h 38"/>
                <a:gd name="T28" fmla="*/ 8 w 305"/>
                <a:gd name="T29" fmla="*/ 1 h 38"/>
                <a:gd name="T30" fmla="*/ 8 w 305"/>
                <a:gd name="T31" fmla="*/ 1 h 38"/>
                <a:gd name="T32" fmla="*/ 9 w 305"/>
                <a:gd name="T33" fmla="*/ 1 h 38"/>
                <a:gd name="T34" fmla="*/ 8 w 305"/>
                <a:gd name="T35" fmla="*/ 1 h 38"/>
                <a:gd name="T36" fmla="*/ 8 w 305"/>
                <a:gd name="T37" fmla="*/ 1 h 38"/>
                <a:gd name="T38" fmla="*/ 7 w 305"/>
                <a:gd name="T39" fmla="*/ 1 h 38"/>
                <a:gd name="T40" fmla="*/ 7 w 305"/>
                <a:gd name="T41" fmla="*/ 1 h 38"/>
                <a:gd name="T42" fmla="*/ 6 w 305"/>
                <a:gd name="T43" fmla="*/ 1 h 38"/>
                <a:gd name="T44" fmla="*/ 6 w 305"/>
                <a:gd name="T45" fmla="*/ 1 h 38"/>
                <a:gd name="T46" fmla="*/ 5 w 305"/>
                <a:gd name="T47" fmla="*/ 1 h 38"/>
                <a:gd name="T48" fmla="*/ 5 w 305"/>
                <a:gd name="T49" fmla="*/ 1 h 38"/>
                <a:gd name="T50" fmla="*/ 4 w 305"/>
                <a:gd name="T51" fmla="*/ 1 h 38"/>
                <a:gd name="T52" fmla="*/ 3 w 305"/>
                <a:gd name="T53" fmla="*/ 1 h 38"/>
                <a:gd name="T54" fmla="*/ 3 w 305"/>
                <a:gd name="T55" fmla="*/ 1 h 38"/>
                <a:gd name="T56" fmla="*/ 2 w 305"/>
                <a:gd name="T57" fmla="*/ 1 h 38"/>
                <a:gd name="T58" fmla="*/ 2 w 305"/>
                <a:gd name="T59" fmla="*/ 1 h 38"/>
                <a:gd name="T60" fmla="*/ 1 w 305"/>
                <a:gd name="T61" fmla="*/ 1 h 38"/>
                <a:gd name="T62" fmla="*/ 1 w 305"/>
                <a:gd name="T63" fmla="*/ 1 h 38"/>
                <a:gd name="T64" fmla="*/ 0 w 305"/>
                <a:gd name="T65" fmla="*/ 1 h 38"/>
                <a:gd name="T66" fmla="*/ 0 w 305"/>
                <a:gd name="T67" fmla="*/ 1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329"/>
            <p:cNvSpPr>
              <a:spLocks noChangeAspect="1"/>
            </p:cNvSpPr>
            <p:nvPr/>
          </p:nvSpPr>
          <p:spPr bwMode="auto">
            <a:xfrm>
              <a:off x="3553" y="2712"/>
              <a:ext cx="165" cy="20"/>
            </a:xfrm>
            <a:custGeom>
              <a:avLst/>
              <a:gdLst>
                <a:gd name="T0" fmla="*/ 0 w 330"/>
                <a:gd name="T1" fmla="*/ 0 h 41"/>
                <a:gd name="T2" fmla="*/ 5 w 330"/>
                <a:gd name="T3" fmla="*/ 0 h 41"/>
                <a:gd name="T4" fmla="*/ 9 w 330"/>
                <a:gd name="T5" fmla="*/ 0 h 41"/>
                <a:gd name="T6" fmla="*/ 11 w 330"/>
                <a:gd name="T7" fmla="*/ 1 h 41"/>
                <a:gd name="T8" fmla="*/ 10 w 330"/>
                <a:gd name="T9" fmla="*/ 1 h 41"/>
                <a:gd name="T10" fmla="*/ 7 w 330"/>
                <a:gd name="T11" fmla="*/ 0 h 41"/>
                <a:gd name="T12" fmla="*/ 3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330"/>
            <p:cNvSpPr>
              <a:spLocks noChangeAspect="1"/>
            </p:cNvSpPr>
            <p:nvPr/>
          </p:nvSpPr>
          <p:spPr bwMode="auto">
            <a:xfrm>
              <a:off x="3554" y="2735"/>
              <a:ext cx="152" cy="19"/>
            </a:xfrm>
            <a:custGeom>
              <a:avLst/>
              <a:gdLst>
                <a:gd name="T0" fmla="*/ 1 w 304"/>
                <a:gd name="T1" fmla="*/ 0 h 38"/>
                <a:gd name="T2" fmla="*/ 5 w 304"/>
                <a:gd name="T3" fmla="*/ 1 h 38"/>
                <a:gd name="T4" fmla="*/ 10 w 304"/>
                <a:gd name="T5" fmla="*/ 1 h 38"/>
                <a:gd name="T6" fmla="*/ 9 w 304"/>
                <a:gd name="T7" fmla="*/ 1 h 38"/>
                <a:gd name="T8" fmla="*/ 4 w 304"/>
                <a:gd name="T9" fmla="*/ 1 h 38"/>
                <a:gd name="T10" fmla="*/ 0 w 304"/>
                <a:gd name="T11" fmla="*/ 1 h 38"/>
                <a:gd name="T12" fmla="*/ 1 w 304"/>
                <a:gd name="T13" fmla="*/ 0 h 38"/>
                <a:gd name="T14" fmla="*/ 1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331"/>
            <p:cNvSpPr>
              <a:spLocks noChangeAspect="1"/>
            </p:cNvSpPr>
            <p:nvPr/>
          </p:nvSpPr>
          <p:spPr bwMode="auto">
            <a:xfrm>
              <a:off x="3590" y="2751"/>
              <a:ext cx="55" cy="9"/>
            </a:xfrm>
            <a:custGeom>
              <a:avLst/>
              <a:gdLst>
                <a:gd name="T0" fmla="*/ 0 w 111"/>
                <a:gd name="T1" fmla="*/ 0 h 16"/>
                <a:gd name="T2" fmla="*/ 2 w 111"/>
                <a:gd name="T3" fmla="*/ 1 h 16"/>
                <a:gd name="T4" fmla="*/ 3 w 111"/>
                <a:gd name="T5" fmla="*/ 1 h 16"/>
                <a:gd name="T6" fmla="*/ 3 w 111"/>
                <a:gd name="T7" fmla="*/ 1 h 16"/>
                <a:gd name="T8" fmla="*/ 1 w 111"/>
                <a:gd name="T9" fmla="*/ 1 h 16"/>
                <a:gd name="T10" fmla="*/ 0 w 111"/>
                <a:gd name="T11" fmla="*/ 1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332"/>
            <p:cNvSpPr>
              <a:spLocks noChangeAspect="1"/>
            </p:cNvSpPr>
            <p:nvPr/>
          </p:nvSpPr>
          <p:spPr bwMode="auto">
            <a:xfrm>
              <a:off x="3597" y="2772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2 w 81"/>
                <a:gd name="T3" fmla="*/ 0 h 15"/>
                <a:gd name="T4" fmla="*/ 2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333"/>
            <p:cNvSpPr>
              <a:spLocks noChangeAspect="1"/>
            </p:cNvSpPr>
            <p:nvPr/>
          </p:nvSpPr>
          <p:spPr bwMode="auto">
            <a:xfrm>
              <a:off x="3599" y="2793"/>
              <a:ext cx="40" cy="7"/>
            </a:xfrm>
            <a:custGeom>
              <a:avLst/>
              <a:gdLst>
                <a:gd name="T0" fmla="*/ 0 w 81"/>
                <a:gd name="T1" fmla="*/ 0 h 15"/>
                <a:gd name="T2" fmla="*/ 1 w 81"/>
                <a:gd name="T3" fmla="*/ 0 h 15"/>
                <a:gd name="T4" fmla="*/ 2 w 81"/>
                <a:gd name="T5" fmla="*/ 0 h 15"/>
                <a:gd name="T6" fmla="*/ 1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334"/>
            <p:cNvSpPr>
              <a:spLocks noChangeAspect="1"/>
            </p:cNvSpPr>
            <p:nvPr/>
          </p:nvSpPr>
          <p:spPr bwMode="auto">
            <a:xfrm>
              <a:off x="3580" y="2823"/>
              <a:ext cx="79" cy="21"/>
            </a:xfrm>
            <a:custGeom>
              <a:avLst/>
              <a:gdLst>
                <a:gd name="T0" fmla="*/ 0 w 157"/>
                <a:gd name="T1" fmla="*/ 0 h 41"/>
                <a:gd name="T2" fmla="*/ 2 w 157"/>
                <a:gd name="T3" fmla="*/ 1 h 41"/>
                <a:gd name="T4" fmla="*/ 4 w 157"/>
                <a:gd name="T5" fmla="*/ 1 h 41"/>
                <a:gd name="T6" fmla="*/ 5 w 157"/>
                <a:gd name="T7" fmla="*/ 1 h 41"/>
                <a:gd name="T8" fmla="*/ 4 w 157"/>
                <a:gd name="T9" fmla="*/ 2 h 41"/>
                <a:gd name="T10" fmla="*/ 4 w 157"/>
                <a:gd name="T11" fmla="*/ 2 h 41"/>
                <a:gd name="T12" fmla="*/ 2 w 157"/>
                <a:gd name="T13" fmla="*/ 2 h 41"/>
                <a:gd name="T14" fmla="*/ 1 w 157"/>
                <a:gd name="T15" fmla="*/ 1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6" name="Group 545"/>
          <p:cNvGrpSpPr>
            <a:grpSpLocks/>
          </p:cNvGrpSpPr>
          <p:nvPr/>
        </p:nvGrpSpPr>
        <p:grpSpPr bwMode="auto">
          <a:xfrm>
            <a:off x="5672931" y="1868109"/>
            <a:ext cx="466725" cy="728662"/>
            <a:chOff x="3456" y="2899"/>
            <a:chExt cx="294" cy="459"/>
          </a:xfrm>
        </p:grpSpPr>
        <p:sp>
          <p:nvSpPr>
            <p:cNvPr id="14486" name="Freeform 346"/>
            <p:cNvSpPr>
              <a:spLocks noChangeAspect="1"/>
            </p:cNvSpPr>
            <p:nvPr/>
          </p:nvSpPr>
          <p:spPr bwMode="auto">
            <a:xfrm>
              <a:off x="3456" y="2899"/>
              <a:ext cx="291" cy="387"/>
            </a:xfrm>
            <a:custGeom>
              <a:avLst/>
              <a:gdLst>
                <a:gd name="T0" fmla="*/ 1 w 866"/>
                <a:gd name="T1" fmla="*/ 0 h 1153"/>
                <a:gd name="T2" fmla="*/ 1 w 866"/>
                <a:gd name="T3" fmla="*/ 0 h 1153"/>
                <a:gd name="T4" fmla="*/ 1 w 866"/>
                <a:gd name="T5" fmla="*/ 0 h 1153"/>
                <a:gd name="T6" fmla="*/ 1 w 866"/>
                <a:gd name="T7" fmla="*/ 0 h 1153"/>
                <a:gd name="T8" fmla="*/ 0 w 866"/>
                <a:gd name="T9" fmla="*/ 1 h 1153"/>
                <a:gd name="T10" fmla="*/ 0 w 866"/>
                <a:gd name="T11" fmla="*/ 1 h 1153"/>
                <a:gd name="T12" fmla="*/ 0 w 866"/>
                <a:gd name="T13" fmla="*/ 1 h 1153"/>
                <a:gd name="T14" fmla="*/ 0 w 866"/>
                <a:gd name="T15" fmla="*/ 1 h 1153"/>
                <a:gd name="T16" fmla="*/ 0 w 866"/>
                <a:gd name="T17" fmla="*/ 1 h 1153"/>
                <a:gd name="T18" fmla="*/ 0 w 866"/>
                <a:gd name="T19" fmla="*/ 2 h 1153"/>
                <a:gd name="T20" fmla="*/ 0 w 866"/>
                <a:gd name="T21" fmla="*/ 2 h 1153"/>
                <a:gd name="T22" fmla="*/ 0 w 866"/>
                <a:gd name="T23" fmla="*/ 3 h 1153"/>
                <a:gd name="T24" fmla="*/ 0 w 866"/>
                <a:gd name="T25" fmla="*/ 3 h 1153"/>
                <a:gd name="T26" fmla="*/ 0 w 866"/>
                <a:gd name="T27" fmla="*/ 3 h 1153"/>
                <a:gd name="T28" fmla="*/ 1 w 866"/>
                <a:gd name="T29" fmla="*/ 3 h 1153"/>
                <a:gd name="T30" fmla="*/ 1 w 866"/>
                <a:gd name="T31" fmla="*/ 3 h 1153"/>
                <a:gd name="T32" fmla="*/ 1 w 866"/>
                <a:gd name="T33" fmla="*/ 4 h 1153"/>
                <a:gd name="T34" fmla="*/ 1 w 866"/>
                <a:gd name="T35" fmla="*/ 4 h 1153"/>
                <a:gd name="T36" fmla="*/ 1 w 866"/>
                <a:gd name="T37" fmla="*/ 4 h 1153"/>
                <a:gd name="T38" fmla="*/ 1 w 866"/>
                <a:gd name="T39" fmla="*/ 4 h 1153"/>
                <a:gd name="T40" fmla="*/ 1 w 866"/>
                <a:gd name="T41" fmla="*/ 4 h 1153"/>
                <a:gd name="T42" fmla="*/ 1 w 866"/>
                <a:gd name="T43" fmla="*/ 5 h 1153"/>
                <a:gd name="T44" fmla="*/ 1 w 866"/>
                <a:gd name="T45" fmla="*/ 5 h 1153"/>
                <a:gd name="T46" fmla="*/ 1 w 866"/>
                <a:gd name="T47" fmla="*/ 5 h 1153"/>
                <a:gd name="T48" fmla="*/ 1 w 866"/>
                <a:gd name="T49" fmla="*/ 5 h 1153"/>
                <a:gd name="T50" fmla="*/ 1 w 866"/>
                <a:gd name="T51" fmla="*/ 5 h 1153"/>
                <a:gd name="T52" fmla="*/ 2 w 866"/>
                <a:gd name="T53" fmla="*/ 5 h 1153"/>
                <a:gd name="T54" fmla="*/ 2 w 866"/>
                <a:gd name="T55" fmla="*/ 5 h 1153"/>
                <a:gd name="T56" fmla="*/ 2 w 866"/>
                <a:gd name="T57" fmla="*/ 5 h 1153"/>
                <a:gd name="T58" fmla="*/ 2 w 866"/>
                <a:gd name="T59" fmla="*/ 5 h 1153"/>
                <a:gd name="T60" fmla="*/ 2 w 866"/>
                <a:gd name="T61" fmla="*/ 5 h 1153"/>
                <a:gd name="T62" fmla="*/ 2 w 866"/>
                <a:gd name="T63" fmla="*/ 5 h 1153"/>
                <a:gd name="T64" fmla="*/ 2 w 866"/>
                <a:gd name="T65" fmla="*/ 4 h 1153"/>
                <a:gd name="T66" fmla="*/ 2 w 866"/>
                <a:gd name="T67" fmla="*/ 4 h 1153"/>
                <a:gd name="T68" fmla="*/ 2 w 866"/>
                <a:gd name="T69" fmla="*/ 4 h 1153"/>
                <a:gd name="T70" fmla="*/ 2 w 866"/>
                <a:gd name="T71" fmla="*/ 4 h 1153"/>
                <a:gd name="T72" fmla="*/ 2 w 866"/>
                <a:gd name="T73" fmla="*/ 4 h 1153"/>
                <a:gd name="T74" fmla="*/ 3 w 866"/>
                <a:gd name="T75" fmla="*/ 4 h 1153"/>
                <a:gd name="T76" fmla="*/ 3 w 866"/>
                <a:gd name="T77" fmla="*/ 4 h 1153"/>
                <a:gd name="T78" fmla="*/ 3 w 866"/>
                <a:gd name="T79" fmla="*/ 4 h 1153"/>
                <a:gd name="T80" fmla="*/ 3 w 866"/>
                <a:gd name="T81" fmla="*/ 3 h 1153"/>
                <a:gd name="T82" fmla="*/ 3 w 866"/>
                <a:gd name="T83" fmla="*/ 3 h 1153"/>
                <a:gd name="T84" fmla="*/ 3 w 866"/>
                <a:gd name="T85" fmla="*/ 3 h 1153"/>
                <a:gd name="T86" fmla="*/ 3 w 866"/>
                <a:gd name="T87" fmla="*/ 3 h 1153"/>
                <a:gd name="T88" fmla="*/ 3 w 866"/>
                <a:gd name="T89" fmla="*/ 3 h 1153"/>
                <a:gd name="T90" fmla="*/ 3 w 866"/>
                <a:gd name="T91" fmla="*/ 3 h 1153"/>
                <a:gd name="T92" fmla="*/ 3 w 866"/>
                <a:gd name="T93" fmla="*/ 2 h 1153"/>
                <a:gd name="T94" fmla="*/ 4 w 866"/>
                <a:gd name="T95" fmla="*/ 2 h 1153"/>
                <a:gd name="T96" fmla="*/ 4 w 866"/>
                <a:gd name="T97" fmla="*/ 2 h 1153"/>
                <a:gd name="T98" fmla="*/ 4 w 866"/>
                <a:gd name="T99" fmla="*/ 2 h 1153"/>
                <a:gd name="T100" fmla="*/ 4 w 866"/>
                <a:gd name="T101" fmla="*/ 1 h 1153"/>
                <a:gd name="T102" fmla="*/ 3 w 866"/>
                <a:gd name="T103" fmla="*/ 1 h 1153"/>
                <a:gd name="T104" fmla="*/ 3 w 866"/>
                <a:gd name="T105" fmla="*/ 0 h 1153"/>
                <a:gd name="T106" fmla="*/ 3 w 866"/>
                <a:gd name="T107" fmla="*/ 0 h 1153"/>
                <a:gd name="T108" fmla="*/ 2 w 866"/>
                <a:gd name="T109" fmla="*/ 0 h 1153"/>
                <a:gd name="T110" fmla="*/ 2 w 866"/>
                <a:gd name="T111" fmla="*/ 0 h 1153"/>
                <a:gd name="T112" fmla="*/ 2 w 866"/>
                <a:gd name="T113" fmla="*/ 0 h 1153"/>
                <a:gd name="T114" fmla="*/ 1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EDC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347"/>
            <p:cNvSpPr>
              <a:spLocks noChangeAspect="1"/>
            </p:cNvSpPr>
            <p:nvPr/>
          </p:nvSpPr>
          <p:spPr bwMode="auto">
            <a:xfrm>
              <a:off x="3457" y="2900"/>
              <a:ext cx="293" cy="379"/>
            </a:xfrm>
            <a:custGeom>
              <a:avLst/>
              <a:gdLst>
                <a:gd name="T0" fmla="*/ 1 w 872"/>
                <a:gd name="T1" fmla="*/ 0 h 1129"/>
                <a:gd name="T2" fmla="*/ 1 w 872"/>
                <a:gd name="T3" fmla="*/ 0 h 1129"/>
                <a:gd name="T4" fmla="*/ 1 w 872"/>
                <a:gd name="T5" fmla="*/ 0 h 1129"/>
                <a:gd name="T6" fmla="*/ 1 w 872"/>
                <a:gd name="T7" fmla="*/ 0 h 1129"/>
                <a:gd name="T8" fmla="*/ 1 w 872"/>
                <a:gd name="T9" fmla="*/ 0 h 1129"/>
                <a:gd name="T10" fmla="*/ 0 w 872"/>
                <a:gd name="T11" fmla="*/ 0 h 1129"/>
                <a:gd name="T12" fmla="*/ 0 w 872"/>
                <a:gd name="T13" fmla="*/ 1 h 1129"/>
                <a:gd name="T14" fmla="*/ 0 w 872"/>
                <a:gd name="T15" fmla="*/ 1 h 1129"/>
                <a:gd name="T16" fmla="*/ 0 w 872"/>
                <a:gd name="T17" fmla="*/ 1 h 1129"/>
                <a:gd name="T18" fmla="*/ 0 w 872"/>
                <a:gd name="T19" fmla="*/ 1 h 1129"/>
                <a:gd name="T20" fmla="*/ 0 w 872"/>
                <a:gd name="T21" fmla="*/ 1 h 1129"/>
                <a:gd name="T22" fmla="*/ 0 w 872"/>
                <a:gd name="T23" fmla="*/ 2 h 1129"/>
                <a:gd name="T24" fmla="*/ 0 w 872"/>
                <a:gd name="T25" fmla="*/ 2 h 1129"/>
                <a:gd name="T26" fmla="*/ 0 w 872"/>
                <a:gd name="T27" fmla="*/ 2 h 1129"/>
                <a:gd name="T28" fmla="*/ 0 w 872"/>
                <a:gd name="T29" fmla="*/ 2 h 1129"/>
                <a:gd name="T30" fmla="*/ 0 w 872"/>
                <a:gd name="T31" fmla="*/ 2 h 1129"/>
                <a:gd name="T32" fmla="*/ 0 w 872"/>
                <a:gd name="T33" fmla="*/ 3 h 1129"/>
                <a:gd name="T34" fmla="*/ 1 w 872"/>
                <a:gd name="T35" fmla="*/ 3 h 1129"/>
                <a:gd name="T36" fmla="*/ 1 w 872"/>
                <a:gd name="T37" fmla="*/ 4 h 1129"/>
                <a:gd name="T38" fmla="*/ 1 w 872"/>
                <a:gd name="T39" fmla="*/ 4 h 1129"/>
                <a:gd name="T40" fmla="*/ 1 w 872"/>
                <a:gd name="T41" fmla="*/ 5 h 1129"/>
                <a:gd name="T42" fmla="*/ 2 w 872"/>
                <a:gd name="T43" fmla="*/ 5 h 1129"/>
                <a:gd name="T44" fmla="*/ 2 w 872"/>
                <a:gd name="T45" fmla="*/ 5 h 1129"/>
                <a:gd name="T46" fmla="*/ 2 w 872"/>
                <a:gd name="T47" fmla="*/ 4 h 1129"/>
                <a:gd name="T48" fmla="*/ 3 w 872"/>
                <a:gd name="T49" fmla="*/ 4 h 1129"/>
                <a:gd name="T50" fmla="*/ 3 w 872"/>
                <a:gd name="T51" fmla="*/ 3 h 1129"/>
                <a:gd name="T52" fmla="*/ 3 w 872"/>
                <a:gd name="T53" fmla="*/ 3 h 1129"/>
                <a:gd name="T54" fmla="*/ 3 w 872"/>
                <a:gd name="T55" fmla="*/ 3 h 1129"/>
                <a:gd name="T56" fmla="*/ 3 w 872"/>
                <a:gd name="T57" fmla="*/ 3 h 1129"/>
                <a:gd name="T58" fmla="*/ 3 w 872"/>
                <a:gd name="T59" fmla="*/ 3 h 1129"/>
                <a:gd name="T60" fmla="*/ 3 w 872"/>
                <a:gd name="T61" fmla="*/ 3 h 1129"/>
                <a:gd name="T62" fmla="*/ 3 w 872"/>
                <a:gd name="T63" fmla="*/ 3 h 1129"/>
                <a:gd name="T64" fmla="*/ 3 w 872"/>
                <a:gd name="T65" fmla="*/ 3 h 1129"/>
                <a:gd name="T66" fmla="*/ 3 w 872"/>
                <a:gd name="T67" fmla="*/ 3 h 1129"/>
                <a:gd name="T68" fmla="*/ 3 w 872"/>
                <a:gd name="T69" fmla="*/ 2 h 1129"/>
                <a:gd name="T70" fmla="*/ 4 w 872"/>
                <a:gd name="T71" fmla="*/ 2 h 1129"/>
                <a:gd name="T72" fmla="*/ 4 w 872"/>
                <a:gd name="T73" fmla="*/ 2 h 1129"/>
                <a:gd name="T74" fmla="*/ 4 w 872"/>
                <a:gd name="T75" fmla="*/ 2 h 1129"/>
                <a:gd name="T76" fmla="*/ 4 w 872"/>
                <a:gd name="T77" fmla="*/ 2 h 1129"/>
                <a:gd name="T78" fmla="*/ 4 w 872"/>
                <a:gd name="T79" fmla="*/ 2 h 1129"/>
                <a:gd name="T80" fmla="*/ 4 w 872"/>
                <a:gd name="T81" fmla="*/ 2 h 1129"/>
                <a:gd name="T82" fmla="*/ 4 w 872"/>
                <a:gd name="T83" fmla="*/ 1 h 1129"/>
                <a:gd name="T84" fmla="*/ 4 w 872"/>
                <a:gd name="T85" fmla="*/ 1 h 1129"/>
                <a:gd name="T86" fmla="*/ 4 w 872"/>
                <a:gd name="T87" fmla="*/ 1 h 1129"/>
                <a:gd name="T88" fmla="*/ 3 w 872"/>
                <a:gd name="T89" fmla="*/ 1 h 1129"/>
                <a:gd name="T90" fmla="*/ 3 w 872"/>
                <a:gd name="T91" fmla="*/ 1 h 1129"/>
                <a:gd name="T92" fmla="*/ 3 w 872"/>
                <a:gd name="T93" fmla="*/ 1 h 1129"/>
                <a:gd name="T94" fmla="*/ 3 w 872"/>
                <a:gd name="T95" fmla="*/ 0 h 1129"/>
                <a:gd name="T96" fmla="*/ 3 w 872"/>
                <a:gd name="T97" fmla="*/ 0 h 1129"/>
                <a:gd name="T98" fmla="*/ 3 w 872"/>
                <a:gd name="T99" fmla="*/ 0 h 1129"/>
                <a:gd name="T100" fmla="*/ 3 w 872"/>
                <a:gd name="T101" fmla="*/ 0 h 1129"/>
                <a:gd name="T102" fmla="*/ 2 w 872"/>
                <a:gd name="T103" fmla="*/ 0 h 1129"/>
                <a:gd name="T104" fmla="*/ 2 w 872"/>
                <a:gd name="T105" fmla="*/ 0 h 1129"/>
                <a:gd name="T106" fmla="*/ 2 w 872"/>
                <a:gd name="T107" fmla="*/ 0 h 1129"/>
                <a:gd name="T108" fmla="*/ 2 w 872"/>
                <a:gd name="T109" fmla="*/ 0 h 1129"/>
                <a:gd name="T110" fmla="*/ 2 w 872"/>
                <a:gd name="T111" fmla="*/ 0 h 1129"/>
                <a:gd name="T112" fmla="*/ 1 w 872"/>
                <a:gd name="T113" fmla="*/ 0 h 1129"/>
                <a:gd name="T114" fmla="*/ 1 w 872"/>
                <a:gd name="T115" fmla="*/ 0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348"/>
            <p:cNvSpPr>
              <a:spLocks noChangeAspect="1"/>
            </p:cNvSpPr>
            <p:nvPr/>
          </p:nvSpPr>
          <p:spPr bwMode="auto">
            <a:xfrm>
              <a:off x="3471" y="2916"/>
              <a:ext cx="265" cy="357"/>
            </a:xfrm>
            <a:custGeom>
              <a:avLst/>
              <a:gdLst>
                <a:gd name="T0" fmla="*/ 1 w 790"/>
                <a:gd name="T1" fmla="*/ 0 h 1063"/>
                <a:gd name="T2" fmla="*/ 1 w 790"/>
                <a:gd name="T3" fmla="*/ 0 h 1063"/>
                <a:gd name="T4" fmla="*/ 1 w 790"/>
                <a:gd name="T5" fmla="*/ 0 h 1063"/>
                <a:gd name="T6" fmla="*/ 1 w 790"/>
                <a:gd name="T7" fmla="*/ 0 h 1063"/>
                <a:gd name="T8" fmla="*/ 1 w 790"/>
                <a:gd name="T9" fmla="*/ 0 h 1063"/>
                <a:gd name="T10" fmla="*/ 0 w 790"/>
                <a:gd name="T11" fmla="*/ 0 h 1063"/>
                <a:gd name="T12" fmla="*/ 0 w 790"/>
                <a:gd name="T13" fmla="*/ 1 h 1063"/>
                <a:gd name="T14" fmla="*/ 0 w 790"/>
                <a:gd name="T15" fmla="*/ 1 h 1063"/>
                <a:gd name="T16" fmla="*/ 0 w 790"/>
                <a:gd name="T17" fmla="*/ 1 h 1063"/>
                <a:gd name="T18" fmla="*/ 0 w 790"/>
                <a:gd name="T19" fmla="*/ 1 h 1063"/>
                <a:gd name="T20" fmla="*/ 0 w 790"/>
                <a:gd name="T21" fmla="*/ 1 h 1063"/>
                <a:gd name="T22" fmla="*/ 0 w 790"/>
                <a:gd name="T23" fmla="*/ 1 h 1063"/>
                <a:gd name="T24" fmla="*/ 0 w 790"/>
                <a:gd name="T25" fmla="*/ 2 h 1063"/>
                <a:gd name="T26" fmla="*/ 0 w 790"/>
                <a:gd name="T27" fmla="*/ 2 h 1063"/>
                <a:gd name="T28" fmla="*/ 0 w 790"/>
                <a:gd name="T29" fmla="*/ 2 h 1063"/>
                <a:gd name="T30" fmla="*/ 0 w 790"/>
                <a:gd name="T31" fmla="*/ 2 h 1063"/>
                <a:gd name="T32" fmla="*/ 0 w 790"/>
                <a:gd name="T33" fmla="*/ 2 h 1063"/>
                <a:gd name="T34" fmla="*/ 1 w 790"/>
                <a:gd name="T35" fmla="*/ 3 h 1063"/>
                <a:gd name="T36" fmla="*/ 1 w 790"/>
                <a:gd name="T37" fmla="*/ 3 h 1063"/>
                <a:gd name="T38" fmla="*/ 1 w 790"/>
                <a:gd name="T39" fmla="*/ 4 h 1063"/>
                <a:gd name="T40" fmla="*/ 1 w 790"/>
                <a:gd name="T41" fmla="*/ 4 h 1063"/>
                <a:gd name="T42" fmla="*/ 2 w 790"/>
                <a:gd name="T43" fmla="*/ 4 h 1063"/>
                <a:gd name="T44" fmla="*/ 2 w 790"/>
                <a:gd name="T45" fmla="*/ 4 h 1063"/>
                <a:gd name="T46" fmla="*/ 2 w 790"/>
                <a:gd name="T47" fmla="*/ 4 h 1063"/>
                <a:gd name="T48" fmla="*/ 2 w 790"/>
                <a:gd name="T49" fmla="*/ 3 h 1063"/>
                <a:gd name="T50" fmla="*/ 3 w 790"/>
                <a:gd name="T51" fmla="*/ 3 h 1063"/>
                <a:gd name="T52" fmla="*/ 3 w 790"/>
                <a:gd name="T53" fmla="*/ 3 h 1063"/>
                <a:gd name="T54" fmla="*/ 3 w 790"/>
                <a:gd name="T55" fmla="*/ 3 h 1063"/>
                <a:gd name="T56" fmla="*/ 3 w 790"/>
                <a:gd name="T57" fmla="*/ 3 h 1063"/>
                <a:gd name="T58" fmla="*/ 3 w 790"/>
                <a:gd name="T59" fmla="*/ 3 h 1063"/>
                <a:gd name="T60" fmla="*/ 3 w 790"/>
                <a:gd name="T61" fmla="*/ 3 h 1063"/>
                <a:gd name="T62" fmla="*/ 3 w 790"/>
                <a:gd name="T63" fmla="*/ 3 h 1063"/>
                <a:gd name="T64" fmla="*/ 3 w 790"/>
                <a:gd name="T65" fmla="*/ 2 h 1063"/>
                <a:gd name="T66" fmla="*/ 3 w 790"/>
                <a:gd name="T67" fmla="*/ 2 h 1063"/>
                <a:gd name="T68" fmla="*/ 3 w 790"/>
                <a:gd name="T69" fmla="*/ 2 h 1063"/>
                <a:gd name="T70" fmla="*/ 3 w 790"/>
                <a:gd name="T71" fmla="*/ 2 h 1063"/>
                <a:gd name="T72" fmla="*/ 3 w 790"/>
                <a:gd name="T73" fmla="*/ 2 h 1063"/>
                <a:gd name="T74" fmla="*/ 3 w 790"/>
                <a:gd name="T75" fmla="*/ 2 h 1063"/>
                <a:gd name="T76" fmla="*/ 3 w 790"/>
                <a:gd name="T77" fmla="*/ 2 h 1063"/>
                <a:gd name="T78" fmla="*/ 3 w 790"/>
                <a:gd name="T79" fmla="*/ 2 h 1063"/>
                <a:gd name="T80" fmla="*/ 3 w 790"/>
                <a:gd name="T81" fmla="*/ 1 h 1063"/>
                <a:gd name="T82" fmla="*/ 3 w 790"/>
                <a:gd name="T83" fmla="*/ 1 h 1063"/>
                <a:gd name="T84" fmla="*/ 3 w 790"/>
                <a:gd name="T85" fmla="*/ 1 h 1063"/>
                <a:gd name="T86" fmla="*/ 3 w 790"/>
                <a:gd name="T87" fmla="*/ 1 h 1063"/>
                <a:gd name="T88" fmla="*/ 3 w 790"/>
                <a:gd name="T89" fmla="*/ 1 h 1063"/>
                <a:gd name="T90" fmla="*/ 3 w 790"/>
                <a:gd name="T91" fmla="*/ 1 h 1063"/>
                <a:gd name="T92" fmla="*/ 3 w 790"/>
                <a:gd name="T93" fmla="*/ 0 h 1063"/>
                <a:gd name="T94" fmla="*/ 3 w 790"/>
                <a:gd name="T95" fmla="*/ 0 h 1063"/>
                <a:gd name="T96" fmla="*/ 3 w 790"/>
                <a:gd name="T97" fmla="*/ 0 h 1063"/>
                <a:gd name="T98" fmla="*/ 2 w 790"/>
                <a:gd name="T99" fmla="*/ 0 h 1063"/>
                <a:gd name="T100" fmla="*/ 2 w 790"/>
                <a:gd name="T101" fmla="*/ 0 h 1063"/>
                <a:gd name="T102" fmla="*/ 2 w 790"/>
                <a:gd name="T103" fmla="*/ 0 h 1063"/>
                <a:gd name="T104" fmla="*/ 2 w 790"/>
                <a:gd name="T105" fmla="*/ 0 h 1063"/>
                <a:gd name="T106" fmla="*/ 2 w 790"/>
                <a:gd name="T107" fmla="*/ 0 h 1063"/>
                <a:gd name="T108" fmla="*/ 2 w 790"/>
                <a:gd name="T109" fmla="*/ 0 h 1063"/>
                <a:gd name="T110" fmla="*/ 1 w 790"/>
                <a:gd name="T111" fmla="*/ 0 h 1063"/>
                <a:gd name="T112" fmla="*/ 1 w 790"/>
                <a:gd name="T113" fmla="*/ 0 h 1063"/>
                <a:gd name="T114" fmla="*/ 1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349"/>
            <p:cNvSpPr>
              <a:spLocks noChangeAspect="1"/>
            </p:cNvSpPr>
            <p:nvPr/>
          </p:nvSpPr>
          <p:spPr bwMode="auto">
            <a:xfrm>
              <a:off x="3478" y="2920"/>
              <a:ext cx="250" cy="352"/>
            </a:xfrm>
            <a:custGeom>
              <a:avLst/>
              <a:gdLst>
                <a:gd name="T0" fmla="*/ 1 w 744"/>
                <a:gd name="T1" fmla="*/ 0 h 1049"/>
                <a:gd name="T2" fmla="*/ 1 w 744"/>
                <a:gd name="T3" fmla="*/ 0 h 1049"/>
                <a:gd name="T4" fmla="*/ 0 w 744"/>
                <a:gd name="T5" fmla="*/ 0 h 1049"/>
                <a:gd name="T6" fmla="*/ 0 w 744"/>
                <a:gd name="T7" fmla="*/ 1 h 1049"/>
                <a:gd name="T8" fmla="*/ 0 w 744"/>
                <a:gd name="T9" fmla="*/ 1 h 1049"/>
                <a:gd name="T10" fmla="*/ 0 w 744"/>
                <a:gd name="T11" fmla="*/ 1 h 1049"/>
                <a:gd name="T12" fmla="*/ 0 w 744"/>
                <a:gd name="T13" fmla="*/ 2 h 1049"/>
                <a:gd name="T14" fmla="*/ 0 w 744"/>
                <a:gd name="T15" fmla="*/ 2 h 1049"/>
                <a:gd name="T16" fmla="*/ 0 w 744"/>
                <a:gd name="T17" fmla="*/ 2 h 1049"/>
                <a:gd name="T18" fmla="*/ 0 w 744"/>
                <a:gd name="T19" fmla="*/ 3 h 1049"/>
                <a:gd name="T20" fmla="*/ 1 w 744"/>
                <a:gd name="T21" fmla="*/ 3 h 1049"/>
                <a:gd name="T22" fmla="*/ 1 w 744"/>
                <a:gd name="T23" fmla="*/ 3 h 1049"/>
                <a:gd name="T24" fmla="*/ 1 w 744"/>
                <a:gd name="T25" fmla="*/ 3 h 1049"/>
                <a:gd name="T26" fmla="*/ 1 w 744"/>
                <a:gd name="T27" fmla="*/ 3 h 1049"/>
                <a:gd name="T28" fmla="*/ 1 w 744"/>
                <a:gd name="T29" fmla="*/ 3 h 1049"/>
                <a:gd name="T30" fmla="*/ 1 w 744"/>
                <a:gd name="T31" fmla="*/ 4 h 1049"/>
                <a:gd name="T32" fmla="*/ 1 w 744"/>
                <a:gd name="T33" fmla="*/ 4 h 1049"/>
                <a:gd name="T34" fmla="*/ 1 w 744"/>
                <a:gd name="T35" fmla="*/ 4 h 1049"/>
                <a:gd name="T36" fmla="*/ 1 w 744"/>
                <a:gd name="T37" fmla="*/ 4 h 1049"/>
                <a:gd name="T38" fmla="*/ 1 w 744"/>
                <a:gd name="T39" fmla="*/ 4 h 1049"/>
                <a:gd name="T40" fmla="*/ 1 w 744"/>
                <a:gd name="T41" fmla="*/ 4 h 1049"/>
                <a:gd name="T42" fmla="*/ 1 w 744"/>
                <a:gd name="T43" fmla="*/ 4 h 1049"/>
                <a:gd name="T44" fmla="*/ 1 w 744"/>
                <a:gd name="T45" fmla="*/ 4 h 1049"/>
                <a:gd name="T46" fmla="*/ 1 w 744"/>
                <a:gd name="T47" fmla="*/ 4 h 1049"/>
                <a:gd name="T48" fmla="*/ 1 w 744"/>
                <a:gd name="T49" fmla="*/ 4 h 1049"/>
                <a:gd name="T50" fmla="*/ 1 w 744"/>
                <a:gd name="T51" fmla="*/ 4 h 1049"/>
                <a:gd name="T52" fmla="*/ 2 w 744"/>
                <a:gd name="T53" fmla="*/ 4 h 1049"/>
                <a:gd name="T54" fmla="*/ 2 w 744"/>
                <a:gd name="T55" fmla="*/ 4 h 1049"/>
                <a:gd name="T56" fmla="*/ 2 w 744"/>
                <a:gd name="T57" fmla="*/ 4 h 1049"/>
                <a:gd name="T58" fmla="*/ 2 w 744"/>
                <a:gd name="T59" fmla="*/ 4 h 1049"/>
                <a:gd name="T60" fmla="*/ 2 w 744"/>
                <a:gd name="T61" fmla="*/ 4 h 1049"/>
                <a:gd name="T62" fmla="*/ 2 w 744"/>
                <a:gd name="T63" fmla="*/ 4 h 1049"/>
                <a:gd name="T64" fmla="*/ 2 w 744"/>
                <a:gd name="T65" fmla="*/ 4 h 1049"/>
                <a:gd name="T66" fmla="*/ 2 w 744"/>
                <a:gd name="T67" fmla="*/ 4 h 1049"/>
                <a:gd name="T68" fmla="*/ 2 w 744"/>
                <a:gd name="T69" fmla="*/ 3 h 1049"/>
                <a:gd name="T70" fmla="*/ 2 w 744"/>
                <a:gd name="T71" fmla="*/ 3 h 1049"/>
                <a:gd name="T72" fmla="*/ 2 w 744"/>
                <a:gd name="T73" fmla="*/ 3 h 1049"/>
                <a:gd name="T74" fmla="*/ 2 w 744"/>
                <a:gd name="T75" fmla="*/ 3 h 1049"/>
                <a:gd name="T76" fmla="*/ 2 w 744"/>
                <a:gd name="T77" fmla="*/ 3 h 1049"/>
                <a:gd name="T78" fmla="*/ 2 w 744"/>
                <a:gd name="T79" fmla="*/ 3 h 1049"/>
                <a:gd name="T80" fmla="*/ 2 w 744"/>
                <a:gd name="T81" fmla="*/ 3 h 1049"/>
                <a:gd name="T82" fmla="*/ 3 w 744"/>
                <a:gd name="T83" fmla="*/ 3 h 1049"/>
                <a:gd name="T84" fmla="*/ 3 w 744"/>
                <a:gd name="T85" fmla="*/ 3 h 1049"/>
                <a:gd name="T86" fmla="*/ 3 w 744"/>
                <a:gd name="T87" fmla="*/ 2 h 1049"/>
                <a:gd name="T88" fmla="*/ 3 w 744"/>
                <a:gd name="T89" fmla="*/ 2 h 1049"/>
                <a:gd name="T90" fmla="*/ 3 w 744"/>
                <a:gd name="T91" fmla="*/ 2 h 1049"/>
                <a:gd name="T92" fmla="*/ 3 w 744"/>
                <a:gd name="T93" fmla="*/ 2 h 1049"/>
                <a:gd name="T94" fmla="*/ 3 w 744"/>
                <a:gd name="T95" fmla="*/ 1 h 1049"/>
                <a:gd name="T96" fmla="*/ 3 w 744"/>
                <a:gd name="T97" fmla="*/ 1 h 1049"/>
                <a:gd name="T98" fmla="*/ 3 w 744"/>
                <a:gd name="T99" fmla="*/ 1 h 1049"/>
                <a:gd name="T100" fmla="*/ 3 w 744"/>
                <a:gd name="T101" fmla="*/ 0 h 1049"/>
                <a:gd name="T102" fmla="*/ 3 w 744"/>
                <a:gd name="T103" fmla="*/ 0 h 1049"/>
                <a:gd name="T104" fmla="*/ 2 w 744"/>
                <a:gd name="T105" fmla="*/ 0 h 1049"/>
                <a:gd name="T106" fmla="*/ 2 w 744"/>
                <a:gd name="T107" fmla="*/ 0 h 1049"/>
                <a:gd name="T108" fmla="*/ 2 w 744"/>
                <a:gd name="T109" fmla="*/ 0 h 1049"/>
                <a:gd name="T110" fmla="*/ 1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FFC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350"/>
            <p:cNvSpPr>
              <a:spLocks noChangeAspect="1"/>
            </p:cNvSpPr>
            <p:nvPr/>
          </p:nvSpPr>
          <p:spPr bwMode="auto">
            <a:xfrm>
              <a:off x="3486" y="2925"/>
              <a:ext cx="233" cy="347"/>
            </a:xfrm>
            <a:custGeom>
              <a:avLst/>
              <a:gdLst>
                <a:gd name="T0" fmla="*/ 1 w 695"/>
                <a:gd name="T1" fmla="*/ 0 h 1033"/>
                <a:gd name="T2" fmla="*/ 1 w 695"/>
                <a:gd name="T3" fmla="*/ 0 h 1033"/>
                <a:gd name="T4" fmla="*/ 0 w 695"/>
                <a:gd name="T5" fmla="*/ 0 h 1033"/>
                <a:gd name="T6" fmla="*/ 0 w 695"/>
                <a:gd name="T7" fmla="*/ 1 h 1033"/>
                <a:gd name="T8" fmla="*/ 0 w 695"/>
                <a:gd name="T9" fmla="*/ 1 h 1033"/>
                <a:gd name="T10" fmla="*/ 0 w 695"/>
                <a:gd name="T11" fmla="*/ 1 h 1033"/>
                <a:gd name="T12" fmla="*/ 0 w 695"/>
                <a:gd name="T13" fmla="*/ 2 h 1033"/>
                <a:gd name="T14" fmla="*/ 0 w 695"/>
                <a:gd name="T15" fmla="*/ 2 h 1033"/>
                <a:gd name="T16" fmla="*/ 0 w 695"/>
                <a:gd name="T17" fmla="*/ 2 h 1033"/>
                <a:gd name="T18" fmla="*/ 0 w 695"/>
                <a:gd name="T19" fmla="*/ 2 h 1033"/>
                <a:gd name="T20" fmla="*/ 1 w 695"/>
                <a:gd name="T21" fmla="*/ 3 h 1033"/>
                <a:gd name="T22" fmla="*/ 1 w 695"/>
                <a:gd name="T23" fmla="*/ 3 h 1033"/>
                <a:gd name="T24" fmla="*/ 1 w 695"/>
                <a:gd name="T25" fmla="*/ 3 h 1033"/>
                <a:gd name="T26" fmla="*/ 1 w 695"/>
                <a:gd name="T27" fmla="*/ 3 h 1033"/>
                <a:gd name="T28" fmla="*/ 1 w 695"/>
                <a:gd name="T29" fmla="*/ 3 h 1033"/>
                <a:gd name="T30" fmla="*/ 1 w 695"/>
                <a:gd name="T31" fmla="*/ 4 h 1033"/>
                <a:gd name="T32" fmla="*/ 1 w 695"/>
                <a:gd name="T33" fmla="*/ 4 h 1033"/>
                <a:gd name="T34" fmla="*/ 1 w 695"/>
                <a:gd name="T35" fmla="*/ 4 h 1033"/>
                <a:gd name="T36" fmla="*/ 1 w 695"/>
                <a:gd name="T37" fmla="*/ 4 h 1033"/>
                <a:gd name="T38" fmla="*/ 1 w 695"/>
                <a:gd name="T39" fmla="*/ 4 h 1033"/>
                <a:gd name="T40" fmla="*/ 1 w 695"/>
                <a:gd name="T41" fmla="*/ 4 h 1033"/>
                <a:gd name="T42" fmla="*/ 1 w 695"/>
                <a:gd name="T43" fmla="*/ 4 h 1033"/>
                <a:gd name="T44" fmla="*/ 1 w 695"/>
                <a:gd name="T45" fmla="*/ 4 h 1033"/>
                <a:gd name="T46" fmla="*/ 1 w 695"/>
                <a:gd name="T47" fmla="*/ 4 h 1033"/>
                <a:gd name="T48" fmla="*/ 1 w 695"/>
                <a:gd name="T49" fmla="*/ 4 h 1033"/>
                <a:gd name="T50" fmla="*/ 1 w 695"/>
                <a:gd name="T51" fmla="*/ 4 h 1033"/>
                <a:gd name="T52" fmla="*/ 1 w 695"/>
                <a:gd name="T53" fmla="*/ 4 h 1033"/>
                <a:gd name="T54" fmla="*/ 2 w 695"/>
                <a:gd name="T55" fmla="*/ 4 h 1033"/>
                <a:gd name="T56" fmla="*/ 2 w 695"/>
                <a:gd name="T57" fmla="*/ 4 h 1033"/>
                <a:gd name="T58" fmla="*/ 2 w 695"/>
                <a:gd name="T59" fmla="*/ 4 h 1033"/>
                <a:gd name="T60" fmla="*/ 2 w 695"/>
                <a:gd name="T61" fmla="*/ 4 h 1033"/>
                <a:gd name="T62" fmla="*/ 2 w 695"/>
                <a:gd name="T63" fmla="*/ 4 h 1033"/>
                <a:gd name="T64" fmla="*/ 2 w 695"/>
                <a:gd name="T65" fmla="*/ 4 h 1033"/>
                <a:gd name="T66" fmla="*/ 2 w 695"/>
                <a:gd name="T67" fmla="*/ 4 h 1033"/>
                <a:gd name="T68" fmla="*/ 2 w 695"/>
                <a:gd name="T69" fmla="*/ 3 h 1033"/>
                <a:gd name="T70" fmla="*/ 2 w 695"/>
                <a:gd name="T71" fmla="*/ 3 h 1033"/>
                <a:gd name="T72" fmla="*/ 2 w 695"/>
                <a:gd name="T73" fmla="*/ 3 h 1033"/>
                <a:gd name="T74" fmla="*/ 2 w 695"/>
                <a:gd name="T75" fmla="*/ 3 h 1033"/>
                <a:gd name="T76" fmla="*/ 2 w 695"/>
                <a:gd name="T77" fmla="*/ 3 h 1033"/>
                <a:gd name="T78" fmla="*/ 2 w 695"/>
                <a:gd name="T79" fmla="*/ 3 h 1033"/>
                <a:gd name="T80" fmla="*/ 2 w 695"/>
                <a:gd name="T81" fmla="*/ 3 h 1033"/>
                <a:gd name="T82" fmla="*/ 3 w 695"/>
                <a:gd name="T83" fmla="*/ 2 h 1033"/>
                <a:gd name="T84" fmla="*/ 3 w 695"/>
                <a:gd name="T85" fmla="*/ 2 h 1033"/>
                <a:gd name="T86" fmla="*/ 3 w 695"/>
                <a:gd name="T87" fmla="*/ 1 h 1033"/>
                <a:gd name="T88" fmla="*/ 3 w 695"/>
                <a:gd name="T89" fmla="*/ 1 h 1033"/>
                <a:gd name="T90" fmla="*/ 3 w 695"/>
                <a:gd name="T91" fmla="*/ 1 h 1033"/>
                <a:gd name="T92" fmla="*/ 3 w 695"/>
                <a:gd name="T93" fmla="*/ 0 h 1033"/>
                <a:gd name="T94" fmla="*/ 2 w 695"/>
                <a:gd name="T95" fmla="*/ 0 h 1033"/>
                <a:gd name="T96" fmla="*/ 2 w 695"/>
                <a:gd name="T97" fmla="*/ 0 h 1033"/>
                <a:gd name="T98" fmla="*/ 2 w 695"/>
                <a:gd name="T99" fmla="*/ 0 h 1033"/>
                <a:gd name="T100" fmla="*/ 2 w 695"/>
                <a:gd name="T101" fmla="*/ 0 h 1033"/>
                <a:gd name="T102" fmla="*/ 1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FFD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351"/>
            <p:cNvSpPr>
              <a:spLocks noChangeAspect="1"/>
            </p:cNvSpPr>
            <p:nvPr/>
          </p:nvSpPr>
          <p:spPr bwMode="auto">
            <a:xfrm>
              <a:off x="3494" y="2929"/>
              <a:ext cx="217" cy="342"/>
            </a:xfrm>
            <a:custGeom>
              <a:avLst/>
              <a:gdLst>
                <a:gd name="T0" fmla="*/ 1 w 647"/>
                <a:gd name="T1" fmla="*/ 0 h 1019"/>
                <a:gd name="T2" fmla="*/ 1 w 647"/>
                <a:gd name="T3" fmla="*/ 0 h 1019"/>
                <a:gd name="T4" fmla="*/ 0 w 647"/>
                <a:gd name="T5" fmla="*/ 0 h 1019"/>
                <a:gd name="T6" fmla="*/ 0 w 647"/>
                <a:gd name="T7" fmla="*/ 1 h 1019"/>
                <a:gd name="T8" fmla="*/ 0 w 647"/>
                <a:gd name="T9" fmla="*/ 1 h 1019"/>
                <a:gd name="T10" fmla="*/ 0 w 647"/>
                <a:gd name="T11" fmla="*/ 1 h 1019"/>
                <a:gd name="T12" fmla="*/ 0 w 647"/>
                <a:gd name="T13" fmla="*/ 1 h 1019"/>
                <a:gd name="T14" fmla="*/ 0 w 647"/>
                <a:gd name="T15" fmla="*/ 2 h 1019"/>
                <a:gd name="T16" fmla="*/ 0 w 647"/>
                <a:gd name="T17" fmla="*/ 2 h 1019"/>
                <a:gd name="T18" fmla="*/ 0 w 647"/>
                <a:gd name="T19" fmla="*/ 2 h 1019"/>
                <a:gd name="T20" fmla="*/ 0 w 647"/>
                <a:gd name="T21" fmla="*/ 3 h 1019"/>
                <a:gd name="T22" fmla="*/ 1 w 647"/>
                <a:gd name="T23" fmla="*/ 3 h 1019"/>
                <a:gd name="T24" fmla="*/ 1 w 647"/>
                <a:gd name="T25" fmla="*/ 3 h 1019"/>
                <a:gd name="T26" fmla="*/ 1 w 647"/>
                <a:gd name="T27" fmla="*/ 3 h 1019"/>
                <a:gd name="T28" fmla="*/ 1 w 647"/>
                <a:gd name="T29" fmla="*/ 3 h 1019"/>
                <a:gd name="T30" fmla="*/ 1 w 647"/>
                <a:gd name="T31" fmla="*/ 4 h 1019"/>
                <a:gd name="T32" fmla="*/ 1 w 647"/>
                <a:gd name="T33" fmla="*/ 4 h 1019"/>
                <a:gd name="T34" fmla="*/ 1 w 647"/>
                <a:gd name="T35" fmla="*/ 4 h 1019"/>
                <a:gd name="T36" fmla="*/ 1 w 647"/>
                <a:gd name="T37" fmla="*/ 4 h 1019"/>
                <a:gd name="T38" fmla="*/ 1 w 647"/>
                <a:gd name="T39" fmla="*/ 4 h 1019"/>
                <a:gd name="T40" fmla="*/ 1 w 647"/>
                <a:gd name="T41" fmla="*/ 4 h 1019"/>
                <a:gd name="T42" fmla="*/ 1 w 647"/>
                <a:gd name="T43" fmla="*/ 4 h 1019"/>
                <a:gd name="T44" fmla="*/ 1 w 647"/>
                <a:gd name="T45" fmla="*/ 4 h 1019"/>
                <a:gd name="T46" fmla="*/ 1 w 647"/>
                <a:gd name="T47" fmla="*/ 4 h 1019"/>
                <a:gd name="T48" fmla="*/ 2 w 647"/>
                <a:gd name="T49" fmla="*/ 4 h 1019"/>
                <a:gd name="T50" fmla="*/ 2 w 647"/>
                <a:gd name="T51" fmla="*/ 4 h 1019"/>
                <a:gd name="T52" fmla="*/ 2 w 647"/>
                <a:gd name="T53" fmla="*/ 4 h 1019"/>
                <a:gd name="T54" fmla="*/ 2 w 647"/>
                <a:gd name="T55" fmla="*/ 4 h 1019"/>
                <a:gd name="T56" fmla="*/ 2 w 647"/>
                <a:gd name="T57" fmla="*/ 3 h 1019"/>
                <a:gd name="T58" fmla="*/ 2 w 647"/>
                <a:gd name="T59" fmla="*/ 3 h 1019"/>
                <a:gd name="T60" fmla="*/ 2 w 647"/>
                <a:gd name="T61" fmla="*/ 3 h 1019"/>
                <a:gd name="T62" fmla="*/ 2 w 647"/>
                <a:gd name="T63" fmla="*/ 3 h 1019"/>
                <a:gd name="T64" fmla="*/ 2 w 647"/>
                <a:gd name="T65" fmla="*/ 3 h 1019"/>
                <a:gd name="T66" fmla="*/ 2 w 647"/>
                <a:gd name="T67" fmla="*/ 3 h 1019"/>
                <a:gd name="T68" fmla="*/ 2 w 647"/>
                <a:gd name="T69" fmla="*/ 3 h 1019"/>
                <a:gd name="T70" fmla="*/ 2 w 647"/>
                <a:gd name="T71" fmla="*/ 2 h 1019"/>
                <a:gd name="T72" fmla="*/ 3 w 647"/>
                <a:gd name="T73" fmla="*/ 2 h 1019"/>
                <a:gd name="T74" fmla="*/ 3 w 647"/>
                <a:gd name="T75" fmla="*/ 1 h 1019"/>
                <a:gd name="T76" fmla="*/ 3 w 647"/>
                <a:gd name="T77" fmla="*/ 1 h 1019"/>
                <a:gd name="T78" fmla="*/ 3 w 647"/>
                <a:gd name="T79" fmla="*/ 1 h 1019"/>
                <a:gd name="T80" fmla="*/ 2 w 647"/>
                <a:gd name="T81" fmla="*/ 0 h 1019"/>
                <a:gd name="T82" fmla="*/ 2 w 647"/>
                <a:gd name="T83" fmla="*/ 0 h 1019"/>
                <a:gd name="T84" fmla="*/ 2 w 647"/>
                <a:gd name="T85" fmla="*/ 0 h 1019"/>
                <a:gd name="T86" fmla="*/ 2 w 647"/>
                <a:gd name="T87" fmla="*/ 0 h 1019"/>
                <a:gd name="T88" fmla="*/ 1 w 647"/>
                <a:gd name="T89" fmla="*/ 0 h 1019"/>
                <a:gd name="T90" fmla="*/ 1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352"/>
            <p:cNvSpPr>
              <a:spLocks noChangeAspect="1"/>
            </p:cNvSpPr>
            <p:nvPr/>
          </p:nvSpPr>
          <p:spPr bwMode="auto">
            <a:xfrm>
              <a:off x="3501" y="2934"/>
              <a:ext cx="201" cy="337"/>
            </a:xfrm>
            <a:custGeom>
              <a:avLst/>
              <a:gdLst>
                <a:gd name="T0" fmla="*/ 1 w 601"/>
                <a:gd name="T1" fmla="*/ 0 h 1006"/>
                <a:gd name="T2" fmla="*/ 1 w 601"/>
                <a:gd name="T3" fmla="*/ 0 h 1006"/>
                <a:gd name="T4" fmla="*/ 0 w 601"/>
                <a:gd name="T5" fmla="*/ 0 h 1006"/>
                <a:gd name="T6" fmla="*/ 0 w 601"/>
                <a:gd name="T7" fmla="*/ 1 h 1006"/>
                <a:gd name="T8" fmla="*/ 0 w 601"/>
                <a:gd name="T9" fmla="*/ 1 h 1006"/>
                <a:gd name="T10" fmla="*/ 0 w 601"/>
                <a:gd name="T11" fmla="*/ 1 h 1006"/>
                <a:gd name="T12" fmla="*/ 0 w 601"/>
                <a:gd name="T13" fmla="*/ 1 h 1006"/>
                <a:gd name="T14" fmla="*/ 0 w 601"/>
                <a:gd name="T15" fmla="*/ 2 h 1006"/>
                <a:gd name="T16" fmla="*/ 0 w 601"/>
                <a:gd name="T17" fmla="*/ 2 h 1006"/>
                <a:gd name="T18" fmla="*/ 0 w 601"/>
                <a:gd name="T19" fmla="*/ 2 h 1006"/>
                <a:gd name="T20" fmla="*/ 0 w 601"/>
                <a:gd name="T21" fmla="*/ 2 h 1006"/>
                <a:gd name="T22" fmla="*/ 1 w 601"/>
                <a:gd name="T23" fmla="*/ 3 h 1006"/>
                <a:gd name="T24" fmla="*/ 1 w 601"/>
                <a:gd name="T25" fmla="*/ 3 h 1006"/>
                <a:gd name="T26" fmla="*/ 1 w 601"/>
                <a:gd name="T27" fmla="*/ 3 h 1006"/>
                <a:gd name="T28" fmla="*/ 1 w 601"/>
                <a:gd name="T29" fmla="*/ 3 h 1006"/>
                <a:gd name="T30" fmla="*/ 1 w 601"/>
                <a:gd name="T31" fmla="*/ 4 h 1006"/>
                <a:gd name="T32" fmla="*/ 1 w 601"/>
                <a:gd name="T33" fmla="*/ 4 h 1006"/>
                <a:gd name="T34" fmla="*/ 1 w 601"/>
                <a:gd name="T35" fmla="*/ 4 h 1006"/>
                <a:gd name="T36" fmla="*/ 1 w 601"/>
                <a:gd name="T37" fmla="*/ 4 h 1006"/>
                <a:gd name="T38" fmla="*/ 1 w 601"/>
                <a:gd name="T39" fmla="*/ 4 h 1006"/>
                <a:gd name="T40" fmla="*/ 1 w 601"/>
                <a:gd name="T41" fmla="*/ 4 h 1006"/>
                <a:gd name="T42" fmla="*/ 1 w 601"/>
                <a:gd name="T43" fmla="*/ 4 h 1006"/>
                <a:gd name="T44" fmla="*/ 1 w 601"/>
                <a:gd name="T45" fmla="*/ 4 h 1006"/>
                <a:gd name="T46" fmla="*/ 1 w 601"/>
                <a:gd name="T47" fmla="*/ 4 h 1006"/>
                <a:gd name="T48" fmla="*/ 1 w 601"/>
                <a:gd name="T49" fmla="*/ 4 h 1006"/>
                <a:gd name="T50" fmla="*/ 1 w 601"/>
                <a:gd name="T51" fmla="*/ 4 h 1006"/>
                <a:gd name="T52" fmla="*/ 1 w 601"/>
                <a:gd name="T53" fmla="*/ 4 h 1006"/>
                <a:gd name="T54" fmla="*/ 2 w 601"/>
                <a:gd name="T55" fmla="*/ 4 h 1006"/>
                <a:gd name="T56" fmla="*/ 2 w 601"/>
                <a:gd name="T57" fmla="*/ 3 h 1006"/>
                <a:gd name="T58" fmla="*/ 2 w 601"/>
                <a:gd name="T59" fmla="*/ 3 h 1006"/>
                <a:gd name="T60" fmla="*/ 2 w 601"/>
                <a:gd name="T61" fmla="*/ 3 h 1006"/>
                <a:gd name="T62" fmla="*/ 2 w 601"/>
                <a:gd name="T63" fmla="*/ 3 h 1006"/>
                <a:gd name="T64" fmla="*/ 2 w 601"/>
                <a:gd name="T65" fmla="*/ 3 h 1006"/>
                <a:gd name="T66" fmla="*/ 2 w 601"/>
                <a:gd name="T67" fmla="*/ 3 h 1006"/>
                <a:gd name="T68" fmla="*/ 2 w 601"/>
                <a:gd name="T69" fmla="*/ 3 h 1006"/>
                <a:gd name="T70" fmla="*/ 2 w 601"/>
                <a:gd name="T71" fmla="*/ 2 h 1006"/>
                <a:gd name="T72" fmla="*/ 2 w 601"/>
                <a:gd name="T73" fmla="*/ 2 h 1006"/>
                <a:gd name="T74" fmla="*/ 2 w 601"/>
                <a:gd name="T75" fmla="*/ 1 h 1006"/>
                <a:gd name="T76" fmla="*/ 2 w 601"/>
                <a:gd name="T77" fmla="*/ 1 h 1006"/>
                <a:gd name="T78" fmla="*/ 2 w 601"/>
                <a:gd name="T79" fmla="*/ 1 h 1006"/>
                <a:gd name="T80" fmla="*/ 2 w 601"/>
                <a:gd name="T81" fmla="*/ 0 h 1006"/>
                <a:gd name="T82" fmla="*/ 2 w 601"/>
                <a:gd name="T83" fmla="*/ 0 h 1006"/>
                <a:gd name="T84" fmla="*/ 2 w 601"/>
                <a:gd name="T85" fmla="*/ 0 h 1006"/>
                <a:gd name="T86" fmla="*/ 2 w 601"/>
                <a:gd name="T87" fmla="*/ 0 h 1006"/>
                <a:gd name="T88" fmla="*/ 1 w 601"/>
                <a:gd name="T89" fmla="*/ 0 h 1006"/>
                <a:gd name="T90" fmla="*/ 1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D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353"/>
            <p:cNvSpPr>
              <a:spLocks noChangeAspect="1"/>
            </p:cNvSpPr>
            <p:nvPr/>
          </p:nvSpPr>
          <p:spPr bwMode="auto">
            <a:xfrm>
              <a:off x="3508" y="2938"/>
              <a:ext cx="187" cy="333"/>
            </a:xfrm>
            <a:custGeom>
              <a:avLst/>
              <a:gdLst>
                <a:gd name="T0" fmla="*/ 1 w 556"/>
                <a:gd name="T1" fmla="*/ 0 h 992"/>
                <a:gd name="T2" fmla="*/ 0 w 556"/>
                <a:gd name="T3" fmla="*/ 0 h 992"/>
                <a:gd name="T4" fmla="*/ 0 w 556"/>
                <a:gd name="T5" fmla="*/ 0 h 992"/>
                <a:gd name="T6" fmla="*/ 0 w 556"/>
                <a:gd name="T7" fmla="*/ 1 h 992"/>
                <a:gd name="T8" fmla="*/ 0 w 556"/>
                <a:gd name="T9" fmla="*/ 1 h 992"/>
                <a:gd name="T10" fmla="*/ 0 w 556"/>
                <a:gd name="T11" fmla="*/ 1 h 992"/>
                <a:gd name="T12" fmla="*/ 0 w 556"/>
                <a:gd name="T13" fmla="*/ 1 h 992"/>
                <a:gd name="T14" fmla="*/ 0 w 556"/>
                <a:gd name="T15" fmla="*/ 2 h 992"/>
                <a:gd name="T16" fmla="*/ 0 w 556"/>
                <a:gd name="T17" fmla="*/ 2 h 992"/>
                <a:gd name="T18" fmla="*/ 0 w 556"/>
                <a:gd name="T19" fmla="*/ 2 h 992"/>
                <a:gd name="T20" fmla="*/ 0 w 556"/>
                <a:gd name="T21" fmla="*/ 2 h 992"/>
                <a:gd name="T22" fmla="*/ 0 w 556"/>
                <a:gd name="T23" fmla="*/ 3 h 992"/>
                <a:gd name="T24" fmla="*/ 1 w 556"/>
                <a:gd name="T25" fmla="*/ 3 h 992"/>
                <a:gd name="T26" fmla="*/ 1 w 556"/>
                <a:gd name="T27" fmla="*/ 3 h 992"/>
                <a:gd name="T28" fmla="*/ 1 w 556"/>
                <a:gd name="T29" fmla="*/ 3 h 992"/>
                <a:gd name="T30" fmla="*/ 0 w 556"/>
                <a:gd name="T31" fmla="*/ 4 h 992"/>
                <a:gd name="T32" fmla="*/ 1 w 556"/>
                <a:gd name="T33" fmla="*/ 4 h 992"/>
                <a:gd name="T34" fmla="*/ 1 w 556"/>
                <a:gd name="T35" fmla="*/ 4 h 992"/>
                <a:gd name="T36" fmla="*/ 1 w 556"/>
                <a:gd name="T37" fmla="*/ 4 h 992"/>
                <a:gd name="T38" fmla="*/ 1 w 556"/>
                <a:gd name="T39" fmla="*/ 4 h 992"/>
                <a:gd name="T40" fmla="*/ 1 w 556"/>
                <a:gd name="T41" fmla="*/ 4 h 992"/>
                <a:gd name="T42" fmla="*/ 1 w 556"/>
                <a:gd name="T43" fmla="*/ 4 h 992"/>
                <a:gd name="T44" fmla="*/ 1 w 556"/>
                <a:gd name="T45" fmla="*/ 4 h 992"/>
                <a:gd name="T46" fmla="*/ 1 w 556"/>
                <a:gd name="T47" fmla="*/ 4 h 992"/>
                <a:gd name="T48" fmla="*/ 1 w 556"/>
                <a:gd name="T49" fmla="*/ 4 h 992"/>
                <a:gd name="T50" fmla="*/ 1 w 556"/>
                <a:gd name="T51" fmla="*/ 4 h 992"/>
                <a:gd name="T52" fmla="*/ 1 w 556"/>
                <a:gd name="T53" fmla="*/ 3 h 992"/>
                <a:gd name="T54" fmla="*/ 2 w 556"/>
                <a:gd name="T55" fmla="*/ 3 h 992"/>
                <a:gd name="T56" fmla="*/ 2 w 556"/>
                <a:gd name="T57" fmla="*/ 3 h 992"/>
                <a:gd name="T58" fmla="*/ 2 w 556"/>
                <a:gd name="T59" fmla="*/ 3 h 992"/>
                <a:gd name="T60" fmla="*/ 2 w 556"/>
                <a:gd name="T61" fmla="*/ 3 h 992"/>
                <a:gd name="T62" fmla="*/ 2 w 556"/>
                <a:gd name="T63" fmla="*/ 3 h 992"/>
                <a:gd name="T64" fmla="*/ 2 w 556"/>
                <a:gd name="T65" fmla="*/ 3 h 992"/>
                <a:gd name="T66" fmla="*/ 2 w 556"/>
                <a:gd name="T67" fmla="*/ 2 h 992"/>
                <a:gd name="T68" fmla="*/ 2 w 556"/>
                <a:gd name="T69" fmla="*/ 2 h 992"/>
                <a:gd name="T70" fmla="*/ 2 w 556"/>
                <a:gd name="T71" fmla="*/ 1 h 992"/>
                <a:gd name="T72" fmla="*/ 2 w 556"/>
                <a:gd name="T73" fmla="*/ 1 h 992"/>
                <a:gd name="T74" fmla="*/ 2 w 556"/>
                <a:gd name="T75" fmla="*/ 1 h 992"/>
                <a:gd name="T76" fmla="*/ 2 w 556"/>
                <a:gd name="T77" fmla="*/ 0 h 992"/>
                <a:gd name="T78" fmla="*/ 2 w 556"/>
                <a:gd name="T79" fmla="*/ 0 h 992"/>
                <a:gd name="T80" fmla="*/ 2 w 556"/>
                <a:gd name="T81" fmla="*/ 0 h 992"/>
                <a:gd name="T82" fmla="*/ 2 w 556"/>
                <a:gd name="T83" fmla="*/ 0 h 992"/>
                <a:gd name="T84" fmla="*/ 1 w 556"/>
                <a:gd name="T85" fmla="*/ 0 h 992"/>
                <a:gd name="T86" fmla="*/ 1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E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354"/>
            <p:cNvSpPr>
              <a:spLocks noChangeAspect="1"/>
            </p:cNvSpPr>
            <p:nvPr/>
          </p:nvSpPr>
          <p:spPr bwMode="auto">
            <a:xfrm>
              <a:off x="3516" y="2943"/>
              <a:ext cx="172" cy="327"/>
            </a:xfrm>
            <a:custGeom>
              <a:avLst/>
              <a:gdLst>
                <a:gd name="T0" fmla="*/ 1 w 512"/>
                <a:gd name="T1" fmla="*/ 0 h 977"/>
                <a:gd name="T2" fmla="*/ 0 w 512"/>
                <a:gd name="T3" fmla="*/ 0 h 977"/>
                <a:gd name="T4" fmla="*/ 0 w 512"/>
                <a:gd name="T5" fmla="*/ 0 h 977"/>
                <a:gd name="T6" fmla="*/ 0 w 512"/>
                <a:gd name="T7" fmla="*/ 0 h 977"/>
                <a:gd name="T8" fmla="*/ 0 w 512"/>
                <a:gd name="T9" fmla="*/ 1 h 977"/>
                <a:gd name="T10" fmla="*/ 0 w 512"/>
                <a:gd name="T11" fmla="*/ 1 h 977"/>
                <a:gd name="T12" fmla="*/ 0 w 512"/>
                <a:gd name="T13" fmla="*/ 1 h 977"/>
                <a:gd name="T14" fmla="*/ 0 w 512"/>
                <a:gd name="T15" fmla="*/ 1 h 977"/>
                <a:gd name="T16" fmla="*/ 0 w 512"/>
                <a:gd name="T17" fmla="*/ 2 h 977"/>
                <a:gd name="T18" fmla="*/ 0 w 512"/>
                <a:gd name="T19" fmla="*/ 2 h 977"/>
                <a:gd name="T20" fmla="*/ 0 w 512"/>
                <a:gd name="T21" fmla="*/ 3 h 977"/>
                <a:gd name="T22" fmla="*/ 0 w 512"/>
                <a:gd name="T23" fmla="*/ 3 h 977"/>
                <a:gd name="T24" fmla="*/ 0 w 512"/>
                <a:gd name="T25" fmla="*/ 3 h 977"/>
                <a:gd name="T26" fmla="*/ 0 w 512"/>
                <a:gd name="T27" fmla="*/ 4 h 977"/>
                <a:gd name="T28" fmla="*/ 0 w 512"/>
                <a:gd name="T29" fmla="*/ 4 h 977"/>
                <a:gd name="T30" fmla="*/ 1 w 512"/>
                <a:gd name="T31" fmla="*/ 4 h 977"/>
                <a:gd name="T32" fmla="*/ 1 w 512"/>
                <a:gd name="T33" fmla="*/ 4 h 977"/>
                <a:gd name="T34" fmla="*/ 1 w 512"/>
                <a:gd name="T35" fmla="*/ 4 h 977"/>
                <a:gd name="T36" fmla="*/ 1 w 512"/>
                <a:gd name="T37" fmla="*/ 4 h 977"/>
                <a:gd name="T38" fmla="*/ 1 w 512"/>
                <a:gd name="T39" fmla="*/ 4 h 977"/>
                <a:gd name="T40" fmla="*/ 1 w 512"/>
                <a:gd name="T41" fmla="*/ 4 h 977"/>
                <a:gd name="T42" fmla="*/ 1 w 512"/>
                <a:gd name="T43" fmla="*/ 4 h 977"/>
                <a:gd name="T44" fmla="*/ 1 w 512"/>
                <a:gd name="T45" fmla="*/ 4 h 977"/>
                <a:gd name="T46" fmla="*/ 1 w 512"/>
                <a:gd name="T47" fmla="*/ 3 h 977"/>
                <a:gd name="T48" fmla="*/ 1 w 512"/>
                <a:gd name="T49" fmla="*/ 3 h 977"/>
                <a:gd name="T50" fmla="*/ 1 w 512"/>
                <a:gd name="T51" fmla="*/ 3 h 977"/>
                <a:gd name="T52" fmla="*/ 1 w 512"/>
                <a:gd name="T53" fmla="*/ 3 h 977"/>
                <a:gd name="T54" fmla="*/ 1 w 512"/>
                <a:gd name="T55" fmla="*/ 3 h 977"/>
                <a:gd name="T56" fmla="*/ 2 w 512"/>
                <a:gd name="T57" fmla="*/ 3 h 977"/>
                <a:gd name="T58" fmla="*/ 2 w 512"/>
                <a:gd name="T59" fmla="*/ 3 h 977"/>
                <a:gd name="T60" fmla="*/ 2 w 512"/>
                <a:gd name="T61" fmla="*/ 3 h 977"/>
                <a:gd name="T62" fmla="*/ 2 w 512"/>
                <a:gd name="T63" fmla="*/ 2 h 977"/>
                <a:gd name="T64" fmla="*/ 2 w 512"/>
                <a:gd name="T65" fmla="*/ 2 h 977"/>
                <a:gd name="T66" fmla="*/ 2 w 512"/>
                <a:gd name="T67" fmla="*/ 1 h 977"/>
                <a:gd name="T68" fmla="*/ 2 w 512"/>
                <a:gd name="T69" fmla="*/ 1 h 977"/>
                <a:gd name="T70" fmla="*/ 2 w 512"/>
                <a:gd name="T71" fmla="*/ 1 h 977"/>
                <a:gd name="T72" fmla="*/ 2 w 512"/>
                <a:gd name="T73" fmla="*/ 0 h 977"/>
                <a:gd name="T74" fmla="*/ 2 w 512"/>
                <a:gd name="T75" fmla="*/ 0 h 977"/>
                <a:gd name="T76" fmla="*/ 2 w 512"/>
                <a:gd name="T77" fmla="*/ 0 h 977"/>
                <a:gd name="T78" fmla="*/ 1 w 512"/>
                <a:gd name="T79" fmla="*/ 0 h 977"/>
                <a:gd name="T80" fmla="*/ 1 w 512"/>
                <a:gd name="T81" fmla="*/ 0 h 977"/>
                <a:gd name="T82" fmla="*/ 1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E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355"/>
            <p:cNvSpPr>
              <a:spLocks noChangeAspect="1"/>
            </p:cNvSpPr>
            <p:nvPr/>
          </p:nvSpPr>
          <p:spPr bwMode="auto">
            <a:xfrm>
              <a:off x="3523" y="2947"/>
              <a:ext cx="157" cy="323"/>
            </a:xfrm>
            <a:custGeom>
              <a:avLst/>
              <a:gdLst>
                <a:gd name="T0" fmla="*/ 1 w 469"/>
                <a:gd name="T1" fmla="*/ 0 h 964"/>
                <a:gd name="T2" fmla="*/ 0 w 469"/>
                <a:gd name="T3" fmla="*/ 0 h 964"/>
                <a:gd name="T4" fmla="*/ 0 w 469"/>
                <a:gd name="T5" fmla="*/ 0 h 964"/>
                <a:gd name="T6" fmla="*/ 0 w 469"/>
                <a:gd name="T7" fmla="*/ 0 h 964"/>
                <a:gd name="T8" fmla="*/ 0 w 469"/>
                <a:gd name="T9" fmla="*/ 1 h 964"/>
                <a:gd name="T10" fmla="*/ 0 w 469"/>
                <a:gd name="T11" fmla="*/ 1 h 964"/>
                <a:gd name="T12" fmla="*/ 0 w 469"/>
                <a:gd name="T13" fmla="*/ 1 h 964"/>
                <a:gd name="T14" fmla="*/ 0 w 469"/>
                <a:gd name="T15" fmla="*/ 1 h 964"/>
                <a:gd name="T16" fmla="*/ 0 w 469"/>
                <a:gd name="T17" fmla="*/ 2 h 964"/>
                <a:gd name="T18" fmla="*/ 0 w 469"/>
                <a:gd name="T19" fmla="*/ 2 h 964"/>
                <a:gd name="T20" fmla="*/ 0 w 469"/>
                <a:gd name="T21" fmla="*/ 3 h 964"/>
                <a:gd name="T22" fmla="*/ 0 w 469"/>
                <a:gd name="T23" fmla="*/ 3 h 964"/>
                <a:gd name="T24" fmla="*/ 0 w 469"/>
                <a:gd name="T25" fmla="*/ 3 h 964"/>
                <a:gd name="T26" fmla="*/ 0 w 469"/>
                <a:gd name="T27" fmla="*/ 4 h 964"/>
                <a:gd name="T28" fmla="*/ 0 w 469"/>
                <a:gd name="T29" fmla="*/ 4 h 964"/>
                <a:gd name="T30" fmla="*/ 0 w 469"/>
                <a:gd name="T31" fmla="*/ 4 h 964"/>
                <a:gd name="T32" fmla="*/ 1 w 469"/>
                <a:gd name="T33" fmla="*/ 4 h 964"/>
                <a:gd name="T34" fmla="*/ 1 w 469"/>
                <a:gd name="T35" fmla="*/ 4 h 964"/>
                <a:gd name="T36" fmla="*/ 1 w 469"/>
                <a:gd name="T37" fmla="*/ 4 h 964"/>
                <a:gd name="T38" fmla="*/ 1 w 469"/>
                <a:gd name="T39" fmla="*/ 4 h 964"/>
                <a:gd name="T40" fmla="*/ 1 w 469"/>
                <a:gd name="T41" fmla="*/ 4 h 964"/>
                <a:gd name="T42" fmla="*/ 1 w 469"/>
                <a:gd name="T43" fmla="*/ 4 h 964"/>
                <a:gd name="T44" fmla="*/ 1 w 469"/>
                <a:gd name="T45" fmla="*/ 4 h 964"/>
                <a:gd name="T46" fmla="*/ 1 w 469"/>
                <a:gd name="T47" fmla="*/ 3 h 964"/>
                <a:gd name="T48" fmla="*/ 1 w 469"/>
                <a:gd name="T49" fmla="*/ 3 h 964"/>
                <a:gd name="T50" fmla="*/ 1 w 469"/>
                <a:gd name="T51" fmla="*/ 3 h 964"/>
                <a:gd name="T52" fmla="*/ 1 w 469"/>
                <a:gd name="T53" fmla="*/ 3 h 964"/>
                <a:gd name="T54" fmla="*/ 1 w 469"/>
                <a:gd name="T55" fmla="*/ 3 h 964"/>
                <a:gd name="T56" fmla="*/ 1 w 469"/>
                <a:gd name="T57" fmla="*/ 3 h 964"/>
                <a:gd name="T58" fmla="*/ 1 w 469"/>
                <a:gd name="T59" fmla="*/ 3 h 964"/>
                <a:gd name="T60" fmla="*/ 1 w 469"/>
                <a:gd name="T61" fmla="*/ 2 h 964"/>
                <a:gd name="T62" fmla="*/ 2 w 469"/>
                <a:gd name="T63" fmla="*/ 2 h 964"/>
                <a:gd name="T64" fmla="*/ 2 w 469"/>
                <a:gd name="T65" fmla="*/ 2 h 964"/>
                <a:gd name="T66" fmla="*/ 2 w 469"/>
                <a:gd name="T67" fmla="*/ 1 h 964"/>
                <a:gd name="T68" fmla="*/ 2 w 469"/>
                <a:gd name="T69" fmla="*/ 1 h 964"/>
                <a:gd name="T70" fmla="*/ 2 w 469"/>
                <a:gd name="T71" fmla="*/ 1 h 964"/>
                <a:gd name="T72" fmla="*/ 2 w 469"/>
                <a:gd name="T73" fmla="*/ 0 h 964"/>
                <a:gd name="T74" fmla="*/ 2 w 469"/>
                <a:gd name="T75" fmla="*/ 0 h 964"/>
                <a:gd name="T76" fmla="*/ 2 w 469"/>
                <a:gd name="T77" fmla="*/ 0 h 964"/>
                <a:gd name="T78" fmla="*/ 1 w 469"/>
                <a:gd name="T79" fmla="*/ 0 h 964"/>
                <a:gd name="T80" fmla="*/ 1 w 469"/>
                <a:gd name="T81" fmla="*/ 0 h 964"/>
                <a:gd name="T82" fmla="*/ 1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E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356"/>
            <p:cNvSpPr>
              <a:spLocks noChangeAspect="1"/>
            </p:cNvSpPr>
            <p:nvPr/>
          </p:nvSpPr>
          <p:spPr bwMode="auto">
            <a:xfrm>
              <a:off x="3531" y="2951"/>
              <a:ext cx="143" cy="318"/>
            </a:xfrm>
            <a:custGeom>
              <a:avLst/>
              <a:gdLst>
                <a:gd name="T0" fmla="*/ 1 w 429"/>
                <a:gd name="T1" fmla="*/ 0 h 951"/>
                <a:gd name="T2" fmla="*/ 0 w 429"/>
                <a:gd name="T3" fmla="*/ 0 h 951"/>
                <a:gd name="T4" fmla="*/ 0 w 429"/>
                <a:gd name="T5" fmla="*/ 0 h 951"/>
                <a:gd name="T6" fmla="*/ 0 w 429"/>
                <a:gd name="T7" fmla="*/ 0 h 951"/>
                <a:gd name="T8" fmla="*/ 0 w 429"/>
                <a:gd name="T9" fmla="*/ 1 h 951"/>
                <a:gd name="T10" fmla="*/ 0 w 429"/>
                <a:gd name="T11" fmla="*/ 1 h 951"/>
                <a:gd name="T12" fmla="*/ 0 w 429"/>
                <a:gd name="T13" fmla="*/ 1 h 951"/>
                <a:gd name="T14" fmla="*/ 0 w 429"/>
                <a:gd name="T15" fmla="*/ 1 h 951"/>
                <a:gd name="T16" fmla="*/ 0 w 429"/>
                <a:gd name="T17" fmla="*/ 2 h 951"/>
                <a:gd name="T18" fmla="*/ 0 w 429"/>
                <a:gd name="T19" fmla="*/ 2 h 951"/>
                <a:gd name="T20" fmla="*/ 0 w 429"/>
                <a:gd name="T21" fmla="*/ 3 h 951"/>
                <a:gd name="T22" fmla="*/ 0 w 429"/>
                <a:gd name="T23" fmla="*/ 3 h 951"/>
                <a:gd name="T24" fmla="*/ 0 w 429"/>
                <a:gd name="T25" fmla="*/ 3 h 951"/>
                <a:gd name="T26" fmla="*/ 0 w 429"/>
                <a:gd name="T27" fmla="*/ 3 h 951"/>
                <a:gd name="T28" fmla="*/ 0 w 429"/>
                <a:gd name="T29" fmla="*/ 4 h 951"/>
                <a:gd name="T30" fmla="*/ 0 w 429"/>
                <a:gd name="T31" fmla="*/ 4 h 951"/>
                <a:gd name="T32" fmla="*/ 0 w 429"/>
                <a:gd name="T33" fmla="*/ 4 h 951"/>
                <a:gd name="T34" fmla="*/ 1 w 429"/>
                <a:gd name="T35" fmla="*/ 4 h 951"/>
                <a:gd name="T36" fmla="*/ 1 w 429"/>
                <a:gd name="T37" fmla="*/ 4 h 951"/>
                <a:gd name="T38" fmla="*/ 1 w 429"/>
                <a:gd name="T39" fmla="*/ 4 h 951"/>
                <a:gd name="T40" fmla="*/ 1 w 429"/>
                <a:gd name="T41" fmla="*/ 4 h 951"/>
                <a:gd name="T42" fmla="*/ 1 w 429"/>
                <a:gd name="T43" fmla="*/ 4 h 951"/>
                <a:gd name="T44" fmla="*/ 1 w 429"/>
                <a:gd name="T45" fmla="*/ 4 h 951"/>
                <a:gd name="T46" fmla="*/ 1 w 429"/>
                <a:gd name="T47" fmla="*/ 3 h 951"/>
                <a:gd name="T48" fmla="*/ 1 w 429"/>
                <a:gd name="T49" fmla="*/ 3 h 951"/>
                <a:gd name="T50" fmla="*/ 1 w 429"/>
                <a:gd name="T51" fmla="*/ 3 h 951"/>
                <a:gd name="T52" fmla="*/ 1 w 429"/>
                <a:gd name="T53" fmla="*/ 3 h 951"/>
                <a:gd name="T54" fmla="*/ 1 w 429"/>
                <a:gd name="T55" fmla="*/ 3 h 951"/>
                <a:gd name="T56" fmla="*/ 1 w 429"/>
                <a:gd name="T57" fmla="*/ 2 h 951"/>
                <a:gd name="T58" fmla="*/ 1 w 429"/>
                <a:gd name="T59" fmla="*/ 2 h 951"/>
                <a:gd name="T60" fmla="*/ 2 w 429"/>
                <a:gd name="T61" fmla="*/ 2 h 951"/>
                <a:gd name="T62" fmla="*/ 2 w 429"/>
                <a:gd name="T63" fmla="*/ 1 h 951"/>
                <a:gd name="T64" fmla="*/ 2 w 429"/>
                <a:gd name="T65" fmla="*/ 1 h 951"/>
                <a:gd name="T66" fmla="*/ 2 w 429"/>
                <a:gd name="T67" fmla="*/ 1 h 951"/>
                <a:gd name="T68" fmla="*/ 2 w 429"/>
                <a:gd name="T69" fmla="*/ 0 h 951"/>
                <a:gd name="T70" fmla="*/ 2 w 429"/>
                <a:gd name="T71" fmla="*/ 0 h 951"/>
                <a:gd name="T72" fmla="*/ 1 w 429"/>
                <a:gd name="T73" fmla="*/ 0 h 951"/>
                <a:gd name="T74" fmla="*/ 1 w 429"/>
                <a:gd name="T75" fmla="*/ 0 h 951"/>
                <a:gd name="T76" fmla="*/ 1 w 429"/>
                <a:gd name="T77" fmla="*/ 0 h 951"/>
                <a:gd name="T78" fmla="*/ 1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E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357"/>
            <p:cNvSpPr>
              <a:spLocks noChangeAspect="1"/>
            </p:cNvSpPr>
            <p:nvPr/>
          </p:nvSpPr>
          <p:spPr bwMode="auto">
            <a:xfrm>
              <a:off x="3538" y="2955"/>
              <a:ext cx="131" cy="314"/>
            </a:xfrm>
            <a:custGeom>
              <a:avLst/>
              <a:gdLst>
                <a:gd name="T0" fmla="*/ 1 w 389"/>
                <a:gd name="T1" fmla="*/ 0 h 936"/>
                <a:gd name="T2" fmla="*/ 0 w 389"/>
                <a:gd name="T3" fmla="*/ 0 h 936"/>
                <a:gd name="T4" fmla="*/ 0 w 389"/>
                <a:gd name="T5" fmla="*/ 0 h 936"/>
                <a:gd name="T6" fmla="*/ 0 w 389"/>
                <a:gd name="T7" fmla="*/ 0 h 936"/>
                <a:gd name="T8" fmla="*/ 0 w 389"/>
                <a:gd name="T9" fmla="*/ 1 h 936"/>
                <a:gd name="T10" fmla="*/ 0 w 389"/>
                <a:gd name="T11" fmla="*/ 1 h 936"/>
                <a:gd name="T12" fmla="*/ 0 w 389"/>
                <a:gd name="T13" fmla="*/ 1 h 936"/>
                <a:gd name="T14" fmla="*/ 0 w 389"/>
                <a:gd name="T15" fmla="*/ 1 h 936"/>
                <a:gd name="T16" fmla="*/ 0 w 389"/>
                <a:gd name="T17" fmla="*/ 2 h 936"/>
                <a:gd name="T18" fmla="*/ 0 w 389"/>
                <a:gd name="T19" fmla="*/ 2 h 936"/>
                <a:gd name="T20" fmla="*/ 0 w 389"/>
                <a:gd name="T21" fmla="*/ 3 h 936"/>
                <a:gd name="T22" fmla="*/ 0 w 389"/>
                <a:gd name="T23" fmla="*/ 3 h 936"/>
                <a:gd name="T24" fmla="*/ 0 w 389"/>
                <a:gd name="T25" fmla="*/ 3 h 936"/>
                <a:gd name="T26" fmla="*/ 0 w 389"/>
                <a:gd name="T27" fmla="*/ 3 h 936"/>
                <a:gd name="T28" fmla="*/ 0 w 389"/>
                <a:gd name="T29" fmla="*/ 4 h 936"/>
                <a:gd name="T30" fmla="*/ 0 w 389"/>
                <a:gd name="T31" fmla="*/ 4 h 936"/>
                <a:gd name="T32" fmla="*/ 0 w 389"/>
                <a:gd name="T33" fmla="*/ 4 h 936"/>
                <a:gd name="T34" fmla="*/ 0 w 389"/>
                <a:gd name="T35" fmla="*/ 4 h 936"/>
                <a:gd name="T36" fmla="*/ 1 w 389"/>
                <a:gd name="T37" fmla="*/ 4 h 936"/>
                <a:gd name="T38" fmla="*/ 1 w 389"/>
                <a:gd name="T39" fmla="*/ 4 h 936"/>
                <a:gd name="T40" fmla="*/ 1 w 389"/>
                <a:gd name="T41" fmla="*/ 4 h 936"/>
                <a:gd name="T42" fmla="*/ 1 w 389"/>
                <a:gd name="T43" fmla="*/ 4 h 936"/>
                <a:gd name="T44" fmla="*/ 1 w 389"/>
                <a:gd name="T45" fmla="*/ 4 h 936"/>
                <a:gd name="T46" fmla="*/ 1 w 389"/>
                <a:gd name="T47" fmla="*/ 3 h 936"/>
                <a:gd name="T48" fmla="*/ 1 w 389"/>
                <a:gd name="T49" fmla="*/ 3 h 936"/>
                <a:gd name="T50" fmla="*/ 1 w 389"/>
                <a:gd name="T51" fmla="*/ 3 h 936"/>
                <a:gd name="T52" fmla="*/ 1 w 389"/>
                <a:gd name="T53" fmla="*/ 3 h 936"/>
                <a:gd name="T54" fmla="*/ 1 w 389"/>
                <a:gd name="T55" fmla="*/ 3 h 936"/>
                <a:gd name="T56" fmla="*/ 1 w 389"/>
                <a:gd name="T57" fmla="*/ 2 h 936"/>
                <a:gd name="T58" fmla="*/ 1 w 389"/>
                <a:gd name="T59" fmla="*/ 2 h 936"/>
                <a:gd name="T60" fmla="*/ 1 w 389"/>
                <a:gd name="T61" fmla="*/ 2 h 936"/>
                <a:gd name="T62" fmla="*/ 1 w 389"/>
                <a:gd name="T63" fmla="*/ 1 h 936"/>
                <a:gd name="T64" fmla="*/ 2 w 389"/>
                <a:gd name="T65" fmla="*/ 1 h 936"/>
                <a:gd name="T66" fmla="*/ 2 w 389"/>
                <a:gd name="T67" fmla="*/ 1 h 936"/>
                <a:gd name="T68" fmla="*/ 2 w 389"/>
                <a:gd name="T69" fmla="*/ 0 h 936"/>
                <a:gd name="T70" fmla="*/ 2 w 389"/>
                <a:gd name="T71" fmla="*/ 0 h 936"/>
                <a:gd name="T72" fmla="*/ 1 w 389"/>
                <a:gd name="T73" fmla="*/ 0 h 936"/>
                <a:gd name="T74" fmla="*/ 1 w 389"/>
                <a:gd name="T75" fmla="*/ 0 h 936"/>
                <a:gd name="T76" fmla="*/ 1 w 389"/>
                <a:gd name="T77" fmla="*/ 0 h 936"/>
                <a:gd name="T78" fmla="*/ 1 w 389"/>
                <a:gd name="T79" fmla="*/ 0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358"/>
            <p:cNvSpPr>
              <a:spLocks noChangeAspect="1"/>
            </p:cNvSpPr>
            <p:nvPr/>
          </p:nvSpPr>
          <p:spPr bwMode="auto">
            <a:xfrm>
              <a:off x="3545" y="2959"/>
              <a:ext cx="118" cy="310"/>
            </a:xfrm>
            <a:custGeom>
              <a:avLst/>
              <a:gdLst>
                <a:gd name="T0" fmla="*/ 1 w 352"/>
                <a:gd name="T1" fmla="*/ 0 h 923"/>
                <a:gd name="T2" fmla="*/ 0 w 352"/>
                <a:gd name="T3" fmla="*/ 0 h 923"/>
                <a:gd name="T4" fmla="*/ 0 w 352"/>
                <a:gd name="T5" fmla="*/ 0 h 923"/>
                <a:gd name="T6" fmla="*/ 0 w 352"/>
                <a:gd name="T7" fmla="*/ 0 h 923"/>
                <a:gd name="T8" fmla="*/ 0 w 352"/>
                <a:gd name="T9" fmla="*/ 1 h 923"/>
                <a:gd name="T10" fmla="*/ 0 w 352"/>
                <a:gd name="T11" fmla="*/ 1 h 923"/>
                <a:gd name="T12" fmla="*/ 0 w 352"/>
                <a:gd name="T13" fmla="*/ 1 h 923"/>
                <a:gd name="T14" fmla="*/ 0 w 352"/>
                <a:gd name="T15" fmla="*/ 1 h 923"/>
                <a:gd name="T16" fmla="*/ 0 w 352"/>
                <a:gd name="T17" fmla="*/ 1 h 923"/>
                <a:gd name="T18" fmla="*/ 0 w 352"/>
                <a:gd name="T19" fmla="*/ 2 h 923"/>
                <a:gd name="T20" fmla="*/ 0 w 352"/>
                <a:gd name="T21" fmla="*/ 3 h 923"/>
                <a:gd name="T22" fmla="*/ 0 w 352"/>
                <a:gd name="T23" fmla="*/ 3 h 923"/>
                <a:gd name="T24" fmla="*/ 0 w 352"/>
                <a:gd name="T25" fmla="*/ 3 h 923"/>
                <a:gd name="T26" fmla="*/ 0 w 352"/>
                <a:gd name="T27" fmla="*/ 3 h 923"/>
                <a:gd name="T28" fmla="*/ 0 w 352"/>
                <a:gd name="T29" fmla="*/ 4 h 923"/>
                <a:gd name="T30" fmla="*/ 0 w 352"/>
                <a:gd name="T31" fmla="*/ 4 h 923"/>
                <a:gd name="T32" fmla="*/ 0 w 352"/>
                <a:gd name="T33" fmla="*/ 4 h 923"/>
                <a:gd name="T34" fmla="*/ 0 w 352"/>
                <a:gd name="T35" fmla="*/ 4 h 923"/>
                <a:gd name="T36" fmla="*/ 0 w 352"/>
                <a:gd name="T37" fmla="*/ 4 h 923"/>
                <a:gd name="T38" fmla="*/ 1 w 352"/>
                <a:gd name="T39" fmla="*/ 4 h 923"/>
                <a:gd name="T40" fmla="*/ 1 w 352"/>
                <a:gd name="T41" fmla="*/ 4 h 923"/>
                <a:gd name="T42" fmla="*/ 1 w 352"/>
                <a:gd name="T43" fmla="*/ 4 h 923"/>
                <a:gd name="T44" fmla="*/ 1 w 352"/>
                <a:gd name="T45" fmla="*/ 4 h 923"/>
                <a:gd name="T46" fmla="*/ 1 w 352"/>
                <a:gd name="T47" fmla="*/ 3 h 923"/>
                <a:gd name="T48" fmla="*/ 1 w 352"/>
                <a:gd name="T49" fmla="*/ 3 h 923"/>
                <a:gd name="T50" fmla="*/ 1 w 352"/>
                <a:gd name="T51" fmla="*/ 3 h 923"/>
                <a:gd name="T52" fmla="*/ 1 w 352"/>
                <a:gd name="T53" fmla="*/ 3 h 923"/>
                <a:gd name="T54" fmla="*/ 1 w 352"/>
                <a:gd name="T55" fmla="*/ 3 h 923"/>
                <a:gd name="T56" fmla="*/ 1 w 352"/>
                <a:gd name="T57" fmla="*/ 2 h 923"/>
                <a:gd name="T58" fmla="*/ 1 w 352"/>
                <a:gd name="T59" fmla="*/ 2 h 923"/>
                <a:gd name="T60" fmla="*/ 1 w 352"/>
                <a:gd name="T61" fmla="*/ 2 h 923"/>
                <a:gd name="T62" fmla="*/ 1 w 352"/>
                <a:gd name="T63" fmla="*/ 1 h 923"/>
                <a:gd name="T64" fmla="*/ 1 w 352"/>
                <a:gd name="T65" fmla="*/ 1 h 923"/>
                <a:gd name="T66" fmla="*/ 1 w 352"/>
                <a:gd name="T67" fmla="*/ 1 h 923"/>
                <a:gd name="T68" fmla="*/ 1 w 352"/>
                <a:gd name="T69" fmla="*/ 0 h 923"/>
                <a:gd name="T70" fmla="*/ 1 w 352"/>
                <a:gd name="T71" fmla="*/ 0 h 923"/>
                <a:gd name="T72" fmla="*/ 1 w 352"/>
                <a:gd name="T73" fmla="*/ 0 h 923"/>
                <a:gd name="T74" fmla="*/ 1 w 352"/>
                <a:gd name="T75" fmla="*/ 0 h 923"/>
                <a:gd name="T76" fmla="*/ 1 w 352"/>
                <a:gd name="T77" fmla="*/ 0 h 923"/>
                <a:gd name="T78" fmla="*/ 1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359"/>
            <p:cNvSpPr>
              <a:spLocks noChangeAspect="1"/>
            </p:cNvSpPr>
            <p:nvPr/>
          </p:nvSpPr>
          <p:spPr bwMode="auto">
            <a:xfrm>
              <a:off x="3552" y="2963"/>
              <a:ext cx="107" cy="306"/>
            </a:xfrm>
            <a:custGeom>
              <a:avLst/>
              <a:gdLst>
                <a:gd name="T0" fmla="*/ 1 w 319"/>
                <a:gd name="T1" fmla="*/ 0 h 910"/>
                <a:gd name="T2" fmla="*/ 0 w 319"/>
                <a:gd name="T3" fmla="*/ 0 h 910"/>
                <a:gd name="T4" fmla="*/ 0 w 319"/>
                <a:gd name="T5" fmla="*/ 0 h 910"/>
                <a:gd name="T6" fmla="*/ 0 w 319"/>
                <a:gd name="T7" fmla="*/ 0 h 910"/>
                <a:gd name="T8" fmla="*/ 0 w 319"/>
                <a:gd name="T9" fmla="*/ 0 h 910"/>
                <a:gd name="T10" fmla="*/ 0 w 319"/>
                <a:gd name="T11" fmla="*/ 1 h 910"/>
                <a:gd name="T12" fmla="*/ 0 w 319"/>
                <a:gd name="T13" fmla="*/ 1 h 910"/>
                <a:gd name="T14" fmla="*/ 0 w 319"/>
                <a:gd name="T15" fmla="*/ 1 h 910"/>
                <a:gd name="T16" fmla="*/ 0 w 319"/>
                <a:gd name="T17" fmla="*/ 1 h 910"/>
                <a:gd name="T18" fmla="*/ 0 w 319"/>
                <a:gd name="T19" fmla="*/ 2 h 910"/>
                <a:gd name="T20" fmla="*/ 0 w 319"/>
                <a:gd name="T21" fmla="*/ 3 h 910"/>
                <a:gd name="T22" fmla="*/ 0 w 319"/>
                <a:gd name="T23" fmla="*/ 3 h 910"/>
                <a:gd name="T24" fmla="*/ 0 w 319"/>
                <a:gd name="T25" fmla="*/ 3 h 910"/>
                <a:gd name="T26" fmla="*/ 0 w 319"/>
                <a:gd name="T27" fmla="*/ 3 h 910"/>
                <a:gd name="T28" fmla="*/ 0 w 319"/>
                <a:gd name="T29" fmla="*/ 4 h 910"/>
                <a:gd name="T30" fmla="*/ 0 w 319"/>
                <a:gd name="T31" fmla="*/ 4 h 910"/>
                <a:gd name="T32" fmla="*/ 0 w 319"/>
                <a:gd name="T33" fmla="*/ 4 h 910"/>
                <a:gd name="T34" fmla="*/ 0 w 319"/>
                <a:gd name="T35" fmla="*/ 4 h 910"/>
                <a:gd name="T36" fmla="*/ 0 w 319"/>
                <a:gd name="T37" fmla="*/ 4 h 910"/>
                <a:gd name="T38" fmla="*/ 0 w 319"/>
                <a:gd name="T39" fmla="*/ 4 h 910"/>
                <a:gd name="T40" fmla="*/ 0 w 319"/>
                <a:gd name="T41" fmla="*/ 4 h 910"/>
                <a:gd name="T42" fmla="*/ 1 w 319"/>
                <a:gd name="T43" fmla="*/ 4 h 910"/>
                <a:gd name="T44" fmla="*/ 1 w 319"/>
                <a:gd name="T45" fmla="*/ 4 h 910"/>
                <a:gd name="T46" fmla="*/ 1 w 319"/>
                <a:gd name="T47" fmla="*/ 3 h 910"/>
                <a:gd name="T48" fmla="*/ 1 w 319"/>
                <a:gd name="T49" fmla="*/ 3 h 910"/>
                <a:gd name="T50" fmla="*/ 1 w 319"/>
                <a:gd name="T51" fmla="*/ 3 h 910"/>
                <a:gd name="T52" fmla="*/ 1 w 319"/>
                <a:gd name="T53" fmla="*/ 3 h 910"/>
                <a:gd name="T54" fmla="*/ 1 w 319"/>
                <a:gd name="T55" fmla="*/ 3 h 910"/>
                <a:gd name="T56" fmla="*/ 1 w 319"/>
                <a:gd name="T57" fmla="*/ 2 h 910"/>
                <a:gd name="T58" fmla="*/ 1 w 319"/>
                <a:gd name="T59" fmla="*/ 2 h 910"/>
                <a:gd name="T60" fmla="*/ 1 w 319"/>
                <a:gd name="T61" fmla="*/ 2 h 910"/>
                <a:gd name="T62" fmla="*/ 1 w 319"/>
                <a:gd name="T63" fmla="*/ 1 h 910"/>
                <a:gd name="T64" fmla="*/ 1 w 319"/>
                <a:gd name="T65" fmla="*/ 1 h 910"/>
                <a:gd name="T66" fmla="*/ 1 w 319"/>
                <a:gd name="T67" fmla="*/ 1 h 910"/>
                <a:gd name="T68" fmla="*/ 1 w 319"/>
                <a:gd name="T69" fmla="*/ 0 h 910"/>
                <a:gd name="T70" fmla="*/ 1 w 319"/>
                <a:gd name="T71" fmla="*/ 0 h 910"/>
                <a:gd name="T72" fmla="*/ 1 w 319"/>
                <a:gd name="T73" fmla="*/ 0 h 910"/>
                <a:gd name="T74" fmla="*/ 1 w 319"/>
                <a:gd name="T75" fmla="*/ 0 h 910"/>
                <a:gd name="T76" fmla="*/ 1 w 319"/>
                <a:gd name="T77" fmla="*/ 0 h 910"/>
                <a:gd name="T78" fmla="*/ 1 w 319"/>
                <a:gd name="T79" fmla="*/ 0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360"/>
            <p:cNvSpPr>
              <a:spLocks noChangeAspect="1"/>
            </p:cNvSpPr>
            <p:nvPr/>
          </p:nvSpPr>
          <p:spPr bwMode="auto">
            <a:xfrm>
              <a:off x="3559" y="2967"/>
              <a:ext cx="96" cy="301"/>
            </a:xfrm>
            <a:custGeom>
              <a:avLst/>
              <a:gdLst>
                <a:gd name="T0" fmla="*/ 1 w 286"/>
                <a:gd name="T1" fmla="*/ 0 h 896"/>
                <a:gd name="T2" fmla="*/ 1 w 286"/>
                <a:gd name="T3" fmla="*/ 0 h 896"/>
                <a:gd name="T4" fmla="*/ 0 w 286"/>
                <a:gd name="T5" fmla="*/ 0 h 896"/>
                <a:gd name="T6" fmla="*/ 0 w 286"/>
                <a:gd name="T7" fmla="*/ 0 h 896"/>
                <a:gd name="T8" fmla="*/ 0 w 286"/>
                <a:gd name="T9" fmla="*/ 0 h 896"/>
                <a:gd name="T10" fmla="*/ 0 w 286"/>
                <a:gd name="T11" fmla="*/ 0 h 896"/>
                <a:gd name="T12" fmla="*/ 0 w 286"/>
                <a:gd name="T13" fmla="*/ 0 h 896"/>
                <a:gd name="T14" fmla="*/ 0 w 286"/>
                <a:gd name="T15" fmla="*/ 0 h 896"/>
                <a:gd name="T16" fmla="*/ 0 w 286"/>
                <a:gd name="T17" fmla="*/ 0 h 896"/>
                <a:gd name="T18" fmla="*/ 0 w 286"/>
                <a:gd name="T19" fmla="*/ 0 h 896"/>
                <a:gd name="T20" fmla="*/ 0 w 286"/>
                <a:gd name="T21" fmla="*/ 1 h 896"/>
                <a:gd name="T22" fmla="*/ 0 w 286"/>
                <a:gd name="T23" fmla="*/ 1 h 896"/>
                <a:gd name="T24" fmla="*/ 0 w 286"/>
                <a:gd name="T25" fmla="*/ 1 h 896"/>
                <a:gd name="T26" fmla="*/ 0 w 286"/>
                <a:gd name="T27" fmla="*/ 1 h 896"/>
                <a:gd name="T28" fmla="*/ 0 w 286"/>
                <a:gd name="T29" fmla="*/ 1 h 896"/>
                <a:gd name="T30" fmla="*/ 0 w 286"/>
                <a:gd name="T31" fmla="*/ 1 h 896"/>
                <a:gd name="T32" fmla="*/ 0 w 286"/>
                <a:gd name="T33" fmla="*/ 1 h 896"/>
                <a:gd name="T34" fmla="*/ 0 w 286"/>
                <a:gd name="T35" fmla="*/ 3 h 896"/>
                <a:gd name="T36" fmla="*/ 0 w 286"/>
                <a:gd name="T37" fmla="*/ 3 h 896"/>
                <a:gd name="T38" fmla="*/ 0 w 286"/>
                <a:gd name="T39" fmla="*/ 4 h 896"/>
                <a:gd name="T40" fmla="*/ 0 w 286"/>
                <a:gd name="T41" fmla="*/ 4 h 896"/>
                <a:gd name="T42" fmla="*/ 0 w 286"/>
                <a:gd name="T43" fmla="*/ 4 h 896"/>
                <a:gd name="T44" fmla="*/ 0 w 286"/>
                <a:gd name="T45" fmla="*/ 4 h 896"/>
                <a:gd name="T46" fmla="*/ 1 w 286"/>
                <a:gd name="T47" fmla="*/ 3 h 896"/>
                <a:gd name="T48" fmla="*/ 1 w 286"/>
                <a:gd name="T49" fmla="*/ 3 h 896"/>
                <a:gd name="T50" fmla="*/ 1 w 286"/>
                <a:gd name="T51" fmla="*/ 2 h 896"/>
                <a:gd name="T52" fmla="*/ 1 w 286"/>
                <a:gd name="T53" fmla="*/ 2 h 896"/>
                <a:gd name="T54" fmla="*/ 1 w 286"/>
                <a:gd name="T55" fmla="*/ 2 h 896"/>
                <a:gd name="T56" fmla="*/ 1 w 286"/>
                <a:gd name="T57" fmla="*/ 2 h 896"/>
                <a:gd name="T58" fmla="*/ 1 w 286"/>
                <a:gd name="T59" fmla="*/ 2 h 896"/>
                <a:gd name="T60" fmla="*/ 1 w 286"/>
                <a:gd name="T61" fmla="*/ 2 h 896"/>
                <a:gd name="T62" fmla="*/ 1 w 286"/>
                <a:gd name="T63" fmla="*/ 1 h 896"/>
                <a:gd name="T64" fmla="*/ 1 w 286"/>
                <a:gd name="T65" fmla="*/ 1 h 896"/>
                <a:gd name="T66" fmla="*/ 1 w 286"/>
                <a:gd name="T67" fmla="*/ 1 h 896"/>
                <a:gd name="T68" fmla="*/ 1 w 286"/>
                <a:gd name="T69" fmla="*/ 1 h 896"/>
                <a:gd name="T70" fmla="*/ 1 w 286"/>
                <a:gd name="T71" fmla="*/ 1 h 896"/>
                <a:gd name="T72" fmla="*/ 1 w 286"/>
                <a:gd name="T73" fmla="*/ 0 h 896"/>
                <a:gd name="T74" fmla="*/ 1 w 286"/>
                <a:gd name="T75" fmla="*/ 0 h 896"/>
                <a:gd name="T76" fmla="*/ 1 w 286"/>
                <a:gd name="T77" fmla="*/ 0 h 896"/>
                <a:gd name="T78" fmla="*/ 1 w 286"/>
                <a:gd name="T79" fmla="*/ 0 h 896"/>
                <a:gd name="T80" fmla="*/ 1 w 286"/>
                <a:gd name="T81" fmla="*/ 0 h 896"/>
                <a:gd name="T82" fmla="*/ 1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361"/>
            <p:cNvSpPr>
              <a:spLocks noChangeAspect="1"/>
            </p:cNvSpPr>
            <p:nvPr/>
          </p:nvSpPr>
          <p:spPr bwMode="auto">
            <a:xfrm>
              <a:off x="3462" y="2910"/>
              <a:ext cx="116" cy="161"/>
            </a:xfrm>
            <a:custGeom>
              <a:avLst/>
              <a:gdLst>
                <a:gd name="T0" fmla="*/ 1 w 346"/>
                <a:gd name="T1" fmla="*/ 0 h 480"/>
                <a:gd name="T2" fmla="*/ 1 w 346"/>
                <a:gd name="T3" fmla="*/ 0 h 480"/>
                <a:gd name="T4" fmla="*/ 1 w 346"/>
                <a:gd name="T5" fmla="*/ 0 h 480"/>
                <a:gd name="T6" fmla="*/ 1 w 346"/>
                <a:gd name="T7" fmla="*/ 0 h 480"/>
                <a:gd name="T8" fmla="*/ 1 w 346"/>
                <a:gd name="T9" fmla="*/ 0 h 480"/>
                <a:gd name="T10" fmla="*/ 0 w 346"/>
                <a:gd name="T11" fmla="*/ 0 h 480"/>
                <a:gd name="T12" fmla="*/ 0 w 346"/>
                <a:gd name="T13" fmla="*/ 0 h 480"/>
                <a:gd name="T14" fmla="*/ 0 w 346"/>
                <a:gd name="T15" fmla="*/ 1 h 480"/>
                <a:gd name="T16" fmla="*/ 0 w 346"/>
                <a:gd name="T17" fmla="*/ 1 h 480"/>
                <a:gd name="T18" fmla="*/ 0 w 346"/>
                <a:gd name="T19" fmla="*/ 1 h 480"/>
                <a:gd name="T20" fmla="*/ 0 w 346"/>
                <a:gd name="T21" fmla="*/ 1 h 480"/>
                <a:gd name="T22" fmla="*/ 0 w 346"/>
                <a:gd name="T23" fmla="*/ 1 h 480"/>
                <a:gd name="T24" fmla="*/ 0 w 346"/>
                <a:gd name="T25" fmla="*/ 1 h 480"/>
                <a:gd name="T26" fmla="*/ 0 w 346"/>
                <a:gd name="T27" fmla="*/ 1 h 480"/>
                <a:gd name="T28" fmla="*/ 0 w 346"/>
                <a:gd name="T29" fmla="*/ 2 h 480"/>
                <a:gd name="T30" fmla="*/ 0 w 346"/>
                <a:gd name="T31" fmla="*/ 2 h 480"/>
                <a:gd name="T32" fmla="*/ 0 w 346"/>
                <a:gd name="T33" fmla="*/ 2 h 480"/>
                <a:gd name="T34" fmla="*/ 0 w 346"/>
                <a:gd name="T35" fmla="*/ 2 h 480"/>
                <a:gd name="T36" fmla="*/ 0 w 346"/>
                <a:gd name="T37" fmla="*/ 2 h 480"/>
                <a:gd name="T38" fmla="*/ 0 w 346"/>
                <a:gd name="T39" fmla="*/ 2 h 480"/>
                <a:gd name="T40" fmla="*/ 0 w 346"/>
                <a:gd name="T41" fmla="*/ 1 h 480"/>
                <a:gd name="T42" fmla="*/ 0 w 346"/>
                <a:gd name="T43" fmla="*/ 1 h 480"/>
                <a:gd name="T44" fmla="*/ 0 w 346"/>
                <a:gd name="T45" fmla="*/ 1 h 480"/>
                <a:gd name="T46" fmla="*/ 0 w 346"/>
                <a:gd name="T47" fmla="*/ 1 h 480"/>
                <a:gd name="T48" fmla="*/ 1 w 346"/>
                <a:gd name="T49" fmla="*/ 1 h 480"/>
                <a:gd name="T50" fmla="*/ 1 w 346"/>
                <a:gd name="T51" fmla="*/ 1 h 480"/>
                <a:gd name="T52" fmla="*/ 1 w 346"/>
                <a:gd name="T53" fmla="*/ 1 h 480"/>
                <a:gd name="T54" fmla="*/ 1 w 346"/>
                <a:gd name="T55" fmla="*/ 0 h 480"/>
                <a:gd name="T56" fmla="*/ 1 w 346"/>
                <a:gd name="T57" fmla="*/ 0 h 480"/>
                <a:gd name="T58" fmla="*/ 1 w 346"/>
                <a:gd name="T59" fmla="*/ 0 h 480"/>
                <a:gd name="T60" fmla="*/ 1 w 346"/>
                <a:gd name="T61" fmla="*/ 0 h 480"/>
                <a:gd name="T62" fmla="*/ 1 w 346"/>
                <a:gd name="T63" fmla="*/ 0 h 480"/>
                <a:gd name="T64" fmla="*/ 1 w 346"/>
                <a:gd name="T65" fmla="*/ 0 h 480"/>
                <a:gd name="T66" fmla="*/ 1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362"/>
            <p:cNvSpPr>
              <a:spLocks noChangeAspect="1"/>
            </p:cNvSpPr>
            <p:nvPr/>
          </p:nvSpPr>
          <p:spPr bwMode="auto">
            <a:xfrm>
              <a:off x="3463" y="2911"/>
              <a:ext cx="114" cy="158"/>
            </a:xfrm>
            <a:custGeom>
              <a:avLst/>
              <a:gdLst>
                <a:gd name="T0" fmla="*/ 1 w 337"/>
                <a:gd name="T1" fmla="*/ 0 h 469"/>
                <a:gd name="T2" fmla="*/ 1 w 337"/>
                <a:gd name="T3" fmla="*/ 0 h 469"/>
                <a:gd name="T4" fmla="*/ 1 w 337"/>
                <a:gd name="T5" fmla="*/ 0 h 469"/>
                <a:gd name="T6" fmla="*/ 1 w 337"/>
                <a:gd name="T7" fmla="*/ 0 h 469"/>
                <a:gd name="T8" fmla="*/ 1 w 337"/>
                <a:gd name="T9" fmla="*/ 0 h 469"/>
                <a:gd name="T10" fmla="*/ 0 w 337"/>
                <a:gd name="T11" fmla="*/ 0 h 469"/>
                <a:gd name="T12" fmla="*/ 0 w 337"/>
                <a:gd name="T13" fmla="*/ 0 h 469"/>
                <a:gd name="T14" fmla="*/ 0 w 337"/>
                <a:gd name="T15" fmla="*/ 1 h 469"/>
                <a:gd name="T16" fmla="*/ 0 w 337"/>
                <a:gd name="T17" fmla="*/ 1 h 469"/>
                <a:gd name="T18" fmla="*/ 0 w 337"/>
                <a:gd name="T19" fmla="*/ 1 h 469"/>
                <a:gd name="T20" fmla="*/ 0 w 337"/>
                <a:gd name="T21" fmla="*/ 1 h 469"/>
                <a:gd name="T22" fmla="*/ 0 w 337"/>
                <a:gd name="T23" fmla="*/ 1 h 469"/>
                <a:gd name="T24" fmla="*/ 0 w 337"/>
                <a:gd name="T25" fmla="*/ 1 h 469"/>
                <a:gd name="T26" fmla="*/ 0 w 337"/>
                <a:gd name="T27" fmla="*/ 1 h 469"/>
                <a:gd name="T28" fmla="*/ 0 w 337"/>
                <a:gd name="T29" fmla="*/ 2 h 469"/>
                <a:gd name="T30" fmla="*/ 0 w 337"/>
                <a:gd name="T31" fmla="*/ 2 h 469"/>
                <a:gd name="T32" fmla="*/ 0 w 337"/>
                <a:gd name="T33" fmla="*/ 2 h 469"/>
                <a:gd name="T34" fmla="*/ 0 w 337"/>
                <a:gd name="T35" fmla="*/ 2 h 469"/>
                <a:gd name="T36" fmla="*/ 0 w 337"/>
                <a:gd name="T37" fmla="*/ 2 h 469"/>
                <a:gd name="T38" fmla="*/ 0 w 337"/>
                <a:gd name="T39" fmla="*/ 2 h 469"/>
                <a:gd name="T40" fmla="*/ 0 w 337"/>
                <a:gd name="T41" fmla="*/ 1 h 469"/>
                <a:gd name="T42" fmla="*/ 0 w 337"/>
                <a:gd name="T43" fmla="*/ 1 h 469"/>
                <a:gd name="T44" fmla="*/ 0 w 337"/>
                <a:gd name="T45" fmla="*/ 1 h 469"/>
                <a:gd name="T46" fmla="*/ 0 w 337"/>
                <a:gd name="T47" fmla="*/ 1 h 469"/>
                <a:gd name="T48" fmla="*/ 1 w 337"/>
                <a:gd name="T49" fmla="*/ 1 h 469"/>
                <a:gd name="T50" fmla="*/ 1 w 337"/>
                <a:gd name="T51" fmla="*/ 1 h 469"/>
                <a:gd name="T52" fmla="*/ 1 w 337"/>
                <a:gd name="T53" fmla="*/ 1 h 469"/>
                <a:gd name="T54" fmla="*/ 1 w 337"/>
                <a:gd name="T55" fmla="*/ 0 h 469"/>
                <a:gd name="T56" fmla="*/ 1 w 337"/>
                <a:gd name="T57" fmla="*/ 0 h 469"/>
                <a:gd name="T58" fmla="*/ 1 w 337"/>
                <a:gd name="T59" fmla="*/ 0 h 469"/>
                <a:gd name="T60" fmla="*/ 1 w 337"/>
                <a:gd name="T61" fmla="*/ 0 h 469"/>
                <a:gd name="T62" fmla="*/ 1 w 337"/>
                <a:gd name="T63" fmla="*/ 0 h 469"/>
                <a:gd name="T64" fmla="*/ 1 w 337"/>
                <a:gd name="T65" fmla="*/ 0 h 469"/>
                <a:gd name="T66" fmla="*/ 1 w 337"/>
                <a:gd name="T67" fmla="*/ 0 h 469"/>
                <a:gd name="T68" fmla="*/ 1 w 337"/>
                <a:gd name="T69" fmla="*/ 0 h 469"/>
                <a:gd name="T70" fmla="*/ 1 w 337"/>
                <a:gd name="T71" fmla="*/ 0 h 469"/>
                <a:gd name="T72" fmla="*/ 1 w 337"/>
                <a:gd name="T73" fmla="*/ 0 h 469"/>
                <a:gd name="T74" fmla="*/ 1 w 337"/>
                <a:gd name="T75" fmla="*/ 0 h 469"/>
                <a:gd name="T76" fmla="*/ 1 w 337"/>
                <a:gd name="T77" fmla="*/ 0 h 469"/>
                <a:gd name="T78" fmla="*/ 1 w 337"/>
                <a:gd name="T79" fmla="*/ 0 h 469"/>
                <a:gd name="T80" fmla="*/ 1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363"/>
            <p:cNvSpPr>
              <a:spLocks noChangeAspect="1"/>
            </p:cNvSpPr>
            <p:nvPr/>
          </p:nvSpPr>
          <p:spPr bwMode="auto">
            <a:xfrm>
              <a:off x="3464" y="2912"/>
              <a:ext cx="111" cy="154"/>
            </a:xfrm>
            <a:custGeom>
              <a:avLst/>
              <a:gdLst>
                <a:gd name="T0" fmla="*/ 1 w 332"/>
                <a:gd name="T1" fmla="*/ 0 h 458"/>
                <a:gd name="T2" fmla="*/ 1 w 332"/>
                <a:gd name="T3" fmla="*/ 0 h 458"/>
                <a:gd name="T4" fmla="*/ 1 w 332"/>
                <a:gd name="T5" fmla="*/ 0 h 458"/>
                <a:gd name="T6" fmla="*/ 1 w 332"/>
                <a:gd name="T7" fmla="*/ 0 h 458"/>
                <a:gd name="T8" fmla="*/ 1 w 332"/>
                <a:gd name="T9" fmla="*/ 0 h 458"/>
                <a:gd name="T10" fmla="*/ 0 w 332"/>
                <a:gd name="T11" fmla="*/ 0 h 458"/>
                <a:gd name="T12" fmla="*/ 0 w 332"/>
                <a:gd name="T13" fmla="*/ 0 h 458"/>
                <a:gd name="T14" fmla="*/ 0 w 332"/>
                <a:gd name="T15" fmla="*/ 1 h 458"/>
                <a:gd name="T16" fmla="*/ 0 w 332"/>
                <a:gd name="T17" fmla="*/ 1 h 458"/>
                <a:gd name="T18" fmla="*/ 0 w 332"/>
                <a:gd name="T19" fmla="*/ 1 h 458"/>
                <a:gd name="T20" fmla="*/ 0 w 332"/>
                <a:gd name="T21" fmla="*/ 1 h 458"/>
                <a:gd name="T22" fmla="*/ 0 w 332"/>
                <a:gd name="T23" fmla="*/ 1 h 458"/>
                <a:gd name="T24" fmla="*/ 0 w 332"/>
                <a:gd name="T25" fmla="*/ 1 h 458"/>
                <a:gd name="T26" fmla="*/ 0 w 332"/>
                <a:gd name="T27" fmla="*/ 1 h 458"/>
                <a:gd name="T28" fmla="*/ 0 w 332"/>
                <a:gd name="T29" fmla="*/ 2 h 458"/>
                <a:gd name="T30" fmla="*/ 0 w 332"/>
                <a:gd name="T31" fmla="*/ 2 h 458"/>
                <a:gd name="T32" fmla="*/ 0 w 332"/>
                <a:gd name="T33" fmla="*/ 2 h 458"/>
                <a:gd name="T34" fmla="*/ 0 w 332"/>
                <a:gd name="T35" fmla="*/ 2 h 458"/>
                <a:gd name="T36" fmla="*/ 0 w 332"/>
                <a:gd name="T37" fmla="*/ 2 h 458"/>
                <a:gd name="T38" fmla="*/ 0 w 332"/>
                <a:gd name="T39" fmla="*/ 1 h 458"/>
                <a:gd name="T40" fmla="*/ 0 w 332"/>
                <a:gd name="T41" fmla="*/ 1 h 458"/>
                <a:gd name="T42" fmla="*/ 0 w 332"/>
                <a:gd name="T43" fmla="*/ 1 h 458"/>
                <a:gd name="T44" fmla="*/ 0 w 332"/>
                <a:gd name="T45" fmla="*/ 1 h 458"/>
                <a:gd name="T46" fmla="*/ 0 w 332"/>
                <a:gd name="T47" fmla="*/ 1 h 458"/>
                <a:gd name="T48" fmla="*/ 0 w 332"/>
                <a:gd name="T49" fmla="*/ 1 h 458"/>
                <a:gd name="T50" fmla="*/ 1 w 332"/>
                <a:gd name="T51" fmla="*/ 1 h 458"/>
                <a:gd name="T52" fmla="*/ 1 w 332"/>
                <a:gd name="T53" fmla="*/ 1 h 458"/>
                <a:gd name="T54" fmla="*/ 1 w 332"/>
                <a:gd name="T55" fmla="*/ 0 h 458"/>
                <a:gd name="T56" fmla="*/ 1 w 332"/>
                <a:gd name="T57" fmla="*/ 0 h 458"/>
                <a:gd name="T58" fmla="*/ 1 w 332"/>
                <a:gd name="T59" fmla="*/ 0 h 458"/>
                <a:gd name="T60" fmla="*/ 1 w 332"/>
                <a:gd name="T61" fmla="*/ 0 h 458"/>
                <a:gd name="T62" fmla="*/ 1 w 332"/>
                <a:gd name="T63" fmla="*/ 0 h 458"/>
                <a:gd name="T64" fmla="*/ 1 w 332"/>
                <a:gd name="T65" fmla="*/ 0 h 458"/>
                <a:gd name="T66" fmla="*/ 1 w 332"/>
                <a:gd name="T67" fmla="*/ 0 h 458"/>
                <a:gd name="T68" fmla="*/ 1 w 332"/>
                <a:gd name="T69" fmla="*/ 0 h 458"/>
                <a:gd name="T70" fmla="*/ 1 w 332"/>
                <a:gd name="T71" fmla="*/ 0 h 458"/>
                <a:gd name="T72" fmla="*/ 1 w 332"/>
                <a:gd name="T73" fmla="*/ 0 h 458"/>
                <a:gd name="T74" fmla="*/ 1 w 332"/>
                <a:gd name="T75" fmla="*/ 0 h 458"/>
                <a:gd name="T76" fmla="*/ 1 w 332"/>
                <a:gd name="T77" fmla="*/ 0 h 458"/>
                <a:gd name="T78" fmla="*/ 1 w 332"/>
                <a:gd name="T79" fmla="*/ 0 h 458"/>
                <a:gd name="T80" fmla="*/ 1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364"/>
            <p:cNvSpPr>
              <a:spLocks noChangeAspect="1"/>
            </p:cNvSpPr>
            <p:nvPr/>
          </p:nvSpPr>
          <p:spPr bwMode="auto">
            <a:xfrm>
              <a:off x="3465" y="2913"/>
              <a:ext cx="108" cy="151"/>
            </a:xfrm>
            <a:custGeom>
              <a:avLst/>
              <a:gdLst>
                <a:gd name="T0" fmla="*/ 1 w 324"/>
                <a:gd name="T1" fmla="*/ 0 h 451"/>
                <a:gd name="T2" fmla="*/ 1 w 324"/>
                <a:gd name="T3" fmla="*/ 0 h 451"/>
                <a:gd name="T4" fmla="*/ 1 w 324"/>
                <a:gd name="T5" fmla="*/ 0 h 451"/>
                <a:gd name="T6" fmla="*/ 1 w 324"/>
                <a:gd name="T7" fmla="*/ 0 h 451"/>
                <a:gd name="T8" fmla="*/ 1 w 324"/>
                <a:gd name="T9" fmla="*/ 0 h 451"/>
                <a:gd name="T10" fmla="*/ 0 w 324"/>
                <a:gd name="T11" fmla="*/ 0 h 451"/>
                <a:gd name="T12" fmla="*/ 0 w 324"/>
                <a:gd name="T13" fmla="*/ 0 h 451"/>
                <a:gd name="T14" fmla="*/ 0 w 324"/>
                <a:gd name="T15" fmla="*/ 1 h 451"/>
                <a:gd name="T16" fmla="*/ 0 w 324"/>
                <a:gd name="T17" fmla="*/ 1 h 451"/>
                <a:gd name="T18" fmla="*/ 0 w 324"/>
                <a:gd name="T19" fmla="*/ 1 h 451"/>
                <a:gd name="T20" fmla="*/ 0 w 324"/>
                <a:gd name="T21" fmla="*/ 1 h 451"/>
                <a:gd name="T22" fmla="*/ 0 w 324"/>
                <a:gd name="T23" fmla="*/ 1 h 451"/>
                <a:gd name="T24" fmla="*/ 0 w 324"/>
                <a:gd name="T25" fmla="*/ 1 h 451"/>
                <a:gd name="T26" fmla="*/ 0 w 324"/>
                <a:gd name="T27" fmla="*/ 1 h 451"/>
                <a:gd name="T28" fmla="*/ 0 w 324"/>
                <a:gd name="T29" fmla="*/ 2 h 451"/>
                <a:gd name="T30" fmla="*/ 0 w 324"/>
                <a:gd name="T31" fmla="*/ 2 h 451"/>
                <a:gd name="T32" fmla="*/ 0 w 324"/>
                <a:gd name="T33" fmla="*/ 2 h 451"/>
                <a:gd name="T34" fmla="*/ 0 w 324"/>
                <a:gd name="T35" fmla="*/ 2 h 451"/>
                <a:gd name="T36" fmla="*/ 0 w 324"/>
                <a:gd name="T37" fmla="*/ 2 h 451"/>
                <a:gd name="T38" fmla="*/ 0 w 324"/>
                <a:gd name="T39" fmla="*/ 1 h 451"/>
                <a:gd name="T40" fmla="*/ 0 w 324"/>
                <a:gd name="T41" fmla="*/ 1 h 451"/>
                <a:gd name="T42" fmla="*/ 0 w 324"/>
                <a:gd name="T43" fmla="*/ 1 h 451"/>
                <a:gd name="T44" fmla="*/ 0 w 324"/>
                <a:gd name="T45" fmla="*/ 1 h 451"/>
                <a:gd name="T46" fmla="*/ 0 w 324"/>
                <a:gd name="T47" fmla="*/ 1 h 451"/>
                <a:gd name="T48" fmla="*/ 0 w 324"/>
                <a:gd name="T49" fmla="*/ 1 h 451"/>
                <a:gd name="T50" fmla="*/ 1 w 324"/>
                <a:gd name="T51" fmla="*/ 1 h 451"/>
                <a:gd name="T52" fmla="*/ 1 w 324"/>
                <a:gd name="T53" fmla="*/ 1 h 451"/>
                <a:gd name="T54" fmla="*/ 1 w 324"/>
                <a:gd name="T55" fmla="*/ 0 h 451"/>
                <a:gd name="T56" fmla="*/ 1 w 324"/>
                <a:gd name="T57" fmla="*/ 0 h 451"/>
                <a:gd name="T58" fmla="*/ 1 w 324"/>
                <a:gd name="T59" fmla="*/ 0 h 451"/>
                <a:gd name="T60" fmla="*/ 1 w 324"/>
                <a:gd name="T61" fmla="*/ 0 h 451"/>
                <a:gd name="T62" fmla="*/ 1 w 324"/>
                <a:gd name="T63" fmla="*/ 0 h 451"/>
                <a:gd name="T64" fmla="*/ 1 w 324"/>
                <a:gd name="T65" fmla="*/ 0 h 451"/>
                <a:gd name="T66" fmla="*/ 1 w 324"/>
                <a:gd name="T67" fmla="*/ 0 h 451"/>
                <a:gd name="T68" fmla="*/ 1 w 324"/>
                <a:gd name="T69" fmla="*/ 0 h 451"/>
                <a:gd name="T70" fmla="*/ 1 w 324"/>
                <a:gd name="T71" fmla="*/ 0 h 451"/>
                <a:gd name="T72" fmla="*/ 1 w 324"/>
                <a:gd name="T73" fmla="*/ 0 h 451"/>
                <a:gd name="T74" fmla="*/ 1 w 324"/>
                <a:gd name="T75" fmla="*/ 0 h 451"/>
                <a:gd name="T76" fmla="*/ 1 w 324"/>
                <a:gd name="T77" fmla="*/ 0 h 451"/>
                <a:gd name="T78" fmla="*/ 1 w 324"/>
                <a:gd name="T79" fmla="*/ 0 h 451"/>
                <a:gd name="T80" fmla="*/ 1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365"/>
            <p:cNvSpPr>
              <a:spLocks noChangeAspect="1"/>
            </p:cNvSpPr>
            <p:nvPr/>
          </p:nvSpPr>
          <p:spPr bwMode="auto">
            <a:xfrm>
              <a:off x="3466" y="2914"/>
              <a:ext cx="106" cy="148"/>
            </a:xfrm>
            <a:custGeom>
              <a:avLst/>
              <a:gdLst>
                <a:gd name="T0" fmla="*/ 1 w 316"/>
                <a:gd name="T1" fmla="*/ 0 h 440"/>
                <a:gd name="T2" fmla="*/ 1 w 316"/>
                <a:gd name="T3" fmla="*/ 0 h 440"/>
                <a:gd name="T4" fmla="*/ 1 w 316"/>
                <a:gd name="T5" fmla="*/ 0 h 440"/>
                <a:gd name="T6" fmla="*/ 1 w 316"/>
                <a:gd name="T7" fmla="*/ 0 h 440"/>
                <a:gd name="T8" fmla="*/ 1 w 316"/>
                <a:gd name="T9" fmla="*/ 0 h 440"/>
                <a:gd name="T10" fmla="*/ 0 w 316"/>
                <a:gd name="T11" fmla="*/ 0 h 440"/>
                <a:gd name="T12" fmla="*/ 0 w 316"/>
                <a:gd name="T13" fmla="*/ 0 h 440"/>
                <a:gd name="T14" fmla="*/ 0 w 316"/>
                <a:gd name="T15" fmla="*/ 1 h 440"/>
                <a:gd name="T16" fmla="*/ 0 w 316"/>
                <a:gd name="T17" fmla="*/ 1 h 440"/>
                <a:gd name="T18" fmla="*/ 0 w 316"/>
                <a:gd name="T19" fmla="*/ 1 h 440"/>
                <a:gd name="T20" fmla="*/ 0 w 316"/>
                <a:gd name="T21" fmla="*/ 1 h 440"/>
                <a:gd name="T22" fmla="*/ 0 w 316"/>
                <a:gd name="T23" fmla="*/ 1 h 440"/>
                <a:gd name="T24" fmla="*/ 0 w 316"/>
                <a:gd name="T25" fmla="*/ 1 h 440"/>
                <a:gd name="T26" fmla="*/ 0 w 316"/>
                <a:gd name="T27" fmla="*/ 1 h 440"/>
                <a:gd name="T28" fmla="*/ 0 w 316"/>
                <a:gd name="T29" fmla="*/ 2 h 440"/>
                <a:gd name="T30" fmla="*/ 0 w 316"/>
                <a:gd name="T31" fmla="*/ 2 h 440"/>
                <a:gd name="T32" fmla="*/ 0 w 316"/>
                <a:gd name="T33" fmla="*/ 2 h 440"/>
                <a:gd name="T34" fmla="*/ 0 w 316"/>
                <a:gd name="T35" fmla="*/ 2 h 440"/>
                <a:gd name="T36" fmla="*/ 0 w 316"/>
                <a:gd name="T37" fmla="*/ 2 h 440"/>
                <a:gd name="T38" fmla="*/ 0 w 316"/>
                <a:gd name="T39" fmla="*/ 1 h 440"/>
                <a:gd name="T40" fmla="*/ 0 w 316"/>
                <a:gd name="T41" fmla="*/ 1 h 440"/>
                <a:gd name="T42" fmla="*/ 0 w 316"/>
                <a:gd name="T43" fmla="*/ 1 h 440"/>
                <a:gd name="T44" fmla="*/ 0 w 316"/>
                <a:gd name="T45" fmla="*/ 1 h 440"/>
                <a:gd name="T46" fmla="*/ 0 w 316"/>
                <a:gd name="T47" fmla="*/ 1 h 440"/>
                <a:gd name="T48" fmla="*/ 0 w 316"/>
                <a:gd name="T49" fmla="*/ 1 h 440"/>
                <a:gd name="T50" fmla="*/ 1 w 316"/>
                <a:gd name="T51" fmla="*/ 1 h 440"/>
                <a:gd name="T52" fmla="*/ 1 w 316"/>
                <a:gd name="T53" fmla="*/ 1 h 440"/>
                <a:gd name="T54" fmla="*/ 1 w 316"/>
                <a:gd name="T55" fmla="*/ 0 h 440"/>
                <a:gd name="T56" fmla="*/ 1 w 316"/>
                <a:gd name="T57" fmla="*/ 0 h 440"/>
                <a:gd name="T58" fmla="*/ 1 w 316"/>
                <a:gd name="T59" fmla="*/ 0 h 440"/>
                <a:gd name="T60" fmla="*/ 1 w 316"/>
                <a:gd name="T61" fmla="*/ 0 h 440"/>
                <a:gd name="T62" fmla="*/ 1 w 316"/>
                <a:gd name="T63" fmla="*/ 0 h 440"/>
                <a:gd name="T64" fmla="*/ 1 w 316"/>
                <a:gd name="T65" fmla="*/ 0 h 440"/>
                <a:gd name="T66" fmla="*/ 1 w 316"/>
                <a:gd name="T67" fmla="*/ 0 h 440"/>
                <a:gd name="T68" fmla="*/ 1 w 316"/>
                <a:gd name="T69" fmla="*/ 0 h 440"/>
                <a:gd name="T70" fmla="*/ 1 w 316"/>
                <a:gd name="T71" fmla="*/ 0 h 440"/>
                <a:gd name="T72" fmla="*/ 1 w 316"/>
                <a:gd name="T73" fmla="*/ 0 h 440"/>
                <a:gd name="T74" fmla="*/ 1 w 316"/>
                <a:gd name="T75" fmla="*/ 0 h 440"/>
                <a:gd name="T76" fmla="*/ 1 w 316"/>
                <a:gd name="T77" fmla="*/ 0 h 440"/>
                <a:gd name="T78" fmla="*/ 1 w 316"/>
                <a:gd name="T79" fmla="*/ 0 h 440"/>
                <a:gd name="T80" fmla="*/ 1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366"/>
            <p:cNvSpPr>
              <a:spLocks noChangeAspect="1"/>
            </p:cNvSpPr>
            <p:nvPr/>
          </p:nvSpPr>
          <p:spPr bwMode="auto">
            <a:xfrm>
              <a:off x="3467" y="2915"/>
              <a:ext cx="104" cy="144"/>
            </a:xfrm>
            <a:custGeom>
              <a:avLst/>
              <a:gdLst>
                <a:gd name="T0" fmla="*/ 1 w 310"/>
                <a:gd name="T1" fmla="*/ 0 h 431"/>
                <a:gd name="T2" fmla="*/ 1 w 310"/>
                <a:gd name="T3" fmla="*/ 0 h 431"/>
                <a:gd name="T4" fmla="*/ 1 w 310"/>
                <a:gd name="T5" fmla="*/ 0 h 431"/>
                <a:gd name="T6" fmla="*/ 1 w 310"/>
                <a:gd name="T7" fmla="*/ 0 h 431"/>
                <a:gd name="T8" fmla="*/ 1 w 310"/>
                <a:gd name="T9" fmla="*/ 0 h 431"/>
                <a:gd name="T10" fmla="*/ 0 w 310"/>
                <a:gd name="T11" fmla="*/ 0 h 431"/>
                <a:gd name="T12" fmla="*/ 0 w 310"/>
                <a:gd name="T13" fmla="*/ 0 h 431"/>
                <a:gd name="T14" fmla="*/ 0 w 310"/>
                <a:gd name="T15" fmla="*/ 1 h 431"/>
                <a:gd name="T16" fmla="*/ 0 w 310"/>
                <a:gd name="T17" fmla="*/ 1 h 431"/>
                <a:gd name="T18" fmla="*/ 0 w 310"/>
                <a:gd name="T19" fmla="*/ 1 h 431"/>
                <a:gd name="T20" fmla="*/ 0 w 310"/>
                <a:gd name="T21" fmla="*/ 1 h 431"/>
                <a:gd name="T22" fmla="*/ 0 w 310"/>
                <a:gd name="T23" fmla="*/ 1 h 431"/>
                <a:gd name="T24" fmla="*/ 0 w 310"/>
                <a:gd name="T25" fmla="*/ 1 h 431"/>
                <a:gd name="T26" fmla="*/ 0 w 310"/>
                <a:gd name="T27" fmla="*/ 1 h 431"/>
                <a:gd name="T28" fmla="*/ 0 w 310"/>
                <a:gd name="T29" fmla="*/ 1 h 431"/>
                <a:gd name="T30" fmla="*/ 0 w 310"/>
                <a:gd name="T31" fmla="*/ 2 h 431"/>
                <a:gd name="T32" fmla="*/ 0 w 310"/>
                <a:gd name="T33" fmla="*/ 2 h 431"/>
                <a:gd name="T34" fmla="*/ 0 w 310"/>
                <a:gd name="T35" fmla="*/ 2 h 431"/>
                <a:gd name="T36" fmla="*/ 0 w 310"/>
                <a:gd name="T37" fmla="*/ 1 h 431"/>
                <a:gd name="T38" fmla="*/ 0 w 310"/>
                <a:gd name="T39" fmla="*/ 1 h 431"/>
                <a:gd name="T40" fmla="*/ 0 w 310"/>
                <a:gd name="T41" fmla="*/ 1 h 431"/>
                <a:gd name="T42" fmla="*/ 0 w 310"/>
                <a:gd name="T43" fmla="*/ 1 h 431"/>
                <a:gd name="T44" fmla="*/ 0 w 310"/>
                <a:gd name="T45" fmla="*/ 1 h 431"/>
                <a:gd name="T46" fmla="*/ 0 w 310"/>
                <a:gd name="T47" fmla="*/ 1 h 431"/>
                <a:gd name="T48" fmla="*/ 0 w 310"/>
                <a:gd name="T49" fmla="*/ 1 h 431"/>
                <a:gd name="T50" fmla="*/ 1 w 310"/>
                <a:gd name="T51" fmla="*/ 1 h 431"/>
                <a:gd name="T52" fmla="*/ 1 w 310"/>
                <a:gd name="T53" fmla="*/ 0 h 431"/>
                <a:gd name="T54" fmla="*/ 1 w 310"/>
                <a:gd name="T55" fmla="*/ 0 h 431"/>
                <a:gd name="T56" fmla="*/ 1 w 310"/>
                <a:gd name="T57" fmla="*/ 0 h 431"/>
                <a:gd name="T58" fmla="*/ 1 w 310"/>
                <a:gd name="T59" fmla="*/ 0 h 431"/>
                <a:gd name="T60" fmla="*/ 1 w 310"/>
                <a:gd name="T61" fmla="*/ 0 h 431"/>
                <a:gd name="T62" fmla="*/ 1 w 310"/>
                <a:gd name="T63" fmla="*/ 0 h 431"/>
                <a:gd name="T64" fmla="*/ 1 w 310"/>
                <a:gd name="T65" fmla="*/ 0 h 431"/>
                <a:gd name="T66" fmla="*/ 1 w 310"/>
                <a:gd name="T67" fmla="*/ 0 h 431"/>
                <a:gd name="T68" fmla="*/ 1 w 310"/>
                <a:gd name="T69" fmla="*/ 0 h 431"/>
                <a:gd name="T70" fmla="*/ 1 w 310"/>
                <a:gd name="T71" fmla="*/ 0 h 431"/>
                <a:gd name="T72" fmla="*/ 1 w 310"/>
                <a:gd name="T73" fmla="*/ 0 h 431"/>
                <a:gd name="T74" fmla="*/ 1 w 310"/>
                <a:gd name="T75" fmla="*/ 0 h 431"/>
                <a:gd name="T76" fmla="*/ 1 w 310"/>
                <a:gd name="T77" fmla="*/ 0 h 431"/>
                <a:gd name="T78" fmla="*/ 1 w 310"/>
                <a:gd name="T79" fmla="*/ 0 h 431"/>
                <a:gd name="T80" fmla="*/ 1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367"/>
            <p:cNvSpPr>
              <a:spLocks noChangeAspect="1"/>
            </p:cNvSpPr>
            <p:nvPr/>
          </p:nvSpPr>
          <p:spPr bwMode="auto">
            <a:xfrm>
              <a:off x="3468" y="2916"/>
              <a:ext cx="101" cy="141"/>
            </a:xfrm>
            <a:custGeom>
              <a:avLst/>
              <a:gdLst>
                <a:gd name="T0" fmla="*/ 1 w 302"/>
                <a:gd name="T1" fmla="*/ 0 h 423"/>
                <a:gd name="T2" fmla="*/ 1 w 302"/>
                <a:gd name="T3" fmla="*/ 0 h 423"/>
                <a:gd name="T4" fmla="*/ 1 w 302"/>
                <a:gd name="T5" fmla="*/ 0 h 423"/>
                <a:gd name="T6" fmla="*/ 1 w 302"/>
                <a:gd name="T7" fmla="*/ 0 h 423"/>
                <a:gd name="T8" fmla="*/ 1 w 302"/>
                <a:gd name="T9" fmla="*/ 0 h 423"/>
                <a:gd name="T10" fmla="*/ 0 w 302"/>
                <a:gd name="T11" fmla="*/ 0 h 423"/>
                <a:gd name="T12" fmla="*/ 0 w 302"/>
                <a:gd name="T13" fmla="*/ 0 h 423"/>
                <a:gd name="T14" fmla="*/ 0 w 302"/>
                <a:gd name="T15" fmla="*/ 1 h 423"/>
                <a:gd name="T16" fmla="*/ 0 w 302"/>
                <a:gd name="T17" fmla="*/ 1 h 423"/>
                <a:gd name="T18" fmla="*/ 0 w 302"/>
                <a:gd name="T19" fmla="*/ 1 h 423"/>
                <a:gd name="T20" fmla="*/ 0 w 302"/>
                <a:gd name="T21" fmla="*/ 1 h 423"/>
                <a:gd name="T22" fmla="*/ 0 w 302"/>
                <a:gd name="T23" fmla="*/ 1 h 423"/>
                <a:gd name="T24" fmla="*/ 0 w 302"/>
                <a:gd name="T25" fmla="*/ 1 h 423"/>
                <a:gd name="T26" fmla="*/ 0 w 302"/>
                <a:gd name="T27" fmla="*/ 1 h 423"/>
                <a:gd name="T28" fmla="*/ 0 w 302"/>
                <a:gd name="T29" fmla="*/ 1 h 423"/>
                <a:gd name="T30" fmla="*/ 0 w 302"/>
                <a:gd name="T31" fmla="*/ 2 h 423"/>
                <a:gd name="T32" fmla="*/ 0 w 302"/>
                <a:gd name="T33" fmla="*/ 2 h 423"/>
                <a:gd name="T34" fmla="*/ 0 w 302"/>
                <a:gd name="T35" fmla="*/ 2 h 423"/>
                <a:gd name="T36" fmla="*/ 0 w 302"/>
                <a:gd name="T37" fmla="*/ 1 h 423"/>
                <a:gd name="T38" fmla="*/ 0 w 302"/>
                <a:gd name="T39" fmla="*/ 1 h 423"/>
                <a:gd name="T40" fmla="*/ 0 w 302"/>
                <a:gd name="T41" fmla="*/ 1 h 423"/>
                <a:gd name="T42" fmla="*/ 0 w 302"/>
                <a:gd name="T43" fmla="*/ 1 h 423"/>
                <a:gd name="T44" fmla="*/ 0 w 302"/>
                <a:gd name="T45" fmla="*/ 1 h 423"/>
                <a:gd name="T46" fmla="*/ 0 w 302"/>
                <a:gd name="T47" fmla="*/ 1 h 423"/>
                <a:gd name="T48" fmla="*/ 0 w 302"/>
                <a:gd name="T49" fmla="*/ 1 h 423"/>
                <a:gd name="T50" fmla="*/ 0 w 302"/>
                <a:gd name="T51" fmla="*/ 1 h 423"/>
                <a:gd name="T52" fmla="*/ 1 w 302"/>
                <a:gd name="T53" fmla="*/ 0 h 423"/>
                <a:gd name="T54" fmla="*/ 1 w 302"/>
                <a:gd name="T55" fmla="*/ 0 h 423"/>
                <a:gd name="T56" fmla="*/ 1 w 302"/>
                <a:gd name="T57" fmla="*/ 0 h 423"/>
                <a:gd name="T58" fmla="*/ 1 w 302"/>
                <a:gd name="T59" fmla="*/ 0 h 423"/>
                <a:gd name="T60" fmla="*/ 1 w 302"/>
                <a:gd name="T61" fmla="*/ 0 h 423"/>
                <a:gd name="T62" fmla="*/ 1 w 302"/>
                <a:gd name="T63" fmla="*/ 0 h 423"/>
                <a:gd name="T64" fmla="*/ 1 w 302"/>
                <a:gd name="T65" fmla="*/ 0 h 423"/>
                <a:gd name="T66" fmla="*/ 1 w 302"/>
                <a:gd name="T67" fmla="*/ 0 h 423"/>
                <a:gd name="T68" fmla="*/ 1 w 302"/>
                <a:gd name="T69" fmla="*/ 0 h 423"/>
                <a:gd name="T70" fmla="*/ 1 w 302"/>
                <a:gd name="T71" fmla="*/ 0 h 423"/>
                <a:gd name="T72" fmla="*/ 1 w 302"/>
                <a:gd name="T73" fmla="*/ 0 h 423"/>
                <a:gd name="T74" fmla="*/ 1 w 302"/>
                <a:gd name="T75" fmla="*/ 0 h 423"/>
                <a:gd name="T76" fmla="*/ 1 w 302"/>
                <a:gd name="T77" fmla="*/ 0 h 423"/>
                <a:gd name="T78" fmla="*/ 1 w 302"/>
                <a:gd name="T79" fmla="*/ 0 h 423"/>
                <a:gd name="T80" fmla="*/ 1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Freeform 368"/>
            <p:cNvSpPr>
              <a:spLocks noChangeAspect="1"/>
            </p:cNvSpPr>
            <p:nvPr/>
          </p:nvSpPr>
          <p:spPr bwMode="auto">
            <a:xfrm>
              <a:off x="3469" y="2916"/>
              <a:ext cx="98" cy="139"/>
            </a:xfrm>
            <a:custGeom>
              <a:avLst/>
              <a:gdLst>
                <a:gd name="T0" fmla="*/ 1 w 295"/>
                <a:gd name="T1" fmla="*/ 0 h 414"/>
                <a:gd name="T2" fmla="*/ 1 w 295"/>
                <a:gd name="T3" fmla="*/ 0 h 414"/>
                <a:gd name="T4" fmla="*/ 1 w 295"/>
                <a:gd name="T5" fmla="*/ 0 h 414"/>
                <a:gd name="T6" fmla="*/ 1 w 295"/>
                <a:gd name="T7" fmla="*/ 0 h 414"/>
                <a:gd name="T8" fmla="*/ 1 w 295"/>
                <a:gd name="T9" fmla="*/ 0 h 414"/>
                <a:gd name="T10" fmla="*/ 0 w 295"/>
                <a:gd name="T11" fmla="*/ 0 h 414"/>
                <a:gd name="T12" fmla="*/ 0 w 295"/>
                <a:gd name="T13" fmla="*/ 0 h 414"/>
                <a:gd name="T14" fmla="*/ 0 w 295"/>
                <a:gd name="T15" fmla="*/ 1 h 414"/>
                <a:gd name="T16" fmla="*/ 0 w 295"/>
                <a:gd name="T17" fmla="*/ 1 h 414"/>
                <a:gd name="T18" fmla="*/ 0 w 295"/>
                <a:gd name="T19" fmla="*/ 1 h 414"/>
                <a:gd name="T20" fmla="*/ 0 w 295"/>
                <a:gd name="T21" fmla="*/ 1 h 414"/>
                <a:gd name="T22" fmla="*/ 0 w 295"/>
                <a:gd name="T23" fmla="*/ 1 h 414"/>
                <a:gd name="T24" fmla="*/ 0 w 295"/>
                <a:gd name="T25" fmla="*/ 1 h 414"/>
                <a:gd name="T26" fmla="*/ 0 w 295"/>
                <a:gd name="T27" fmla="*/ 1 h 414"/>
                <a:gd name="T28" fmla="*/ 0 w 295"/>
                <a:gd name="T29" fmla="*/ 1 h 414"/>
                <a:gd name="T30" fmla="*/ 0 w 295"/>
                <a:gd name="T31" fmla="*/ 2 h 414"/>
                <a:gd name="T32" fmla="*/ 0 w 295"/>
                <a:gd name="T33" fmla="*/ 2 h 414"/>
                <a:gd name="T34" fmla="*/ 0 w 295"/>
                <a:gd name="T35" fmla="*/ 2 h 414"/>
                <a:gd name="T36" fmla="*/ 0 w 295"/>
                <a:gd name="T37" fmla="*/ 1 h 414"/>
                <a:gd name="T38" fmla="*/ 0 w 295"/>
                <a:gd name="T39" fmla="*/ 1 h 414"/>
                <a:gd name="T40" fmla="*/ 0 w 295"/>
                <a:gd name="T41" fmla="*/ 1 h 414"/>
                <a:gd name="T42" fmla="*/ 0 w 295"/>
                <a:gd name="T43" fmla="*/ 1 h 414"/>
                <a:gd name="T44" fmla="*/ 0 w 295"/>
                <a:gd name="T45" fmla="*/ 1 h 414"/>
                <a:gd name="T46" fmla="*/ 0 w 295"/>
                <a:gd name="T47" fmla="*/ 1 h 414"/>
                <a:gd name="T48" fmla="*/ 0 w 295"/>
                <a:gd name="T49" fmla="*/ 1 h 414"/>
                <a:gd name="T50" fmla="*/ 0 w 295"/>
                <a:gd name="T51" fmla="*/ 1 h 414"/>
                <a:gd name="T52" fmla="*/ 1 w 295"/>
                <a:gd name="T53" fmla="*/ 0 h 414"/>
                <a:gd name="T54" fmla="*/ 1 w 295"/>
                <a:gd name="T55" fmla="*/ 0 h 414"/>
                <a:gd name="T56" fmla="*/ 1 w 295"/>
                <a:gd name="T57" fmla="*/ 0 h 414"/>
                <a:gd name="T58" fmla="*/ 1 w 295"/>
                <a:gd name="T59" fmla="*/ 0 h 414"/>
                <a:gd name="T60" fmla="*/ 1 w 295"/>
                <a:gd name="T61" fmla="*/ 0 h 414"/>
                <a:gd name="T62" fmla="*/ 1 w 295"/>
                <a:gd name="T63" fmla="*/ 0 h 414"/>
                <a:gd name="T64" fmla="*/ 1 w 295"/>
                <a:gd name="T65" fmla="*/ 0 h 414"/>
                <a:gd name="T66" fmla="*/ 1 w 295"/>
                <a:gd name="T67" fmla="*/ 0 h 414"/>
                <a:gd name="T68" fmla="*/ 1 w 295"/>
                <a:gd name="T69" fmla="*/ 0 h 414"/>
                <a:gd name="T70" fmla="*/ 1 w 295"/>
                <a:gd name="T71" fmla="*/ 0 h 414"/>
                <a:gd name="T72" fmla="*/ 1 w 295"/>
                <a:gd name="T73" fmla="*/ 0 h 414"/>
                <a:gd name="T74" fmla="*/ 1 w 295"/>
                <a:gd name="T75" fmla="*/ 0 h 414"/>
                <a:gd name="T76" fmla="*/ 1 w 295"/>
                <a:gd name="T77" fmla="*/ 0 h 414"/>
                <a:gd name="T78" fmla="*/ 1 w 295"/>
                <a:gd name="T79" fmla="*/ 0 h 414"/>
                <a:gd name="T80" fmla="*/ 1 w 295"/>
                <a:gd name="T81" fmla="*/ 0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Freeform 369"/>
            <p:cNvSpPr>
              <a:spLocks noChangeAspect="1"/>
            </p:cNvSpPr>
            <p:nvPr/>
          </p:nvSpPr>
          <p:spPr bwMode="auto">
            <a:xfrm>
              <a:off x="3469" y="2916"/>
              <a:ext cx="97" cy="137"/>
            </a:xfrm>
            <a:custGeom>
              <a:avLst/>
              <a:gdLst>
                <a:gd name="T0" fmla="*/ 1 w 288"/>
                <a:gd name="T1" fmla="*/ 0 h 405"/>
                <a:gd name="T2" fmla="*/ 1 w 288"/>
                <a:gd name="T3" fmla="*/ 0 h 405"/>
                <a:gd name="T4" fmla="*/ 1 w 288"/>
                <a:gd name="T5" fmla="*/ 0 h 405"/>
                <a:gd name="T6" fmla="*/ 1 w 288"/>
                <a:gd name="T7" fmla="*/ 0 h 405"/>
                <a:gd name="T8" fmla="*/ 1 w 288"/>
                <a:gd name="T9" fmla="*/ 0 h 405"/>
                <a:gd name="T10" fmla="*/ 0 w 288"/>
                <a:gd name="T11" fmla="*/ 0 h 405"/>
                <a:gd name="T12" fmla="*/ 0 w 288"/>
                <a:gd name="T13" fmla="*/ 0 h 405"/>
                <a:gd name="T14" fmla="*/ 0 w 288"/>
                <a:gd name="T15" fmla="*/ 1 h 405"/>
                <a:gd name="T16" fmla="*/ 0 w 288"/>
                <a:gd name="T17" fmla="*/ 1 h 405"/>
                <a:gd name="T18" fmla="*/ 0 w 288"/>
                <a:gd name="T19" fmla="*/ 1 h 405"/>
                <a:gd name="T20" fmla="*/ 0 w 288"/>
                <a:gd name="T21" fmla="*/ 1 h 405"/>
                <a:gd name="T22" fmla="*/ 0 w 288"/>
                <a:gd name="T23" fmla="*/ 1 h 405"/>
                <a:gd name="T24" fmla="*/ 0 w 288"/>
                <a:gd name="T25" fmla="*/ 1 h 405"/>
                <a:gd name="T26" fmla="*/ 0 w 288"/>
                <a:gd name="T27" fmla="*/ 1 h 405"/>
                <a:gd name="T28" fmla="*/ 0 w 288"/>
                <a:gd name="T29" fmla="*/ 1 h 405"/>
                <a:gd name="T30" fmla="*/ 0 w 288"/>
                <a:gd name="T31" fmla="*/ 2 h 405"/>
                <a:gd name="T32" fmla="*/ 0 w 288"/>
                <a:gd name="T33" fmla="*/ 2 h 405"/>
                <a:gd name="T34" fmla="*/ 0 w 288"/>
                <a:gd name="T35" fmla="*/ 2 h 405"/>
                <a:gd name="T36" fmla="*/ 0 w 288"/>
                <a:gd name="T37" fmla="*/ 1 h 405"/>
                <a:gd name="T38" fmla="*/ 0 w 288"/>
                <a:gd name="T39" fmla="*/ 1 h 405"/>
                <a:gd name="T40" fmla="*/ 0 w 288"/>
                <a:gd name="T41" fmla="*/ 1 h 405"/>
                <a:gd name="T42" fmla="*/ 0 w 288"/>
                <a:gd name="T43" fmla="*/ 1 h 405"/>
                <a:gd name="T44" fmla="*/ 0 w 288"/>
                <a:gd name="T45" fmla="*/ 1 h 405"/>
                <a:gd name="T46" fmla="*/ 0 w 288"/>
                <a:gd name="T47" fmla="*/ 1 h 405"/>
                <a:gd name="T48" fmla="*/ 0 w 288"/>
                <a:gd name="T49" fmla="*/ 1 h 405"/>
                <a:gd name="T50" fmla="*/ 0 w 288"/>
                <a:gd name="T51" fmla="*/ 1 h 405"/>
                <a:gd name="T52" fmla="*/ 1 w 288"/>
                <a:gd name="T53" fmla="*/ 0 h 405"/>
                <a:gd name="T54" fmla="*/ 1 w 288"/>
                <a:gd name="T55" fmla="*/ 0 h 405"/>
                <a:gd name="T56" fmla="*/ 1 w 288"/>
                <a:gd name="T57" fmla="*/ 0 h 405"/>
                <a:gd name="T58" fmla="*/ 1 w 288"/>
                <a:gd name="T59" fmla="*/ 0 h 405"/>
                <a:gd name="T60" fmla="*/ 1 w 288"/>
                <a:gd name="T61" fmla="*/ 0 h 405"/>
                <a:gd name="T62" fmla="*/ 1 w 288"/>
                <a:gd name="T63" fmla="*/ 0 h 405"/>
                <a:gd name="T64" fmla="*/ 1 w 288"/>
                <a:gd name="T65" fmla="*/ 0 h 405"/>
                <a:gd name="T66" fmla="*/ 1 w 288"/>
                <a:gd name="T67" fmla="*/ 0 h 405"/>
                <a:gd name="T68" fmla="*/ 1 w 288"/>
                <a:gd name="T69" fmla="*/ 0 h 405"/>
                <a:gd name="T70" fmla="*/ 1 w 288"/>
                <a:gd name="T71" fmla="*/ 0 h 405"/>
                <a:gd name="T72" fmla="*/ 1 w 288"/>
                <a:gd name="T73" fmla="*/ 0 h 405"/>
                <a:gd name="T74" fmla="*/ 1 w 288"/>
                <a:gd name="T75" fmla="*/ 0 h 405"/>
                <a:gd name="T76" fmla="*/ 1 w 288"/>
                <a:gd name="T77" fmla="*/ 0 h 405"/>
                <a:gd name="T78" fmla="*/ 1 w 288"/>
                <a:gd name="T79" fmla="*/ 0 h 405"/>
                <a:gd name="T80" fmla="*/ 1 w 288"/>
                <a:gd name="T81" fmla="*/ 0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370"/>
            <p:cNvSpPr>
              <a:spLocks noChangeAspect="1"/>
            </p:cNvSpPr>
            <p:nvPr/>
          </p:nvSpPr>
          <p:spPr bwMode="auto">
            <a:xfrm>
              <a:off x="3471" y="2917"/>
              <a:ext cx="94" cy="134"/>
            </a:xfrm>
            <a:custGeom>
              <a:avLst/>
              <a:gdLst>
                <a:gd name="T0" fmla="*/ 1 w 280"/>
                <a:gd name="T1" fmla="*/ 0 h 397"/>
                <a:gd name="T2" fmla="*/ 1 w 280"/>
                <a:gd name="T3" fmla="*/ 0 h 397"/>
                <a:gd name="T4" fmla="*/ 1 w 280"/>
                <a:gd name="T5" fmla="*/ 0 h 397"/>
                <a:gd name="T6" fmla="*/ 1 w 280"/>
                <a:gd name="T7" fmla="*/ 0 h 397"/>
                <a:gd name="T8" fmla="*/ 1 w 280"/>
                <a:gd name="T9" fmla="*/ 0 h 397"/>
                <a:gd name="T10" fmla="*/ 0 w 280"/>
                <a:gd name="T11" fmla="*/ 0 h 397"/>
                <a:gd name="T12" fmla="*/ 0 w 280"/>
                <a:gd name="T13" fmla="*/ 0 h 397"/>
                <a:gd name="T14" fmla="*/ 0 w 280"/>
                <a:gd name="T15" fmla="*/ 1 h 397"/>
                <a:gd name="T16" fmla="*/ 0 w 280"/>
                <a:gd name="T17" fmla="*/ 1 h 397"/>
                <a:gd name="T18" fmla="*/ 0 w 280"/>
                <a:gd name="T19" fmla="*/ 1 h 397"/>
                <a:gd name="T20" fmla="*/ 0 w 280"/>
                <a:gd name="T21" fmla="*/ 1 h 397"/>
                <a:gd name="T22" fmla="*/ 0 w 280"/>
                <a:gd name="T23" fmla="*/ 1 h 397"/>
                <a:gd name="T24" fmla="*/ 0 w 280"/>
                <a:gd name="T25" fmla="*/ 1 h 397"/>
                <a:gd name="T26" fmla="*/ 0 w 280"/>
                <a:gd name="T27" fmla="*/ 1 h 397"/>
                <a:gd name="T28" fmla="*/ 0 w 280"/>
                <a:gd name="T29" fmla="*/ 1 h 397"/>
                <a:gd name="T30" fmla="*/ 0 w 280"/>
                <a:gd name="T31" fmla="*/ 2 h 397"/>
                <a:gd name="T32" fmla="*/ 0 w 280"/>
                <a:gd name="T33" fmla="*/ 2 h 397"/>
                <a:gd name="T34" fmla="*/ 0 w 280"/>
                <a:gd name="T35" fmla="*/ 2 h 397"/>
                <a:gd name="T36" fmla="*/ 0 w 280"/>
                <a:gd name="T37" fmla="*/ 1 h 397"/>
                <a:gd name="T38" fmla="*/ 0 w 280"/>
                <a:gd name="T39" fmla="*/ 1 h 397"/>
                <a:gd name="T40" fmla="*/ 0 w 280"/>
                <a:gd name="T41" fmla="*/ 1 h 397"/>
                <a:gd name="T42" fmla="*/ 0 w 280"/>
                <a:gd name="T43" fmla="*/ 1 h 397"/>
                <a:gd name="T44" fmla="*/ 0 w 280"/>
                <a:gd name="T45" fmla="*/ 1 h 397"/>
                <a:gd name="T46" fmla="*/ 0 w 280"/>
                <a:gd name="T47" fmla="*/ 1 h 397"/>
                <a:gd name="T48" fmla="*/ 0 w 280"/>
                <a:gd name="T49" fmla="*/ 1 h 397"/>
                <a:gd name="T50" fmla="*/ 0 w 280"/>
                <a:gd name="T51" fmla="*/ 1 h 397"/>
                <a:gd name="T52" fmla="*/ 0 w 280"/>
                <a:gd name="T53" fmla="*/ 0 h 397"/>
                <a:gd name="T54" fmla="*/ 1 w 280"/>
                <a:gd name="T55" fmla="*/ 0 h 397"/>
                <a:gd name="T56" fmla="*/ 1 w 280"/>
                <a:gd name="T57" fmla="*/ 0 h 397"/>
                <a:gd name="T58" fmla="*/ 1 w 280"/>
                <a:gd name="T59" fmla="*/ 0 h 397"/>
                <a:gd name="T60" fmla="*/ 1 w 280"/>
                <a:gd name="T61" fmla="*/ 0 h 397"/>
                <a:gd name="T62" fmla="*/ 1 w 280"/>
                <a:gd name="T63" fmla="*/ 0 h 397"/>
                <a:gd name="T64" fmla="*/ 1 w 280"/>
                <a:gd name="T65" fmla="*/ 0 h 397"/>
                <a:gd name="T66" fmla="*/ 1 w 280"/>
                <a:gd name="T67" fmla="*/ 0 h 397"/>
                <a:gd name="T68" fmla="*/ 1 w 280"/>
                <a:gd name="T69" fmla="*/ 0 h 397"/>
                <a:gd name="T70" fmla="*/ 1 w 280"/>
                <a:gd name="T71" fmla="*/ 0 h 397"/>
                <a:gd name="T72" fmla="*/ 1 w 280"/>
                <a:gd name="T73" fmla="*/ 0 h 397"/>
                <a:gd name="T74" fmla="*/ 1 w 280"/>
                <a:gd name="T75" fmla="*/ 0 h 397"/>
                <a:gd name="T76" fmla="*/ 1 w 280"/>
                <a:gd name="T77" fmla="*/ 0 h 397"/>
                <a:gd name="T78" fmla="*/ 1 w 280"/>
                <a:gd name="T79" fmla="*/ 0 h 397"/>
                <a:gd name="T80" fmla="*/ 1 w 280"/>
                <a:gd name="T81" fmla="*/ 0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371"/>
            <p:cNvSpPr>
              <a:spLocks noChangeAspect="1"/>
            </p:cNvSpPr>
            <p:nvPr/>
          </p:nvSpPr>
          <p:spPr bwMode="auto">
            <a:xfrm>
              <a:off x="3471" y="2917"/>
              <a:ext cx="92" cy="131"/>
            </a:xfrm>
            <a:custGeom>
              <a:avLst/>
              <a:gdLst>
                <a:gd name="T0" fmla="*/ 1 w 273"/>
                <a:gd name="T1" fmla="*/ 0 h 389"/>
                <a:gd name="T2" fmla="*/ 1 w 273"/>
                <a:gd name="T3" fmla="*/ 0 h 389"/>
                <a:gd name="T4" fmla="*/ 1 w 273"/>
                <a:gd name="T5" fmla="*/ 0 h 389"/>
                <a:gd name="T6" fmla="*/ 1 w 273"/>
                <a:gd name="T7" fmla="*/ 0 h 389"/>
                <a:gd name="T8" fmla="*/ 0 w 273"/>
                <a:gd name="T9" fmla="*/ 0 h 389"/>
                <a:gd name="T10" fmla="*/ 0 w 273"/>
                <a:gd name="T11" fmla="*/ 0 h 389"/>
                <a:gd name="T12" fmla="*/ 0 w 273"/>
                <a:gd name="T13" fmla="*/ 0 h 389"/>
                <a:gd name="T14" fmla="*/ 0 w 273"/>
                <a:gd name="T15" fmla="*/ 1 h 389"/>
                <a:gd name="T16" fmla="*/ 0 w 273"/>
                <a:gd name="T17" fmla="*/ 1 h 389"/>
                <a:gd name="T18" fmla="*/ 0 w 273"/>
                <a:gd name="T19" fmla="*/ 1 h 389"/>
                <a:gd name="T20" fmla="*/ 0 w 273"/>
                <a:gd name="T21" fmla="*/ 1 h 389"/>
                <a:gd name="T22" fmla="*/ 0 w 273"/>
                <a:gd name="T23" fmla="*/ 1 h 389"/>
                <a:gd name="T24" fmla="*/ 0 w 273"/>
                <a:gd name="T25" fmla="*/ 1 h 389"/>
                <a:gd name="T26" fmla="*/ 0 w 273"/>
                <a:gd name="T27" fmla="*/ 1 h 389"/>
                <a:gd name="T28" fmla="*/ 0 w 273"/>
                <a:gd name="T29" fmla="*/ 1 h 389"/>
                <a:gd name="T30" fmla="*/ 0 w 273"/>
                <a:gd name="T31" fmla="*/ 1 h 389"/>
                <a:gd name="T32" fmla="*/ 0 w 273"/>
                <a:gd name="T33" fmla="*/ 2 h 389"/>
                <a:gd name="T34" fmla="*/ 0 w 273"/>
                <a:gd name="T35" fmla="*/ 1 h 389"/>
                <a:gd name="T36" fmla="*/ 0 w 273"/>
                <a:gd name="T37" fmla="*/ 1 h 389"/>
                <a:gd name="T38" fmla="*/ 0 w 273"/>
                <a:gd name="T39" fmla="*/ 1 h 389"/>
                <a:gd name="T40" fmla="*/ 0 w 273"/>
                <a:gd name="T41" fmla="*/ 1 h 389"/>
                <a:gd name="T42" fmla="*/ 0 w 273"/>
                <a:gd name="T43" fmla="*/ 1 h 389"/>
                <a:gd name="T44" fmla="*/ 0 w 273"/>
                <a:gd name="T45" fmla="*/ 1 h 389"/>
                <a:gd name="T46" fmla="*/ 0 w 273"/>
                <a:gd name="T47" fmla="*/ 1 h 389"/>
                <a:gd name="T48" fmla="*/ 0 w 273"/>
                <a:gd name="T49" fmla="*/ 1 h 389"/>
                <a:gd name="T50" fmla="*/ 0 w 273"/>
                <a:gd name="T51" fmla="*/ 0 h 389"/>
                <a:gd name="T52" fmla="*/ 0 w 273"/>
                <a:gd name="T53" fmla="*/ 0 h 389"/>
                <a:gd name="T54" fmla="*/ 1 w 273"/>
                <a:gd name="T55" fmla="*/ 0 h 389"/>
                <a:gd name="T56" fmla="*/ 1 w 273"/>
                <a:gd name="T57" fmla="*/ 0 h 389"/>
                <a:gd name="T58" fmla="*/ 1 w 273"/>
                <a:gd name="T59" fmla="*/ 0 h 389"/>
                <a:gd name="T60" fmla="*/ 1 w 273"/>
                <a:gd name="T61" fmla="*/ 0 h 389"/>
                <a:gd name="T62" fmla="*/ 1 w 273"/>
                <a:gd name="T63" fmla="*/ 0 h 389"/>
                <a:gd name="T64" fmla="*/ 1 w 273"/>
                <a:gd name="T65" fmla="*/ 0 h 389"/>
                <a:gd name="T66" fmla="*/ 1 w 273"/>
                <a:gd name="T67" fmla="*/ 0 h 389"/>
                <a:gd name="T68" fmla="*/ 1 w 273"/>
                <a:gd name="T69" fmla="*/ 0 h 389"/>
                <a:gd name="T70" fmla="*/ 1 w 273"/>
                <a:gd name="T71" fmla="*/ 0 h 389"/>
                <a:gd name="T72" fmla="*/ 1 w 273"/>
                <a:gd name="T73" fmla="*/ 0 h 389"/>
                <a:gd name="T74" fmla="*/ 1 w 273"/>
                <a:gd name="T75" fmla="*/ 0 h 389"/>
                <a:gd name="T76" fmla="*/ 1 w 273"/>
                <a:gd name="T77" fmla="*/ 0 h 389"/>
                <a:gd name="T78" fmla="*/ 1 w 273"/>
                <a:gd name="T79" fmla="*/ 0 h 389"/>
                <a:gd name="T80" fmla="*/ 1 w 273"/>
                <a:gd name="T81" fmla="*/ 0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372"/>
            <p:cNvSpPr>
              <a:spLocks noChangeAspect="1"/>
            </p:cNvSpPr>
            <p:nvPr/>
          </p:nvSpPr>
          <p:spPr bwMode="auto">
            <a:xfrm>
              <a:off x="3472" y="2918"/>
              <a:ext cx="90" cy="128"/>
            </a:xfrm>
            <a:custGeom>
              <a:avLst/>
              <a:gdLst>
                <a:gd name="T0" fmla="*/ 1 w 267"/>
                <a:gd name="T1" fmla="*/ 0 h 380"/>
                <a:gd name="T2" fmla="*/ 1 w 267"/>
                <a:gd name="T3" fmla="*/ 0 h 380"/>
                <a:gd name="T4" fmla="*/ 1 w 267"/>
                <a:gd name="T5" fmla="*/ 0 h 380"/>
                <a:gd name="T6" fmla="*/ 1 w 267"/>
                <a:gd name="T7" fmla="*/ 0 h 380"/>
                <a:gd name="T8" fmla="*/ 0 w 267"/>
                <a:gd name="T9" fmla="*/ 0 h 380"/>
                <a:gd name="T10" fmla="*/ 0 w 267"/>
                <a:gd name="T11" fmla="*/ 0 h 380"/>
                <a:gd name="T12" fmla="*/ 0 w 267"/>
                <a:gd name="T13" fmla="*/ 0 h 380"/>
                <a:gd name="T14" fmla="*/ 0 w 267"/>
                <a:gd name="T15" fmla="*/ 1 h 380"/>
                <a:gd name="T16" fmla="*/ 0 w 267"/>
                <a:gd name="T17" fmla="*/ 1 h 380"/>
                <a:gd name="T18" fmla="*/ 0 w 267"/>
                <a:gd name="T19" fmla="*/ 1 h 380"/>
                <a:gd name="T20" fmla="*/ 0 w 267"/>
                <a:gd name="T21" fmla="*/ 1 h 380"/>
                <a:gd name="T22" fmla="*/ 0 w 267"/>
                <a:gd name="T23" fmla="*/ 1 h 380"/>
                <a:gd name="T24" fmla="*/ 0 w 267"/>
                <a:gd name="T25" fmla="*/ 1 h 380"/>
                <a:gd name="T26" fmla="*/ 0 w 267"/>
                <a:gd name="T27" fmla="*/ 1 h 380"/>
                <a:gd name="T28" fmla="*/ 0 w 267"/>
                <a:gd name="T29" fmla="*/ 1 h 380"/>
                <a:gd name="T30" fmla="*/ 0 w 267"/>
                <a:gd name="T31" fmla="*/ 1 h 380"/>
                <a:gd name="T32" fmla="*/ 0 w 267"/>
                <a:gd name="T33" fmla="*/ 2 h 380"/>
                <a:gd name="T34" fmla="*/ 0 w 267"/>
                <a:gd name="T35" fmla="*/ 1 h 380"/>
                <a:gd name="T36" fmla="*/ 0 w 267"/>
                <a:gd name="T37" fmla="*/ 1 h 380"/>
                <a:gd name="T38" fmla="*/ 0 w 267"/>
                <a:gd name="T39" fmla="*/ 1 h 380"/>
                <a:gd name="T40" fmla="*/ 0 w 267"/>
                <a:gd name="T41" fmla="*/ 1 h 380"/>
                <a:gd name="T42" fmla="*/ 0 w 267"/>
                <a:gd name="T43" fmla="*/ 1 h 380"/>
                <a:gd name="T44" fmla="*/ 0 w 267"/>
                <a:gd name="T45" fmla="*/ 1 h 380"/>
                <a:gd name="T46" fmla="*/ 0 w 267"/>
                <a:gd name="T47" fmla="*/ 1 h 380"/>
                <a:gd name="T48" fmla="*/ 0 w 267"/>
                <a:gd name="T49" fmla="*/ 1 h 380"/>
                <a:gd name="T50" fmla="*/ 0 w 267"/>
                <a:gd name="T51" fmla="*/ 0 h 380"/>
                <a:gd name="T52" fmla="*/ 0 w 267"/>
                <a:gd name="T53" fmla="*/ 0 h 380"/>
                <a:gd name="T54" fmla="*/ 1 w 267"/>
                <a:gd name="T55" fmla="*/ 0 h 380"/>
                <a:gd name="T56" fmla="*/ 1 w 267"/>
                <a:gd name="T57" fmla="*/ 0 h 380"/>
                <a:gd name="T58" fmla="*/ 1 w 267"/>
                <a:gd name="T59" fmla="*/ 0 h 380"/>
                <a:gd name="T60" fmla="*/ 1 w 267"/>
                <a:gd name="T61" fmla="*/ 0 h 380"/>
                <a:gd name="T62" fmla="*/ 1 w 267"/>
                <a:gd name="T63" fmla="*/ 0 h 380"/>
                <a:gd name="T64" fmla="*/ 1 w 267"/>
                <a:gd name="T65" fmla="*/ 0 h 380"/>
                <a:gd name="T66" fmla="*/ 1 w 267"/>
                <a:gd name="T67" fmla="*/ 0 h 380"/>
                <a:gd name="T68" fmla="*/ 1 w 267"/>
                <a:gd name="T69" fmla="*/ 0 h 380"/>
                <a:gd name="T70" fmla="*/ 1 w 267"/>
                <a:gd name="T71" fmla="*/ 0 h 380"/>
                <a:gd name="T72" fmla="*/ 1 w 267"/>
                <a:gd name="T73" fmla="*/ 0 h 380"/>
                <a:gd name="T74" fmla="*/ 1 w 267"/>
                <a:gd name="T75" fmla="*/ 0 h 380"/>
                <a:gd name="T76" fmla="*/ 1 w 267"/>
                <a:gd name="T77" fmla="*/ 0 h 380"/>
                <a:gd name="T78" fmla="*/ 1 w 267"/>
                <a:gd name="T79" fmla="*/ 0 h 380"/>
                <a:gd name="T80" fmla="*/ 1 w 267"/>
                <a:gd name="T81" fmla="*/ 0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373"/>
            <p:cNvSpPr>
              <a:spLocks noChangeAspect="1"/>
            </p:cNvSpPr>
            <p:nvPr/>
          </p:nvSpPr>
          <p:spPr bwMode="auto">
            <a:xfrm>
              <a:off x="3473" y="2918"/>
              <a:ext cx="87" cy="125"/>
            </a:xfrm>
            <a:custGeom>
              <a:avLst/>
              <a:gdLst>
                <a:gd name="T0" fmla="*/ 1 w 261"/>
                <a:gd name="T1" fmla="*/ 0 h 373"/>
                <a:gd name="T2" fmla="*/ 1 w 261"/>
                <a:gd name="T3" fmla="*/ 0 h 373"/>
                <a:gd name="T4" fmla="*/ 1 w 261"/>
                <a:gd name="T5" fmla="*/ 0 h 373"/>
                <a:gd name="T6" fmla="*/ 1 w 261"/>
                <a:gd name="T7" fmla="*/ 0 h 373"/>
                <a:gd name="T8" fmla="*/ 0 w 261"/>
                <a:gd name="T9" fmla="*/ 0 h 373"/>
                <a:gd name="T10" fmla="*/ 0 w 261"/>
                <a:gd name="T11" fmla="*/ 0 h 373"/>
                <a:gd name="T12" fmla="*/ 0 w 261"/>
                <a:gd name="T13" fmla="*/ 0 h 373"/>
                <a:gd name="T14" fmla="*/ 0 w 261"/>
                <a:gd name="T15" fmla="*/ 1 h 373"/>
                <a:gd name="T16" fmla="*/ 0 w 261"/>
                <a:gd name="T17" fmla="*/ 1 h 373"/>
                <a:gd name="T18" fmla="*/ 0 w 261"/>
                <a:gd name="T19" fmla="*/ 1 h 373"/>
                <a:gd name="T20" fmla="*/ 0 w 261"/>
                <a:gd name="T21" fmla="*/ 1 h 373"/>
                <a:gd name="T22" fmla="*/ 0 w 261"/>
                <a:gd name="T23" fmla="*/ 1 h 373"/>
                <a:gd name="T24" fmla="*/ 0 w 261"/>
                <a:gd name="T25" fmla="*/ 1 h 373"/>
                <a:gd name="T26" fmla="*/ 0 w 261"/>
                <a:gd name="T27" fmla="*/ 1 h 373"/>
                <a:gd name="T28" fmla="*/ 0 w 261"/>
                <a:gd name="T29" fmla="*/ 1 h 373"/>
                <a:gd name="T30" fmla="*/ 0 w 261"/>
                <a:gd name="T31" fmla="*/ 1 h 373"/>
                <a:gd name="T32" fmla="*/ 0 w 261"/>
                <a:gd name="T33" fmla="*/ 2 h 373"/>
                <a:gd name="T34" fmla="*/ 0 w 261"/>
                <a:gd name="T35" fmla="*/ 1 h 373"/>
                <a:gd name="T36" fmla="*/ 0 w 261"/>
                <a:gd name="T37" fmla="*/ 1 h 373"/>
                <a:gd name="T38" fmla="*/ 0 w 261"/>
                <a:gd name="T39" fmla="*/ 1 h 373"/>
                <a:gd name="T40" fmla="*/ 0 w 261"/>
                <a:gd name="T41" fmla="*/ 1 h 373"/>
                <a:gd name="T42" fmla="*/ 0 w 261"/>
                <a:gd name="T43" fmla="*/ 1 h 373"/>
                <a:gd name="T44" fmla="*/ 0 w 261"/>
                <a:gd name="T45" fmla="*/ 1 h 373"/>
                <a:gd name="T46" fmla="*/ 0 w 261"/>
                <a:gd name="T47" fmla="*/ 1 h 373"/>
                <a:gd name="T48" fmla="*/ 0 w 261"/>
                <a:gd name="T49" fmla="*/ 1 h 373"/>
                <a:gd name="T50" fmla="*/ 0 w 261"/>
                <a:gd name="T51" fmla="*/ 0 h 373"/>
                <a:gd name="T52" fmla="*/ 0 w 261"/>
                <a:gd name="T53" fmla="*/ 0 h 373"/>
                <a:gd name="T54" fmla="*/ 1 w 261"/>
                <a:gd name="T55" fmla="*/ 0 h 373"/>
                <a:gd name="T56" fmla="*/ 1 w 261"/>
                <a:gd name="T57" fmla="*/ 0 h 373"/>
                <a:gd name="T58" fmla="*/ 1 w 261"/>
                <a:gd name="T59" fmla="*/ 0 h 373"/>
                <a:gd name="T60" fmla="*/ 1 w 261"/>
                <a:gd name="T61" fmla="*/ 0 h 373"/>
                <a:gd name="T62" fmla="*/ 1 w 261"/>
                <a:gd name="T63" fmla="*/ 0 h 373"/>
                <a:gd name="T64" fmla="*/ 1 w 261"/>
                <a:gd name="T65" fmla="*/ 0 h 373"/>
                <a:gd name="T66" fmla="*/ 1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374"/>
            <p:cNvSpPr>
              <a:spLocks noChangeAspect="1"/>
            </p:cNvSpPr>
            <p:nvPr/>
          </p:nvSpPr>
          <p:spPr bwMode="auto">
            <a:xfrm>
              <a:off x="3674" y="3020"/>
              <a:ext cx="65" cy="138"/>
            </a:xfrm>
            <a:custGeom>
              <a:avLst/>
              <a:gdLst>
                <a:gd name="T0" fmla="*/ 1 w 194"/>
                <a:gd name="T1" fmla="*/ 0 h 413"/>
                <a:gd name="T2" fmla="*/ 1 w 194"/>
                <a:gd name="T3" fmla="*/ 0 h 413"/>
                <a:gd name="T4" fmla="*/ 1 w 194"/>
                <a:gd name="T5" fmla="*/ 0 h 413"/>
                <a:gd name="T6" fmla="*/ 1 w 194"/>
                <a:gd name="T7" fmla="*/ 1 h 413"/>
                <a:gd name="T8" fmla="*/ 1 w 194"/>
                <a:gd name="T9" fmla="*/ 1 h 413"/>
                <a:gd name="T10" fmla="*/ 1 w 194"/>
                <a:gd name="T11" fmla="*/ 1 h 413"/>
                <a:gd name="T12" fmla="*/ 1 w 194"/>
                <a:gd name="T13" fmla="*/ 1 h 413"/>
                <a:gd name="T14" fmla="*/ 1 w 194"/>
                <a:gd name="T15" fmla="*/ 1 h 413"/>
                <a:gd name="T16" fmla="*/ 1 w 194"/>
                <a:gd name="T17" fmla="*/ 1 h 413"/>
                <a:gd name="T18" fmla="*/ 1 w 194"/>
                <a:gd name="T19" fmla="*/ 1 h 413"/>
                <a:gd name="T20" fmla="*/ 1 w 194"/>
                <a:gd name="T21" fmla="*/ 1 h 413"/>
                <a:gd name="T22" fmla="*/ 1 w 194"/>
                <a:gd name="T23" fmla="*/ 1 h 413"/>
                <a:gd name="T24" fmla="*/ 0 w 194"/>
                <a:gd name="T25" fmla="*/ 1 h 413"/>
                <a:gd name="T26" fmla="*/ 0 w 194"/>
                <a:gd name="T27" fmla="*/ 1 h 413"/>
                <a:gd name="T28" fmla="*/ 0 w 194"/>
                <a:gd name="T29" fmla="*/ 2 h 413"/>
                <a:gd name="T30" fmla="*/ 0 w 194"/>
                <a:gd name="T31" fmla="*/ 2 h 413"/>
                <a:gd name="T32" fmla="*/ 0 w 194"/>
                <a:gd name="T33" fmla="*/ 2 h 413"/>
                <a:gd name="T34" fmla="*/ 0 w 194"/>
                <a:gd name="T35" fmla="*/ 2 h 413"/>
                <a:gd name="T36" fmla="*/ 0 w 194"/>
                <a:gd name="T37" fmla="*/ 1 h 413"/>
                <a:gd name="T38" fmla="*/ 0 w 194"/>
                <a:gd name="T39" fmla="*/ 1 h 413"/>
                <a:gd name="T40" fmla="*/ 0 w 194"/>
                <a:gd name="T41" fmla="*/ 1 h 413"/>
                <a:gd name="T42" fmla="*/ 1 w 194"/>
                <a:gd name="T43" fmla="*/ 1 h 413"/>
                <a:gd name="T44" fmla="*/ 1 w 194"/>
                <a:gd name="T45" fmla="*/ 0 h 413"/>
                <a:gd name="T46" fmla="*/ 1 w 194"/>
                <a:gd name="T47" fmla="*/ 0 h 413"/>
                <a:gd name="T48" fmla="*/ 1 w 194"/>
                <a:gd name="T49" fmla="*/ 0 h 413"/>
                <a:gd name="T50" fmla="*/ 1 w 194"/>
                <a:gd name="T51" fmla="*/ 0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375"/>
            <p:cNvSpPr>
              <a:spLocks noChangeAspect="1"/>
            </p:cNvSpPr>
            <p:nvPr/>
          </p:nvSpPr>
          <p:spPr bwMode="auto">
            <a:xfrm>
              <a:off x="3676" y="3022"/>
              <a:ext cx="63" cy="134"/>
            </a:xfrm>
            <a:custGeom>
              <a:avLst/>
              <a:gdLst>
                <a:gd name="T0" fmla="*/ 1 w 187"/>
                <a:gd name="T1" fmla="*/ 0 h 398"/>
                <a:gd name="T2" fmla="*/ 1 w 187"/>
                <a:gd name="T3" fmla="*/ 0 h 398"/>
                <a:gd name="T4" fmla="*/ 1 w 187"/>
                <a:gd name="T5" fmla="*/ 0 h 398"/>
                <a:gd name="T6" fmla="*/ 1 w 187"/>
                <a:gd name="T7" fmla="*/ 1 h 398"/>
                <a:gd name="T8" fmla="*/ 1 w 187"/>
                <a:gd name="T9" fmla="*/ 1 h 398"/>
                <a:gd name="T10" fmla="*/ 1 w 187"/>
                <a:gd name="T11" fmla="*/ 1 h 398"/>
                <a:gd name="T12" fmla="*/ 1 w 187"/>
                <a:gd name="T13" fmla="*/ 1 h 398"/>
                <a:gd name="T14" fmla="*/ 1 w 187"/>
                <a:gd name="T15" fmla="*/ 1 h 398"/>
                <a:gd name="T16" fmla="*/ 1 w 187"/>
                <a:gd name="T17" fmla="*/ 1 h 398"/>
                <a:gd name="T18" fmla="*/ 1 w 187"/>
                <a:gd name="T19" fmla="*/ 1 h 398"/>
                <a:gd name="T20" fmla="*/ 1 w 187"/>
                <a:gd name="T21" fmla="*/ 1 h 398"/>
                <a:gd name="T22" fmla="*/ 1 w 187"/>
                <a:gd name="T23" fmla="*/ 1 h 398"/>
                <a:gd name="T24" fmla="*/ 0 w 187"/>
                <a:gd name="T25" fmla="*/ 1 h 398"/>
                <a:gd name="T26" fmla="*/ 0 w 187"/>
                <a:gd name="T27" fmla="*/ 1 h 398"/>
                <a:gd name="T28" fmla="*/ 0 w 187"/>
                <a:gd name="T29" fmla="*/ 1 h 398"/>
                <a:gd name="T30" fmla="*/ 0 w 187"/>
                <a:gd name="T31" fmla="*/ 2 h 398"/>
                <a:gd name="T32" fmla="*/ 0 w 187"/>
                <a:gd name="T33" fmla="*/ 2 h 398"/>
                <a:gd name="T34" fmla="*/ 0 w 187"/>
                <a:gd name="T35" fmla="*/ 1 h 398"/>
                <a:gd name="T36" fmla="*/ 0 w 187"/>
                <a:gd name="T37" fmla="*/ 1 h 398"/>
                <a:gd name="T38" fmla="*/ 0 w 187"/>
                <a:gd name="T39" fmla="*/ 1 h 398"/>
                <a:gd name="T40" fmla="*/ 0 w 187"/>
                <a:gd name="T41" fmla="*/ 1 h 398"/>
                <a:gd name="T42" fmla="*/ 0 w 187"/>
                <a:gd name="T43" fmla="*/ 1 h 398"/>
                <a:gd name="T44" fmla="*/ 1 w 187"/>
                <a:gd name="T45" fmla="*/ 0 h 398"/>
                <a:gd name="T46" fmla="*/ 1 w 187"/>
                <a:gd name="T47" fmla="*/ 0 h 398"/>
                <a:gd name="T48" fmla="*/ 1 w 187"/>
                <a:gd name="T49" fmla="*/ 0 h 398"/>
                <a:gd name="T50" fmla="*/ 1 w 187"/>
                <a:gd name="T51" fmla="*/ 0 h 398"/>
                <a:gd name="T52" fmla="*/ 1 w 187"/>
                <a:gd name="T53" fmla="*/ 0 h 398"/>
                <a:gd name="T54" fmla="*/ 1 w 187"/>
                <a:gd name="T55" fmla="*/ 0 h 398"/>
                <a:gd name="T56" fmla="*/ 1 w 187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Freeform 376"/>
            <p:cNvSpPr>
              <a:spLocks noChangeAspect="1"/>
            </p:cNvSpPr>
            <p:nvPr/>
          </p:nvSpPr>
          <p:spPr bwMode="auto">
            <a:xfrm>
              <a:off x="3678" y="3025"/>
              <a:ext cx="59" cy="128"/>
            </a:xfrm>
            <a:custGeom>
              <a:avLst/>
              <a:gdLst>
                <a:gd name="T0" fmla="*/ 1 w 176"/>
                <a:gd name="T1" fmla="*/ 0 h 383"/>
                <a:gd name="T2" fmla="*/ 1 w 176"/>
                <a:gd name="T3" fmla="*/ 0 h 383"/>
                <a:gd name="T4" fmla="*/ 1 w 176"/>
                <a:gd name="T5" fmla="*/ 1 h 383"/>
                <a:gd name="T6" fmla="*/ 1 w 176"/>
                <a:gd name="T7" fmla="*/ 1 h 383"/>
                <a:gd name="T8" fmla="*/ 1 w 176"/>
                <a:gd name="T9" fmla="*/ 1 h 383"/>
                <a:gd name="T10" fmla="*/ 1 w 176"/>
                <a:gd name="T11" fmla="*/ 1 h 383"/>
                <a:gd name="T12" fmla="*/ 0 w 176"/>
                <a:gd name="T13" fmla="*/ 1 h 383"/>
                <a:gd name="T14" fmla="*/ 0 w 176"/>
                <a:gd name="T15" fmla="*/ 1 h 383"/>
                <a:gd name="T16" fmla="*/ 0 w 176"/>
                <a:gd name="T17" fmla="*/ 2 h 383"/>
                <a:gd name="T18" fmla="*/ 0 w 176"/>
                <a:gd name="T19" fmla="*/ 1 h 383"/>
                <a:gd name="T20" fmla="*/ 0 w 176"/>
                <a:gd name="T21" fmla="*/ 1 h 383"/>
                <a:gd name="T22" fmla="*/ 0 w 176"/>
                <a:gd name="T23" fmla="*/ 1 h 383"/>
                <a:gd name="T24" fmla="*/ 0 w 176"/>
                <a:gd name="T25" fmla="*/ 1 h 383"/>
                <a:gd name="T26" fmla="*/ 0 w 176"/>
                <a:gd name="T27" fmla="*/ 1 h 383"/>
                <a:gd name="T28" fmla="*/ 1 w 176"/>
                <a:gd name="T29" fmla="*/ 0 h 383"/>
                <a:gd name="T30" fmla="*/ 1 w 176"/>
                <a:gd name="T31" fmla="*/ 0 h 383"/>
                <a:gd name="T32" fmla="*/ 1 w 176"/>
                <a:gd name="T33" fmla="*/ 0 h 383"/>
                <a:gd name="T34" fmla="*/ 1 w 176"/>
                <a:gd name="T35" fmla="*/ 0 h 383"/>
                <a:gd name="T36" fmla="*/ 1 w 176"/>
                <a:gd name="T37" fmla="*/ 0 h 383"/>
                <a:gd name="T38" fmla="*/ 1 w 176"/>
                <a:gd name="T39" fmla="*/ 0 h 383"/>
                <a:gd name="T40" fmla="*/ 1 w 176"/>
                <a:gd name="T41" fmla="*/ 0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Freeform 377"/>
            <p:cNvSpPr>
              <a:spLocks noChangeAspect="1"/>
            </p:cNvSpPr>
            <p:nvPr/>
          </p:nvSpPr>
          <p:spPr bwMode="auto">
            <a:xfrm>
              <a:off x="3680" y="3029"/>
              <a:ext cx="57" cy="122"/>
            </a:xfrm>
            <a:custGeom>
              <a:avLst/>
              <a:gdLst>
                <a:gd name="T0" fmla="*/ 1 w 169"/>
                <a:gd name="T1" fmla="*/ 0 h 365"/>
                <a:gd name="T2" fmla="*/ 1 w 169"/>
                <a:gd name="T3" fmla="*/ 0 h 365"/>
                <a:gd name="T4" fmla="*/ 1 w 169"/>
                <a:gd name="T5" fmla="*/ 1 h 365"/>
                <a:gd name="T6" fmla="*/ 1 w 169"/>
                <a:gd name="T7" fmla="*/ 1 h 365"/>
                <a:gd name="T8" fmla="*/ 1 w 169"/>
                <a:gd name="T9" fmla="*/ 1 h 365"/>
                <a:gd name="T10" fmla="*/ 1 w 169"/>
                <a:gd name="T11" fmla="*/ 1 h 365"/>
                <a:gd name="T12" fmla="*/ 0 w 169"/>
                <a:gd name="T13" fmla="*/ 1 h 365"/>
                <a:gd name="T14" fmla="*/ 0 w 169"/>
                <a:gd name="T15" fmla="*/ 1 h 365"/>
                <a:gd name="T16" fmla="*/ 0 w 169"/>
                <a:gd name="T17" fmla="*/ 2 h 365"/>
                <a:gd name="T18" fmla="*/ 0 w 169"/>
                <a:gd name="T19" fmla="*/ 1 h 365"/>
                <a:gd name="T20" fmla="*/ 0 w 169"/>
                <a:gd name="T21" fmla="*/ 1 h 365"/>
                <a:gd name="T22" fmla="*/ 0 w 169"/>
                <a:gd name="T23" fmla="*/ 1 h 365"/>
                <a:gd name="T24" fmla="*/ 0 w 169"/>
                <a:gd name="T25" fmla="*/ 1 h 365"/>
                <a:gd name="T26" fmla="*/ 0 w 169"/>
                <a:gd name="T27" fmla="*/ 1 h 365"/>
                <a:gd name="T28" fmla="*/ 1 w 169"/>
                <a:gd name="T29" fmla="*/ 0 h 365"/>
                <a:gd name="T30" fmla="*/ 1 w 169"/>
                <a:gd name="T31" fmla="*/ 0 h 365"/>
                <a:gd name="T32" fmla="*/ 1 w 169"/>
                <a:gd name="T33" fmla="*/ 0 h 365"/>
                <a:gd name="T34" fmla="*/ 1 w 169"/>
                <a:gd name="T35" fmla="*/ 0 h 365"/>
                <a:gd name="T36" fmla="*/ 1 w 169"/>
                <a:gd name="T37" fmla="*/ 0 h 365"/>
                <a:gd name="T38" fmla="*/ 1 w 169"/>
                <a:gd name="T39" fmla="*/ 0 h 365"/>
                <a:gd name="T40" fmla="*/ 1 w 169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378"/>
            <p:cNvSpPr>
              <a:spLocks noChangeAspect="1"/>
            </p:cNvSpPr>
            <p:nvPr/>
          </p:nvSpPr>
          <p:spPr bwMode="auto">
            <a:xfrm>
              <a:off x="3682" y="3031"/>
              <a:ext cx="55" cy="118"/>
            </a:xfrm>
            <a:custGeom>
              <a:avLst/>
              <a:gdLst>
                <a:gd name="T0" fmla="*/ 1 w 162"/>
                <a:gd name="T1" fmla="*/ 0 h 351"/>
                <a:gd name="T2" fmla="*/ 1 w 162"/>
                <a:gd name="T3" fmla="*/ 0 h 351"/>
                <a:gd name="T4" fmla="*/ 1 w 162"/>
                <a:gd name="T5" fmla="*/ 1 h 351"/>
                <a:gd name="T6" fmla="*/ 1 w 162"/>
                <a:gd name="T7" fmla="*/ 1 h 351"/>
                <a:gd name="T8" fmla="*/ 1 w 162"/>
                <a:gd name="T9" fmla="*/ 1 h 351"/>
                <a:gd name="T10" fmla="*/ 0 w 162"/>
                <a:gd name="T11" fmla="*/ 1 h 351"/>
                <a:gd name="T12" fmla="*/ 0 w 162"/>
                <a:gd name="T13" fmla="*/ 1 h 351"/>
                <a:gd name="T14" fmla="*/ 0 w 162"/>
                <a:gd name="T15" fmla="*/ 1 h 351"/>
                <a:gd name="T16" fmla="*/ 0 w 162"/>
                <a:gd name="T17" fmla="*/ 1 h 351"/>
                <a:gd name="T18" fmla="*/ 0 w 162"/>
                <a:gd name="T19" fmla="*/ 1 h 351"/>
                <a:gd name="T20" fmla="*/ 0 w 162"/>
                <a:gd name="T21" fmla="*/ 1 h 351"/>
                <a:gd name="T22" fmla="*/ 0 w 162"/>
                <a:gd name="T23" fmla="*/ 1 h 351"/>
                <a:gd name="T24" fmla="*/ 0 w 162"/>
                <a:gd name="T25" fmla="*/ 1 h 351"/>
                <a:gd name="T26" fmla="*/ 0 w 162"/>
                <a:gd name="T27" fmla="*/ 1 h 351"/>
                <a:gd name="T28" fmla="*/ 1 w 162"/>
                <a:gd name="T29" fmla="*/ 0 h 351"/>
                <a:gd name="T30" fmla="*/ 1 w 162"/>
                <a:gd name="T31" fmla="*/ 0 h 351"/>
                <a:gd name="T32" fmla="*/ 1 w 162"/>
                <a:gd name="T33" fmla="*/ 0 h 351"/>
                <a:gd name="T34" fmla="*/ 1 w 162"/>
                <a:gd name="T35" fmla="*/ 0 h 351"/>
                <a:gd name="T36" fmla="*/ 1 w 162"/>
                <a:gd name="T37" fmla="*/ 0 h 351"/>
                <a:gd name="T38" fmla="*/ 1 w 162"/>
                <a:gd name="T39" fmla="*/ 0 h 351"/>
                <a:gd name="T40" fmla="*/ 1 w 162"/>
                <a:gd name="T41" fmla="*/ 0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379"/>
            <p:cNvSpPr>
              <a:spLocks noChangeAspect="1"/>
            </p:cNvSpPr>
            <p:nvPr/>
          </p:nvSpPr>
          <p:spPr bwMode="auto">
            <a:xfrm>
              <a:off x="3684" y="3034"/>
              <a:ext cx="52" cy="113"/>
            </a:xfrm>
            <a:custGeom>
              <a:avLst/>
              <a:gdLst>
                <a:gd name="T0" fmla="*/ 1 w 156"/>
                <a:gd name="T1" fmla="*/ 0 h 336"/>
                <a:gd name="T2" fmla="*/ 1 w 156"/>
                <a:gd name="T3" fmla="*/ 0 h 336"/>
                <a:gd name="T4" fmla="*/ 1 w 156"/>
                <a:gd name="T5" fmla="*/ 0 h 336"/>
                <a:gd name="T6" fmla="*/ 1 w 156"/>
                <a:gd name="T7" fmla="*/ 1 h 336"/>
                <a:gd name="T8" fmla="*/ 1 w 156"/>
                <a:gd name="T9" fmla="*/ 1 h 336"/>
                <a:gd name="T10" fmla="*/ 0 w 156"/>
                <a:gd name="T11" fmla="*/ 1 h 336"/>
                <a:gd name="T12" fmla="*/ 0 w 156"/>
                <a:gd name="T13" fmla="*/ 1 h 336"/>
                <a:gd name="T14" fmla="*/ 0 w 156"/>
                <a:gd name="T15" fmla="*/ 1 h 336"/>
                <a:gd name="T16" fmla="*/ 0 w 156"/>
                <a:gd name="T17" fmla="*/ 1 h 336"/>
                <a:gd name="T18" fmla="*/ 0 w 156"/>
                <a:gd name="T19" fmla="*/ 1 h 336"/>
                <a:gd name="T20" fmla="*/ 0 w 156"/>
                <a:gd name="T21" fmla="*/ 1 h 336"/>
                <a:gd name="T22" fmla="*/ 0 w 156"/>
                <a:gd name="T23" fmla="*/ 1 h 336"/>
                <a:gd name="T24" fmla="*/ 0 w 156"/>
                <a:gd name="T25" fmla="*/ 1 h 336"/>
                <a:gd name="T26" fmla="*/ 0 w 156"/>
                <a:gd name="T27" fmla="*/ 1 h 336"/>
                <a:gd name="T28" fmla="*/ 0 w 156"/>
                <a:gd name="T29" fmla="*/ 0 h 336"/>
                <a:gd name="T30" fmla="*/ 1 w 156"/>
                <a:gd name="T31" fmla="*/ 0 h 336"/>
                <a:gd name="T32" fmla="*/ 1 w 156"/>
                <a:gd name="T33" fmla="*/ 0 h 336"/>
                <a:gd name="T34" fmla="*/ 1 w 156"/>
                <a:gd name="T35" fmla="*/ 0 h 336"/>
                <a:gd name="T36" fmla="*/ 1 w 156"/>
                <a:gd name="T37" fmla="*/ 0 h 336"/>
                <a:gd name="T38" fmla="*/ 1 w 156"/>
                <a:gd name="T39" fmla="*/ 0 h 336"/>
                <a:gd name="T40" fmla="*/ 1 w 156"/>
                <a:gd name="T41" fmla="*/ 0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380"/>
            <p:cNvSpPr>
              <a:spLocks noChangeAspect="1"/>
            </p:cNvSpPr>
            <p:nvPr/>
          </p:nvSpPr>
          <p:spPr bwMode="auto">
            <a:xfrm>
              <a:off x="3686" y="3037"/>
              <a:ext cx="50" cy="108"/>
            </a:xfrm>
            <a:custGeom>
              <a:avLst/>
              <a:gdLst>
                <a:gd name="T0" fmla="*/ 1 w 149"/>
                <a:gd name="T1" fmla="*/ 0 h 321"/>
                <a:gd name="T2" fmla="*/ 1 w 149"/>
                <a:gd name="T3" fmla="*/ 0 h 321"/>
                <a:gd name="T4" fmla="*/ 1 w 149"/>
                <a:gd name="T5" fmla="*/ 0 h 321"/>
                <a:gd name="T6" fmla="*/ 1 w 149"/>
                <a:gd name="T7" fmla="*/ 1 h 321"/>
                <a:gd name="T8" fmla="*/ 1 w 149"/>
                <a:gd name="T9" fmla="*/ 1 h 321"/>
                <a:gd name="T10" fmla="*/ 0 w 149"/>
                <a:gd name="T11" fmla="*/ 1 h 321"/>
                <a:gd name="T12" fmla="*/ 0 w 149"/>
                <a:gd name="T13" fmla="*/ 1 h 321"/>
                <a:gd name="T14" fmla="*/ 0 w 149"/>
                <a:gd name="T15" fmla="*/ 1 h 321"/>
                <a:gd name="T16" fmla="*/ 0 w 149"/>
                <a:gd name="T17" fmla="*/ 1 h 321"/>
                <a:gd name="T18" fmla="*/ 0 w 149"/>
                <a:gd name="T19" fmla="*/ 1 h 321"/>
                <a:gd name="T20" fmla="*/ 0 w 149"/>
                <a:gd name="T21" fmla="*/ 1 h 321"/>
                <a:gd name="T22" fmla="*/ 0 w 149"/>
                <a:gd name="T23" fmla="*/ 1 h 321"/>
                <a:gd name="T24" fmla="*/ 0 w 149"/>
                <a:gd name="T25" fmla="*/ 1 h 321"/>
                <a:gd name="T26" fmla="*/ 0 w 149"/>
                <a:gd name="T27" fmla="*/ 1 h 321"/>
                <a:gd name="T28" fmla="*/ 0 w 149"/>
                <a:gd name="T29" fmla="*/ 0 h 321"/>
                <a:gd name="T30" fmla="*/ 1 w 149"/>
                <a:gd name="T31" fmla="*/ 0 h 321"/>
                <a:gd name="T32" fmla="*/ 1 w 149"/>
                <a:gd name="T33" fmla="*/ 0 h 321"/>
                <a:gd name="T34" fmla="*/ 1 w 149"/>
                <a:gd name="T35" fmla="*/ 0 h 321"/>
                <a:gd name="T36" fmla="*/ 1 w 149"/>
                <a:gd name="T37" fmla="*/ 0 h 321"/>
                <a:gd name="T38" fmla="*/ 1 w 149"/>
                <a:gd name="T39" fmla="*/ 0 h 321"/>
                <a:gd name="T40" fmla="*/ 1 w 149"/>
                <a:gd name="T41" fmla="*/ 0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Freeform 381"/>
            <p:cNvSpPr>
              <a:spLocks noChangeAspect="1"/>
            </p:cNvSpPr>
            <p:nvPr/>
          </p:nvSpPr>
          <p:spPr bwMode="auto">
            <a:xfrm>
              <a:off x="3688" y="3040"/>
              <a:ext cx="47" cy="103"/>
            </a:xfrm>
            <a:custGeom>
              <a:avLst/>
              <a:gdLst>
                <a:gd name="T0" fmla="*/ 1 w 140"/>
                <a:gd name="T1" fmla="*/ 0 h 305"/>
                <a:gd name="T2" fmla="*/ 1 w 140"/>
                <a:gd name="T3" fmla="*/ 0 h 305"/>
                <a:gd name="T4" fmla="*/ 1 w 140"/>
                <a:gd name="T5" fmla="*/ 0 h 305"/>
                <a:gd name="T6" fmla="*/ 1 w 140"/>
                <a:gd name="T7" fmla="*/ 1 h 305"/>
                <a:gd name="T8" fmla="*/ 0 w 140"/>
                <a:gd name="T9" fmla="*/ 1 h 305"/>
                <a:gd name="T10" fmla="*/ 0 w 140"/>
                <a:gd name="T11" fmla="*/ 1 h 305"/>
                <a:gd name="T12" fmla="*/ 0 w 140"/>
                <a:gd name="T13" fmla="*/ 1 h 305"/>
                <a:gd name="T14" fmla="*/ 0 w 140"/>
                <a:gd name="T15" fmla="*/ 1 h 305"/>
                <a:gd name="T16" fmla="*/ 0 w 140"/>
                <a:gd name="T17" fmla="*/ 1 h 305"/>
                <a:gd name="T18" fmla="*/ 0 w 140"/>
                <a:gd name="T19" fmla="*/ 1 h 305"/>
                <a:gd name="T20" fmla="*/ 0 w 140"/>
                <a:gd name="T21" fmla="*/ 1 h 305"/>
                <a:gd name="T22" fmla="*/ 0 w 140"/>
                <a:gd name="T23" fmla="*/ 1 h 305"/>
                <a:gd name="T24" fmla="*/ 0 w 140"/>
                <a:gd name="T25" fmla="*/ 1 h 305"/>
                <a:gd name="T26" fmla="*/ 0 w 140"/>
                <a:gd name="T27" fmla="*/ 1 h 305"/>
                <a:gd name="T28" fmla="*/ 0 w 140"/>
                <a:gd name="T29" fmla="*/ 0 h 305"/>
                <a:gd name="T30" fmla="*/ 0 w 140"/>
                <a:gd name="T31" fmla="*/ 0 h 305"/>
                <a:gd name="T32" fmla="*/ 1 w 140"/>
                <a:gd name="T33" fmla="*/ 0 h 305"/>
                <a:gd name="T34" fmla="*/ 1 w 140"/>
                <a:gd name="T35" fmla="*/ 0 h 305"/>
                <a:gd name="T36" fmla="*/ 1 w 140"/>
                <a:gd name="T37" fmla="*/ 0 h 305"/>
                <a:gd name="T38" fmla="*/ 1 w 140"/>
                <a:gd name="T39" fmla="*/ 0 h 305"/>
                <a:gd name="T40" fmla="*/ 1 w 140"/>
                <a:gd name="T41" fmla="*/ 0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Freeform 382"/>
            <p:cNvSpPr>
              <a:spLocks noChangeAspect="1"/>
            </p:cNvSpPr>
            <p:nvPr/>
          </p:nvSpPr>
          <p:spPr bwMode="auto">
            <a:xfrm>
              <a:off x="3690" y="3043"/>
              <a:ext cx="45" cy="97"/>
            </a:xfrm>
            <a:custGeom>
              <a:avLst/>
              <a:gdLst>
                <a:gd name="T0" fmla="*/ 1 w 133"/>
                <a:gd name="T1" fmla="*/ 0 h 291"/>
                <a:gd name="T2" fmla="*/ 1 w 133"/>
                <a:gd name="T3" fmla="*/ 0 h 291"/>
                <a:gd name="T4" fmla="*/ 1 w 133"/>
                <a:gd name="T5" fmla="*/ 0 h 291"/>
                <a:gd name="T6" fmla="*/ 1 w 133"/>
                <a:gd name="T7" fmla="*/ 1 h 291"/>
                <a:gd name="T8" fmla="*/ 0 w 133"/>
                <a:gd name="T9" fmla="*/ 1 h 291"/>
                <a:gd name="T10" fmla="*/ 0 w 133"/>
                <a:gd name="T11" fmla="*/ 1 h 291"/>
                <a:gd name="T12" fmla="*/ 0 w 133"/>
                <a:gd name="T13" fmla="*/ 1 h 291"/>
                <a:gd name="T14" fmla="*/ 0 w 133"/>
                <a:gd name="T15" fmla="*/ 1 h 291"/>
                <a:gd name="T16" fmla="*/ 0 w 133"/>
                <a:gd name="T17" fmla="*/ 1 h 291"/>
                <a:gd name="T18" fmla="*/ 0 w 133"/>
                <a:gd name="T19" fmla="*/ 1 h 291"/>
                <a:gd name="T20" fmla="*/ 0 w 133"/>
                <a:gd name="T21" fmla="*/ 1 h 291"/>
                <a:gd name="T22" fmla="*/ 0 w 133"/>
                <a:gd name="T23" fmla="*/ 1 h 291"/>
                <a:gd name="T24" fmla="*/ 0 w 133"/>
                <a:gd name="T25" fmla="*/ 1 h 291"/>
                <a:gd name="T26" fmla="*/ 0 w 133"/>
                <a:gd name="T27" fmla="*/ 0 h 291"/>
                <a:gd name="T28" fmla="*/ 0 w 133"/>
                <a:gd name="T29" fmla="*/ 0 h 291"/>
                <a:gd name="T30" fmla="*/ 0 w 133"/>
                <a:gd name="T31" fmla="*/ 0 h 291"/>
                <a:gd name="T32" fmla="*/ 1 w 133"/>
                <a:gd name="T33" fmla="*/ 0 h 291"/>
                <a:gd name="T34" fmla="*/ 1 w 133"/>
                <a:gd name="T35" fmla="*/ 0 h 291"/>
                <a:gd name="T36" fmla="*/ 1 w 133"/>
                <a:gd name="T37" fmla="*/ 0 h 291"/>
                <a:gd name="T38" fmla="*/ 1 w 133"/>
                <a:gd name="T39" fmla="*/ 0 h 291"/>
                <a:gd name="T40" fmla="*/ 1 w 133"/>
                <a:gd name="T41" fmla="*/ 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383"/>
            <p:cNvSpPr>
              <a:spLocks noChangeAspect="1"/>
            </p:cNvSpPr>
            <p:nvPr/>
          </p:nvSpPr>
          <p:spPr bwMode="auto">
            <a:xfrm>
              <a:off x="3692" y="3046"/>
              <a:ext cx="43" cy="92"/>
            </a:xfrm>
            <a:custGeom>
              <a:avLst/>
              <a:gdLst>
                <a:gd name="T0" fmla="*/ 1 w 127"/>
                <a:gd name="T1" fmla="*/ 0 h 276"/>
                <a:gd name="T2" fmla="*/ 1 w 127"/>
                <a:gd name="T3" fmla="*/ 0 h 276"/>
                <a:gd name="T4" fmla="*/ 1 w 127"/>
                <a:gd name="T5" fmla="*/ 0 h 276"/>
                <a:gd name="T6" fmla="*/ 0 w 127"/>
                <a:gd name="T7" fmla="*/ 1 h 276"/>
                <a:gd name="T8" fmla="*/ 0 w 127"/>
                <a:gd name="T9" fmla="*/ 1 h 276"/>
                <a:gd name="T10" fmla="*/ 0 w 127"/>
                <a:gd name="T11" fmla="*/ 1 h 276"/>
                <a:gd name="T12" fmla="*/ 0 w 127"/>
                <a:gd name="T13" fmla="*/ 1 h 276"/>
                <a:gd name="T14" fmla="*/ 0 w 127"/>
                <a:gd name="T15" fmla="*/ 1 h 276"/>
                <a:gd name="T16" fmla="*/ 0 w 127"/>
                <a:gd name="T17" fmla="*/ 1 h 276"/>
                <a:gd name="T18" fmla="*/ 0 w 127"/>
                <a:gd name="T19" fmla="*/ 1 h 276"/>
                <a:gd name="T20" fmla="*/ 0 w 127"/>
                <a:gd name="T21" fmla="*/ 1 h 276"/>
                <a:gd name="T22" fmla="*/ 0 w 127"/>
                <a:gd name="T23" fmla="*/ 1 h 276"/>
                <a:gd name="T24" fmla="*/ 0 w 127"/>
                <a:gd name="T25" fmla="*/ 1 h 276"/>
                <a:gd name="T26" fmla="*/ 0 w 127"/>
                <a:gd name="T27" fmla="*/ 0 h 276"/>
                <a:gd name="T28" fmla="*/ 0 w 127"/>
                <a:gd name="T29" fmla="*/ 0 h 276"/>
                <a:gd name="T30" fmla="*/ 0 w 127"/>
                <a:gd name="T31" fmla="*/ 0 h 276"/>
                <a:gd name="T32" fmla="*/ 0 w 127"/>
                <a:gd name="T33" fmla="*/ 0 h 276"/>
                <a:gd name="T34" fmla="*/ 1 w 127"/>
                <a:gd name="T35" fmla="*/ 0 h 276"/>
                <a:gd name="T36" fmla="*/ 1 w 127"/>
                <a:gd name="T37" fmla="*/ 0 h 276"/>
                <a:gd name="T38" fmla="*/ 1 w 127"/>
                <a:gd name="T39" fmla="*/ 0 h 276"/>
                <a:gd name="T40" fmla="*/ 1 w 127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384"/>
            <p:cNvSpPr>
              <a:spLocks noChangeAspect="1"/>
            </p:cNvSpPr>
            <p:nvPr/>
          </p:nvSpPr>
          <p:spPr bwMode="auto">
            <a:xfrm>
              <a:off x="3694" y="3049"/>
              <a:ext cx="40" cy="87"/>
            </a:xfrm>
            <a:custGeom>
              <a:avLst/>
              <a:gdLst>
                <a:gd name="T0" fmla="*/ 0 w 120"/>
                <a:gd name="T1" fmla="*/ 0 h 261"/>
                <a:gd name="T2" fmla="*/ 0 w 120"/>
                <a:gd name="T3" fmla="*/ 0 h 261"/>
                <a:gd name="T4" fmla="*/ 0 w 120"/>
                <a:gd name="T5" fmla="*/ 0 h 261"/>
                <a:gd name="T6" fmla="*/ 0 w 120"/>
                <a:gd name="T7" fmla="*/ 0 h 261"/>
                <a:gd name="T8" fmla="*/ 0 w 120"/>
                <a:gd name="T9" fmla="*/ 1 h 261"/>
                <a:gd name="T10" fmla="*/ 0 w 120"/>
                <a:gd name="T11" fmla="*/ 1 h 261"/>
                <a:gd name="T12" fmla="*/ 0 w 120"/>
                <a:gd name="T13" fmla="*/ 1 h 261"/>
                <a:gd name="T14" fmla="*/ 0 w 120"/>
                <a:gd name="T15" fmla="*/ 1 h 261"/>
                <a:gd name="T16" fmla="*/ 0 w 120"/>
                <a:gd name="T17" fmla="*/ 1 h 261"/>
                <a:gd name="T18" fmla="*/ 0 w 120"/>
                <a:gd name="T19" fmla="*/ 1 h 261"/>
                <a:gd name="T20" fmla="*/ 0 w 120"/>
                <a:gd name="T21" fmla="*/ 1 h 261"/>
                <a:gd name="T22" fmla="*/ 0 w 120"/>
                <a:gd name="T23" fmla="*/ 1 h 261"/>
                <a:gd name="T24" fmla="*/ 0 w 120"/>
                <a:gd name="T25" fmla="*/ 1 h 261"/>
                <a:gd name="T26" fmla="*/ 0 w 120"/>
                <a:gd name="T27" fmla="*/ 0 h 261"/>
                <a:gd name="T28" fmla="*/ 0 w 120"/>
                <a:gd name="T29" fmla="*/ 0 h 261"/>
                <a:gd name="T30" fmla="*/ 0 w 120"/>
                <a:gd name="T31" fmla="*/ 0 h 261"/>
                <a:gd name="T32" fmla="*/ 0 w 120"/>
                <a:gd name="T33" fmla="*/ 0 h 261"/>
                <a:gd name="T34" fmla="*/ 0 w 120"/>
                <a:gd name="T35" fmla="*/ 0 h 261"/>
                <a:gd name="T36" fmla="*/ 0 w 120"/>
                <a:gd name="T37" fmla="*/ 0 h 261"/>
                <a:gd name="T38" fmla="*/ 0 w 120"/>
                <a:gd name="T39" fmla="*/ 0 h 261"/>
                <a:gd name="T40" fmla="*/ 0 w 120"/>
                <a:gd name="T41" fmla="*/ 0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Freeform 385"/>
            <p:cNvSpPr>
              <a:spLocks noChangeAspect="1"/>
            </p:cNvSpPr>
            <p:nvPr/>
          </p:nvSpPr>
          <p:spPr bwMode="auto">
            <a:xfrm>
              <a:off x="3696" y="3051"/>
              <a:ext cx="37" cy="82"/>
            </a:xfrm>
            <a:custGeom>
              <a:avLst/>
              <a:gdLst>
                <a:gd name="T0" fmla="*/ 0 w 113"/>
                <a:gd name="T1" fmla="*/ 0 h 244"/>
                <a:gd name="T2" fmla="*/ 0 w 113"/>
                <a:gd name="T3" fmla="*/ 0 h 244"/>
                <a:gd name="T4" fmla="*/ 0 w 113"/>
                <a:gd name="T5" fmla="*/ 0 h 244"/>
                <a:gd name="T6" fmla="*/ 0 w 113"/>
                <a:gd name="T7" fmla="*/ 0 h 244"/>
                <a:gd name="T8" fmla="*/ 0 w 113"/>
                <a:gd name="T9" fmla="*/ 1 h 244"/>
                <a:gd name="T10" fmla="*/ 0 w 113"/>
                <a:gd name="T11" fmla="*/ 1 h 244"/>
                <a:gd name="T12" fmla="*/ 0 w 113"/>
                <a:gd name="T13" fmla="*/ 1 h 244"/>
                <a:gd name="T14" fmla="*/ 0 w 113"/>
                <a:gd name="T15" fmla="*/ 1 h 244"/>
                <a:gd name="T16" fmla="*/ 0 w 113"/>
                <a:gd name="T17" fmla="*/ 1 h 244"/>
                <a:gd name="T18" fmla="*/ 0 w 113"/>
                <a:gd name="T19" fmla="*/ 1 h 244"/>
                <a:gd name="T20" fmla="*/ 0 w 113"/>
                <a:gd name="T21" fmla="*/ 1 h 244"/>
                <a:gd name="T22" fmla="*/ 0 w 113"/>
                <a:gd name="T23" fmla="*/ 1 h 244"/>
                <a:gd name="T24" fmla="*/ 0 w 113"/>
                <a:gd name="T25" fmla="*/ 1 h 244"/>
                <a:gd name="T26" fmla="*/ 0 w 113"/>
                <a:gd name="T27" fmla="*/ 0 h 244"/>
                <a:gd name="T28" fmla="*/ 0 w 113"/>
                <a:gd name="T29" fmla="*/ 0 h 244"/>
                <a:gd name="T30" fmla="*/ 0 w 113"/>
                <a:gd name="T31" fmla="*/ 0 h 244"/>
                <a:gd name="T32" fmla="*/ 0 w 113"/>
                <a:gd name="T33" fmla="*/ 0 h 244"/>
                <a:gd name="T34" fmla="*/ 0 w 113"/>
                <a:gd name="T35" fmla="*/ 0 h 244"/>
                <a:gd name="T36" fmla="*/ 0 w 113"/>
                <a:gd name="T37" fmla="*/ 0 h 244"/>
                <a:gd name="T38" fmla="*/ 0 w 113"/>
                <a:gd name="T39" fmla="*/ 0 h 244"/>
                <a:gd name="T40" fmla="*/ 0 w 113"/>
                <a:gd name="T41" fmla="*/ 0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Freeform 386"/>
            <p:cNvSpPr>
              <a:spLocks noChangeAspect="1"/>
            </p:cNvSpPr>
            <p:nvPr/>
          </p:nvSpPr>
          <p:spPr bwMode="auto">
            <a:xfrm>
              <a:off x="3698" y="3054"/>
              <a:ext cx="35" cy="77"/>
            </a:xfrm>
            <a:custGeom>
              <a:avLst/>
              <a:gdLst>
                <a:gd name="T0" fmla="*/ 0 w 104"/>
                <a:gd name="T1" fmla="*/ 0 h 229"/>
                <a:gd name="T2" fmla="*/ 0 w 104"/>
                <a:gd name="T3" fmla="*/ 0 h 229"/>
                <a:gd name="T4" fmla="*/ 0 w 104"/>
                <a:gd name="T5" fmla="*/ 0 h 229"/>
                <a:gd name="T6" fmla="*/ 0 w 104"/>
                <a:gd name="T7" fmla="*/ 0 h 229"/>
                <a:gd name="T8" fmla="*/ 0 w 104"/>
                <a:gd name="T9" fmla="*/ 1 h 229"/>
                <a:gd name="T10" fmla="*/ 0 w 104"/>
                <a:gd name="T11" fmla="*/ 1 h 229"/>
                <a:gd name="T12" fmla="*/ 0 w 104"/>
                <a:gd name="T13" fmla="*/ 1 h 229"/>
                <a:gd name="T14" fmla="*/ 0 w 104"/>
                <a:gd name="T15" fmla="*/ 1 h 229"/>
                <a:gd name="T16" fmla="*/ 0 w 104"/>
                <a:gd name="T17" fmla="*/ 1 h 229"/>
                <a:gd name="T18" fmla="*/ 0 w 104"/>
                <a:gd name="T19" fmla="*/ 1 h 229"/>
                <a:gd name="T20" fmla="*/ 0 w 104"/>
                <a:gd name="T21" fmla="*/ 1 h 229"/>
                <a:gd name="T22" fmla="*/ 0 w 104"/>
                <a:gd name="T23" fmla="*/ 1 h 229"/>
                <a:gd name="T24" fmla="*/ 0 w 104"/>
                <a:gd name="T25" fmla="*/ 1 h 229"/>
                <a:gd name="T26" fmla="*/ 0 w 104"/>
                <a:gd name="T27" fmla="*/ 0 h 229"/>
                <a:gd name="T28" fmla="*/ 0 w 104"/>
                <a:gd name="T29" fmla="*/ 0 h 229"/>
                <a:gd name="T30" fmla="*/ 0 w 104"/>
                <a:gd name="T31" fmla="*/ 0 h 229"/>
                <a:gd name="T32" fmla="*/ 0 w 104"/>
                <a:gd name="T33" fmla="*/ 0 h 229"/>
                <a:gd name="T34" fmla="*/ 0 w 104"/>
                <a:gd name="T35" fmla="*/ 0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387"/>
            <p:cNvSpPr>
              <a:spLocks noChangeAspect="1"/>
            </p:cNvSpPr>
            <p:nvPr/>
          </p:nvSpPr>
          <p:spPr bwMode="auto">
            <a:xfrm>
              <a:off x="3555" y="3060"/>
              <a:ext cx="56" cy="209"/>
            </a:xfrm>
            <a:custGeom>
              <a:avLst/>
              <a:gdLst>
                <a:gd name="T0" fmla="*/ 1 w 168"/>
                <a:gd name="T1" fmla="*/ 1 h 621"/>
                <a:gd name="T2" fmla="*/ 1 w 168"/>
                <a:gd name="T3" fmla="*/ 0 h 621"/>
                <a:gd name="T4" fmla="*/ 1 w 168"/>
                <a:gd name="T5" fmla="*/ 0 h 621"/>
                <a:gd name="T6" fmla="*/ 1 w 168"/>
                <a:gd name="T7" fmla="*/ 0 h 621"/>
                <a:gd name="T8" fmla="*/ 0 w 168"/>
                <a:gd name="T9" fmla="*/ 3 h 621"/>
                <a:gd name="T10" fmla="*/ 0 w 168"/>
                <a:gd name="T11" fmla="*/ 3 h 621"/>
                <a:gd name="T12" fmla="*/ 0 w 168"/>
                <a:gd name="T13" fmla="*/ 3 h 621"/>
                <a:gd name="T14" fmla="*/ 0 w 168"/>
                <a:gd name="T15" fmla="*/ 3 h 621"/>
                <a:gd name="T16" fmla="*/ 0 w 168"/>
                <a:gd name="T17" fmla="*/ 3 h 621"/>
                <a:gd name="T18" fmla="*/ 0 w 168"/>
                <a:gd name="T19" fmla="*/ 2 h 621"/>
                <a:gd name="T20" fmla="*/ 0 w 168"/>
                <a:gd name="T21" fmla="*/ 2 h 621"/>
                <a:gd name="T22" fmla="*/ 0 w 168"/>
                <a:gd name="T23" fmla="*/ 2 h 621"/>
                <a:gd name="T24" fmla="*/ 0 w 168"/>
                <a:gd name="T25" fmla="*/ 2 h 621"/>
                <a:gd name="T26" fmla="*/ 0 w 168"/>
                <a:gd name="T27" fmla="*/ 2 h 621"/>
                <a:gd name="T28" fmla="*/ 0 w 168"/>
                <a:gd name="T29" fmla="*/ 2 h 621"/>
                <a:gd name="T30" fmla="*/ 0 w 168"/>
                <a:gd name="T31" fmla="*/ 2 h 621"/>
                <a:gd name="T32" fmla="*/ 0 w 168"/>
                <a:gd name="T33" fmla="*/ 1 h 621"/>
                <a:gd name="T34" fmla="*/ 0 w 168"/>
                <a:gd name="T35" fmla="*/ 1 h 621"/>
                <a:gd name="T36" fmla="*/ 0 w 168"/>
                <a:gd name="T37" fmla="*/ 1 h 621"/>
                <a:gd name="T38" fmla="*/ 0 w 168"/>
                <a:gd name="T39" fmla="*/ 1 h 621"/>
                <a:gd name="T40" fmla="*/ 0 w 168"/>
                <a:gd name="T41" fmla="*/ 1 h 621"/>
                <a:gd name="T42" fmla="*/ 1 w 168"/>
                <a:gd name="T43" fmla="*/ 1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Freeform 388"/>
            <p:cNvSpPr>
              <a:spLocks noChangeAspect="1"/>
            </p:cNvSpPr>
            <p:nvPr/>
          </p:nvSpPr>
          <p:spPr bwMode="auto">
            <a:xfrm>
              <a:off x="3586" y="3061"/>
              <a:ext cx="34" cy="210"/>
            </a:xfrm>
            <a:custGeom>
              <a:avLst/>
              <a:gdLst>
                <a:gd name="T0" fmla="*/ 0 w 101"/>
                <a:gd name="T1" fmla="*/ 1 h 626"/>
                <a:gd name="T2" fmla="*/ 0 w 101"/>
                <a:gd name="T3" fmla="*/ 0 h 626"/>
                <a:gd name="T4" fmla="*/ 0 w 101"/>
                <a:gd name="T5" fmla="*/ 0 h 626"/>
                <a:gd name="T6" fmla="*/ 0 w 101"/>
                <a:gd name="T7" fmla="*/ 0 h 626"/>
                <a:gd name="T8" fmla="*/ 0 w 101"/>
                <a:gd name="T9" fmla="*/ 2 h 626"/>
                <a:gd name="T10" fmla="*/ 0 w 101"/>
                <a:gd name="T11" fmla="*/ 3 h 626"/>
                <a:gd name="T12" fmla="*/ 0 w 101"/>
                <a:gd name="T13" fmla="*/ 3 h 626"/>
                <a:gd name="T14" fmla="*/ 0 w 101"/>
                <a:gd name="T15" fmla="*/ 2 h 626"/>
                <a:gd name="T16" fmla="*/ 0 w 101"/>
                <a:gd name="T17" fmla="*/ 2 h 626"/>
                <a:gd name="T18" fmla="*/ 0 w 101"/>
                <a:gd name="T19" fmla="*/ 2 h 626"/>
                <a:gd name="T20" fmla="*/ 0 w 101"/>
                <a:gd name="T21" fmla="*/ 2 h 626"/>
                <a:gd name="T22" fmla="*/ 0 w 101"/>
                <a:gd name="T23" fmla="*/ 1 h 626"/>
                <a:gd name="T24" fmla="*/ 0 w 101"/>
                <a:gd name="T25" fmla="*/ 1 h 626"/>
                <a:gd name="T26" fmla="*/ 0 w 101"/>
                <a:gd name="T27" fmla="*/ 1 h 626"/>
                <a:gd name="T28" fmla="*/ 0 w 101"/>
                <a:gd name="T29" fmla="*/ 1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Freeform 389"/>
            <p:cNvSpPr>
              <a:spLocks noChangeAspect="1"/>
            </p:cNvSpPr>
            <p:nvPr/>
          </p:nvSpPr>
          <p:spPr bwMode="auto">
            <a:xfrm>
              <a:off x="3512" y="3263"/>
              <a:ext cx="125" cy="88"/>
            </a:xfrm>
            <a:custGeom>
              <a:avLst/>
              <a:gdLst>
                <a:gd name="T0" fmla="*/ 0 w 374"/>
                <a:gd name="T1" fmla="*/ 0 h 264"/>
                <a:gd name="T2" fmla="*/ 2 w 374"/>
                <a:gd name="T3" fmla="*/ 0 h 264"/>
                <a:gd name="T4" fmla="*/ 1 w 374"/>
                <a:gd name="T5" fmla="*/ 0 h 264"/>
                <a:gd name="T6" fmla="*/ 1 w 374"/>
                <a:gd name="T7" fmla="*/ 0 h 264"/>
                <a:gd name="T8" fmla="*/ 1 w 374"/>
                <a:gd name="T9" fmla="*/ 0 h 264"/>
                <a:gd name="T10" fmla="*/ 1 w 374"/>
                <a:gd name="T11" fmla="*/ 0 h 264"/>
                <a:gd name="T12" fmla="*/ 1 w 374"/>
                <a:gd name="T13" fmla="*/ 0 h 264"/>
                <a:gd name="T14" fmla="*/ 1 w 374"/>
                <a:gd name="T15" fmla="*/ 1 h 264"/>
                <a:gd name="T16" fmla="*/ 1 w 374"/>
                <a:gd name="T17" fmla="*/ 1 h 264"/>
                <a:gd name="T18" fmla="*/ 1 w 374"/>
                <a:gd name="T19" fmla="*/ 1 h 264"/>
                <a:gd name="T20" fmla="*/ 1 w 374"/>
                <a:gd name="T21" fmla="*/ 1 h 264"/>
                <a:gd name="T22" fmla="*/ 1 w 374"/>
                <a:gd name="T23" fmla="*/ 1 h 264"/>
                <a:gd name="T24" fmla="*/ 1 w 374"/>
                <a:gd name="T25" fmla="*/ 1 h 264"/>
                <a:gd name="T26" fmla="*/ 1 w 374"/>
                <a:gd name="T27" fmla="*/ 1 h 264"/>
                <a:gd name="T28" fmla="*/ 1 w 374"/>
                <a:gd name="T29" fmla="*/ 1 h 264"/>
                <a:gd name="T30" fmla="*/ 1 w 374"/>
                <a:gd name="T31" fmla="*/ 1 h 264"/>
                <a:gd name="T32" fmla="*/ 1 w 374"/>
                <a:gd name="T33" fmla="*/ 1 h 264"/>
                <a:gd name="T34" fmla="*/ 1 w 374"/>
                <a:gd name="T35" fmla="*/ 1 h 264"/>
                <a:gd name="T36" fmla="*/ 1 w 374"/>
                <a:gd name="T37" fmla="*/ 1 h 264"/>
                <a:gd name="T38" fmla="*/ 1 w 374"/>
                <a:gd name="T39" fmla="*/ 1 h 264"/>
                <a:gd name="T40" fmla="*/ 1 w 374"/>
                <a:gd name="T41" fmla="*/ 1 h 264"/>
                <a:gd name="T42" fmla="*/ 1 w 374"/>
                <a:gd name="T43" fmla="*/ 1 h 264"/>
                <a:gd name="T44" fmla="*/ 1 w 374"/>
                <a:gd name="T45" fmla="*/ 1 h 264"/>
                <a:gd name="T46" fmla="*/ 1 w 374"/>
                <a:gd name="T47" fmla="*/ 1 h 264"/>
                <a:gd name="T48" fmla="*/ 1 w 374"/>
                <a:gd name="T49" fmla="*/ 1 h 264"/>
                <a:gd name="T50" fmla="*/ 1 w 374"/>
                <a:gd name="T51" fmla="*/ 1 h 264"/>
                <a:gd name="T52" fmla="*/ 0 w 374"/>
                <a:gd name="T53" fmla="*/ 1 h 264"/>
                <a:gd name="T54" fmla="*/ 0 w 374"/>
                <a:gd name="T55" fmla="*/ 1 h 264"/>
                <a:gd name="T56" fmla="*/ 0 w 374"/>
                <a:gd name="T57" fmla="*/ 1 h 264"/>
                <a:gd name="T58" fmla="*/ 0 w 374"/>
                <a:gd name="T59" fmla="*/ 1 h 264"/>
                <a:gd name="T60" fmla="*/ 0 w 374"/>
                <a:gd name="T61" fmla="*/ 1 h 264"/>
                <a:gd name="T62" fmla="*/ 0 w 374"/>
                <a:gd name="T63" fmla="*/ 1 h 264"/>
                <a:gd name="T64" fmla="*/ 0 w 374"/>
                <a:gd name="T65" fmla="*/ 1 h 264"/>
                <a:gd name="T66" fmla="*/ 0 w 374"/>
                <a:gd name="T67" fmla="*/ 1 h 264"/>
                <a:gd name="T68" fmla="*/ 0 w 374"/>
                <a:gd name="T69" fmla="*/ 1 h 264"/>
                <a:gd name="T70" fmla="*/ 0 w 374"/>
                <a:gd name="T71" fmla="*/ 1 h 264"/>
                <a:gd name="T72" fmla="*/ 0 w 374"/>
                <a:gd name="T73" fmla="*/ 1 h 264"/>
                <a:gd name="T74" fmla="*/ 0 w 374"/>
                <a:gd name="T75" fmla="*/ 1 h 264"/>
                <a:gd name="T76" fmla="*/ 0 w 374"/>
                <a:gd name="T77" fmla="*/ 1 h 264"/>
                <a:gd name="T78" fmla="*/ 0 w 374"/>
                <a:gd name="T79" fmla="*/ 1 h 264"/>
                <a:gd name="T80" fmla="*/ 0 w 374"/>
                <a:gd name="T81" fmla="*/ 1 h 264"/>
                <a:gd name="T82" fmla="*/ 0 w 374"/>
                <a:gd name="T83" fmla="*/ 0 h 264"/>
                <a:gd name="T84" fmla="*/ 0 w 374"/>
                <a:gd name="T85" fmla="*/ 0 h 264"/>
                <a:gd name="T86" fmla="*/ 0 w 374"/>
                <a:gd name="T87" fmla="*/ 0 h 264"/>
                <a:gd name="T88" fmla="*/ 0 w 374"/>
                <a:gd name="T89" fmla="*/ 0 h 264"/>
                <a:gd name="T90" fmla="*/ 0 w 374"/>
                <a:gd name="T91" fmla="*/ 0 h 264"/>
                <a:gd name="T92" fmla="*/ 0 w 374"/>
                <a:gd name="T93" fmla="*/ 0 h 264"/>
                <a:gd name="T94" fmla="*/ 0 w 374"/>
                <a:gd name="T95" fmla="*/ 0 h 264"/>
                <a:gd name="T96" fmla="*/ 0 w 374"/>
                <a:gd name="T97" fmla="*/ 0 h 264"/>
                <a:gd name="T98" fmla="*/ 0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Freeform 390"/>
            <p:cNvSpPr>
              <a:spLocks noChangeAspect="1"/>
            </p:cNvSpPr>
            <p:nvPr/>
          </p:nvSpPr>
          <p:spPr bwMode="auto">
            <a:xfrm>
              <a:off x="3515" y="3264"/>
              <a:ext cx="118" cy="87"/>
            </a:xfrm>
            <a:custGeom>
              <a:avLst/>
              <a:gdLst>
                <a:gd name="T0" fmla="*/ 0 w 352"/>
                <a:gd name="T1" fmla="*/ 0 h 259"/>
                <a:gd name="T2" fmla="*/ 0 w 352"/>
                <a:gd name="T3" fmla="*/ 0 h 259"/>
                <a:gd name="T4" fmla="*/ 1 w 352"/>
                <a:gd name="T5" fmla="*/ 0 h 259"/>
                <a:gd name="T6" fmla="*/ 1 w 352"/>
                <a:gd name="T7" fmla="*/ 0 h 259"/>
                <a:gd name="T8" fmla="*/ 1 w 352"/>
                <a:gd name="T9" fmla="*/ 0 h 259"/>
                <a:gd name="T10" fmla="*/ 1 w 352"/>
                <a:gd name="T11" fmla="*/ 0 h 259"/>
                <a:gd name="T12" fmla="*/ 1 w 352"/>
                <a:gd name="T13" fmla="*/ 0 h 259"/>
                <a:gd name="T14" fmla="*/ 1 w 352"/>
                <a:gd name="T15" fmla="*/ 0 h 259"/>
                <a:gd name="T16" fmla="*/ 1 w 352"/>
                <a:gd name="T17" fmla="*/ 0 h 259"/>
                <a:gd name="T18" fmla="*/ 1 w 352"/>
                <a:gd name="T19" fmla="*/ 0 h 259"/>
                <a:gd name="T20" fmla="*/ 1 w 352"/>
                <a:gd name="T21" fmla="*/ 0 h 259"/>
                <a:gd name="T22" fmla="*/ 1 w 352"/>
                <a:gd name="T23" fmla="*/ 0 h 259"/>
                <a:gd name="T24" fmla="*/ 1 w 352"/>
                <a:gd name="T25" fmla="*/ 1 h 259"/>
                <a:gd name="T26" fmla="*/ 1 w 352"/>
                <a:gd name="T27" fmla="*/ 1 h 259"/>
                <a:gd name="T28" fmla="*/ 1 w 352"/>
                <a:gd name="T29" fmla="*/ 1 h 259"/>
                <a:gd name="T30" fmla="*/ 1 w 352"/>
                <a:gd name="T31" fmla="*/ 1 h 259"/>
                <a:gd name="T32" fmla="*/ 1 w 352"/>
                <a:gd name="T33" fmla="*/ 1 h 259"/>
                <a:gd name="T34" fmla="*/ 1 w 352"/>
                <a:gd name="T35" fmla="*/ 1 h 259"/>
                <a:gd name="T36" fmla="*/ 1 w 352"/>
                <a:gd name="T37" fmla="*/ 1 h 259"/>
                <a:gd name="T38" fmla="*/ 1 w 352"/>
                <a:gd name="T39" fmla="*/ 1 h 259"/>
                <a:gd name="T40" fmla="*/ 1 w 352"/>
                <a:gd name="T41" fmla="*/ 1 h 259"/>
                <a:gd name="T42" fmla="*/ 1 w 352"/>
                <a:gd name="T43" fmla="*/ 1 h 259"/>
                <a:gd name="T44" fmla="*/ 1 w 352"/>
                <a:gd name="T45" fmla="*/ 1 h 259"/>
                <a:gd name="T46" fmla="*/ 1 w 352"/>
                <a:gd name="T47" fmla="*/ 1 h 259"/>
                <a:gd name="T48" fmla="*/ 1 w 352"/>
                <a:gd name="T49" fmla="*/ 1 h 259"/>
                <a:gd name="T50" fmla="*/ 1 w 352"/>
                <a:gd name="T51" fmla="*/ 1 h 259"/>
                <a:gd name="T52" fmla="*/ 1 w 352"/>
                <a:gd name="T53" fmla="*/ 1 h 259"/>
                <a:gd name="T54" fmla="*/ 1 w 352"/>
                <a:gd name="T55" fmla="*/ 1 h 259"/>
                <a:gd name="T56" fmla="*/ 0 w 352"/>
                <a:gd name="T57" fmla="*/ 1 h 259"/>
                <a:gd name="T58" fmla="*/ 0 w 352"/>
                <a:gd name="T59" fmla="*/ 1 h 259"/>
                <a:gd name="T60" fmla="*/ 0 w 352"/>
                <a:gd name="T61" fmla="*/ 1 h 259"/>
                <a:gd name="T62" fmla="*/ 0 w 352"/>
                <a:gd name="T63" fmla="*/ 1 h 259"/>
                <a:gd name="T64" fmla="*/ 0 w 352"/>
                <a:gd name="T65" fmla="*/ 1 h 259"/>
                <a:gd name="T66" fmla="*/ 0 w 352"/>
                <a:gd name="T67" fmla="*/ 1 h 259"/>
                <a:gd name="T68" fmla="*/ 0 w 352"/>
                <a:gd name="T69" fmla="*/ 1 h 259"/>
                <a:gd name="T70" fmla="*/ 0 w 352"/>
                <a:gd name="T71" fmla="*/ 1 h 259"/>
                <a:gd name="T72" fmla="*/ 0 w 352"/>
                <a:gd name="T73" fmla="*/ 1 h 259"/>
                <a:gd name="T74" fmla="*/ 0 w 352"/>
                <a:gd name="T75" fmla="*/ 1 h 259"/>
                <a:gd name="T76" fmla="*/ 0 w 352"/>
                <a:gd name="T77" fmla="*/ 0 h 259"/>
                <a:gd name="T78" fmla="*/ 0 w 352"/>
                <a:gd name="T79" fmla="*/ 0 h 259"/>
                <a:gd name="T80" fmla="*/ 0 w 352"/>
                <a:gd name="T81" fmla="*/ 0 h 259"/>
                <a:gd name="T82" fmla="*/ 0 w 352"/>
                <a:gd name="T83" fmla="*/ 0 h 259"/>
                <a:gd name="T84" fmla="*/ 0 w 352"/>
                <a:gd name="T85" fmla="*/ 0 h 259"/>
                <a:gd name="T86" fmla="*/ 0 w 352"/>
                <a:gd name="T87" fmla="*/ 0 h 259"/>
                <a:gd name="T88" fmla="*/ 0 w 352"/>
                <a:gd name="T89" fmla="*/ 0 h 259"/>
                <a:gd name="T90" fmla="*/ 0 w 352"/>
                <a:gd name="T91" fmla="*/ 0 h 259"/>
                <a:gd name="T92" fmla="*/ 0 w 352"/>
                <a:gd name="T93" fmla="*/ 0 h 259"/>
                <a:gd name="T94" fmla="*/ 0 w 352"/>
                <a:gd name="T95" fmla="*/ 0 h 259"/>
                <a:gd name="T96" fmla="*/ 0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391"/>
            <p:cNvSpPr>
              <a:spLocks noChangeAspect="1"/>
            </p:cNvSpPr>
            <p:nvPr/>
          </p:nvSpPr>
          <p:spPr bwMode="auto">
            <a:xfrm>
              <a:off x="3519" y="3265"/>
              <a:ext cx="110" cy="86"/>
            </a:xfrm>
            <a:custGeom>
              <a:avLst/>
              <a:gdLst>
                <a:gd name="T0" fmla="*/ 0 w 329"/>
                <a:gd name="T1" fmla="*/ 0 h 256"/>
                <a:gd name="T2" fmla="*/ 0 w 329"/>
                <a:gd name="T3" fmla="*/ 0 h 256"/>
                <a:gd name="T4" fmla="*/ 1 w 329"/>
                <a:gd name="T5" fmla="*/ 0 h 256"/>
                <a:gd name="T6" fmla="*/ 1 w 329"/>
                <a:gd name="T7" fmla="*/ 0 h 256"/>
                <a:gd name="T8" fmla="*/ 1 w 329"/>
                <a:gd name="T9" fmla="*/ 0 h 256"/>
                <a:gd name="T10" fmla="*/ 1 w 329"/>
                <a:gd name="T11" fmla="*/ 0 h 256"/>
                <a:gd name="T12" fmla="*/ 1 w 329"/>
                <a:gd name="T13" fmla="*/ 0 h 256"/>
                <a:gd name="T14" fmla="*/ 1 w 329"/>
                <a:gd name="T15" fmla="*/ 0 h 256"/>
                <a:gd name="T16" fmla="*/ 1 w 329"/>
                <a:gd name="T17" fmla="*/ 0 h 256"/>
                <a:gd name="T18" fmla="*/ 1 w 329"/>
                <a:gd name="T19" fmla="*/ 0 h 256"/>
                <a:gd name="T20" fmla="*/ 1 w 329"/>
                <a:gd name="T21" fmla="*/ 0 h 256"/>
                <a:gd name="T22" fmla="*/ 1 w 329"/>
                <a:gd name="T23" fmla="*/ 0 h 256"/>
                <a:gd name="T24" fmla="*/ 1 w 329"/>
                <a:gd name="T25" fmla="*/ 1 h 256"/>
                <a:gd name="T26" fmla="*/ 1 w 329"/>
                <a:gd name="T27" fmla="*/ 1 h 256"/>
                <a:gd name="T28" fmla="*/ 1 w 329"/>
                <a:gd name="T29" fmla="*/ 1 h 256"/>
                <a:gd name="T30" fmla="*/ 1 w 329"/>
                <a:gd name="T31" fmla="*/ 1 h 256"/>
                <a:gd name="T32" fmla="*/ 1 w 329"/>
                <a:gd name="T33" fmla="*/ 1 h 256"/>
                <a:gd name="T34" fmla="*/ 1 w 329"/>
                <a:gd name="T35" fmla="*/ 1 h 256"/>
                <a:gd name="T36" fmla="*/ 1 w 329"/>
                <a:gd name="T37" fmla="*/ 1 h 256"/>
                <a:gd name="T38" fmla="*/ 1 w 329"/>
                <a:gd name="T39" fmla="*/ 1 h 256"/>
                <a:gd name="T40" fmla="*/ 1 w 329"/>
                <a:gd name="T41" fmla="*/ 1 h 256"/>
                <a:gd name="T42" fmla="*/ 1 w 329"/>
                <a:gd name="T43" fmla="*/ 1 h 256"/>
                <a:gd name="T44" fmla="*/ 1 w 329"/>
                <a:gd name="T45" fmla="*/ 1 h 256"/>
                <a:gd name="T46" fmla="*/ 1 w 329"/>
                <a:gd name="T47" fmla="*/ 1 h 256"/>
                <a:gd name="T48" fmla="*/ 1 w 329"/>
                <a:gd name="T49" fmla="*/ 1 h 256"/>
                <a:gd name="T50" fmla="*/ 1 w 329"/>
                <a:gd name="T51" fmla="*/ 1 h 256"/>
                <a:gd name="T52" fmla="*/ 1 w 329"/>
                <a:gd name="T53" fmla="*/ 1 h 256"/>
                <a:gd name="T54" fmla="*/ 1 w 329"/>
                <a:gd name="T55" fmla="*/ 1 h 256"/>
                <a:gd name="T56" fmla="*/ 0 w 329"/>
                <a:gd name="T57" fmla="*/ 1 h 256"/>
                <a:gd name="T58" fmla="*/ 0 w 329"/>
                <a:gd name="T59" fmla="*/ 1 h 256"/>
                <a:gd name="T60" fmla="*/ 0 w 329"/>
                <a:gd name="T61" fmla="*/ 1 h 256"/>
                <a:gd name="T62" fmla="*/ 0 w 329"/>
                <a:gd name="T63" fmla="*/ 1 h 256"/>
                <a:gd name="T64" fmla="*/ 0 w 329"/>
                <a:gd name="T65" fmla="*/ 1 h 256"/>
                <a:gd name="T66" fmla="*/ 0 w 329"/>
                <a:gd name="T67" fmla="*/ 1 h 256"/>
                <a:gd name="T68" fmla="*/ 0 w 329"/>
                <a:gd name="T69" fmla="*/ 1 h 256"/>
                <a:gd name="T70" fmla="*/ 0 w 329"/>
                <a:gd name="T71" fmla="*/ 1 h 256"/>
                <a:gd name="T72" fmla="*/ 0 w 329"/>
                <a:gd name="T73" fmla="*/ 1 h 256"/>
                <a:gd name="T74" fmla="*/ 0 w 329"/>
                <a:gd name="T75" fmla="*/ 1 h 256"/>
                <a:gd name="T76" fmla="*/ 0 w 329"/>
                <a:gd name="T77" fmla="*/ 0 h 256"/>
                <a:gd name="T78" fmla="*/ 0 w 329"/>
                <a:gd name="T79" fmla="*/ 0 h 256"/>
                <a:gd name="T80" fmla="*/ 0 w 329"/>
                <a:gd name="T81" fmla="*/ 0 h 256"/>
                <a:gd name="T82" fmla="*/ 0 w 329"/>
                <a:gd name="T83" fmla="*/ 0 h 256"/>
                <a:gd name="T84" fmla="*/ 0 w 329"/>
                <a:gd name="T85" fmla="*/ 0 h 256"/>
                <a:gd name="T86" fmla="*/ 0 w 329"/>
                <a:gd name="T87" fmla="*/ 0 h 256"/>
                <a:gd name="T88" fmla="*/ 0 w 329"/>
                <a:gd name="T89" fmla="*/ 0 h 256"/>
                <a:gd name="T90" fmla="*/ 0 w 329"/>
                <a:gd name="T91" fmla="*/ 0 h 256"/>
                <a:gd name="T92" fmla="*/ 0 w 329"/>
                <a:gd name="T93" fmla="*/ 0 h 256"/>
                <a:gd name="T94" fmla="*/ 0 w 329"/>
                <a:gd name="T95" fmla="*/ 0 h 256"/>
                <a:gd name="T96" fmla="*/ 0 w 329"/>
                <a:gd name="T97" fmla="*/ 0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392"/>
            <p:cNvSpPr>
              <a:spLocks noChangeAspect="1"/>
            </p:cNvSpPr>
            <p:nvPr/>
          </p:nvSpPr>
          <p:spPr bwMode="auto">
            <a:xfrm>
              <a:off x="3522" y="3266"/>
              <a:ext cx="103" cy="85"/>
            </a:xfrm>
            <a:custGeom>
              <a:avLst/>
              <a:gdLst>
                <a:gd name="T0" fmla="*/ 0 w 306"/>
                <a:gd name="T1" fmla="*/ 0 h 252"/>
                <a:gd name="T2" fmla="*/ 0 w 306"/>
                <a:gd name="T3" fmla="*/ 0 h 252"/>
                <a:gd name="T4" fmla="*/ 1 w 306"/>
                <a:gd name="T5" fmla="*/ 0 h 252"/>
                <a:gd name="T6" fmla="*/ 1 w 306"/>
                <a:gd name="T7" fmla="*/ 0 h 252"/>
                <a:gd name="T8" fmla="*/ 1 w 306"/>
                <a:gd name="T9" fmla="*/ 0 h 252"/>
                <a:gd name="T10" fmla="*/ 1 w 306"/>
                <a:gd name="T11" fmla="*/ 0 h 252"/>
                <a:gd name="T12" fmla="*/ 1 w 306"/>
                <a:gd name="T13" fmla="*/ 0 h 252"/>
                <a:gd name="T14" fmla="*/ 1 w 306"/>
                <a:gd name="T15" fmla="*/ 0 h 252"/>
                <a:gd name="T16" fmla="*/ 1 w 306"/>
                <a:gd name="T17" fmla="*/ 0 h 252"/>
                <a:gd name="T18" fmla="*/ 1 w 306"/>
                <a:gd name="T19" fmla="*/ 0 h 252"/>
                <a:gd name="T20" fmla="*/ 1 w 306"/>
                <a:gd name="T21" fmla="*/ 0 h 252"/>
                <a:gd name="T22" fmla="*/ 1 w 306"/>
                <a:gd name="T23" fmla="*/ 0 h 252"/>
                <a:gd name="T24" fmla="*/ 1 w 306"/>
                <a:gd name="T25" fmla="*/ 0 h 252"/>
                <a:gd name="T26" fmla="*/ 1 w 306"/>
                <a:gd name="T27" fmla="*/ 1 h 252"/>
                <a:gd name="T28" fmla="*/ 1 w 306"/>
                <a:gd name="T29" fmla="*/ 1 h 252"/>
                <a:gd name="T30" fmla="*/ 1 w 306"/>
                <a:gd name="T31" fmla="*/ 1 h 252"/>
                <a:gd name="T32" fmla="*/ 1 w 306"/>
                <a:gd name="T33" fmla="*/ 1 h 252"/>
                <a:gd name="T34" fmla="*/ 1 w 306"/>
                <a:gd name="T35" fmla="*/ 1 h 252"/>
                <a:gd name="T36" fmla="*/ 1 w 306"/>
                <a:gd name="T37" fmla="*/ 1 h 252"/>
                <a:gd name="T38" fmla="*/ 1 w 306"/>
                <a:gd name="T39" fmla="*/ 1 h 252"/>
                <a:gd name="T40" fmla="*/ 1 w 306"/>
                <a:gd name="T41" fmla="*/ 1 h 252"/>
                <a:gd name="T42" fmla="*/ 1 w 306"/>
                <a:gd name="T43" fmla="*/ 1 h 252"/>
                <a:gd name="T44" fmla="*/ 1 w 306"/>
                <a:gd name="T45" fmla="*/ 1 h 252"/>
                <a:gd name="T46" fmla="*/ 1 w 306"/>
                <a:gd name="T47" fmla="*/ 1 h 252"/>
                <a:gd name="T48" fmla="*/ 1 w 306"/>
                <a:gd name="T49" fmla="*/ 1 h 252"/>
                <a:gd name="T50" fmla="*/ 1 w 306"/>
                <a:gd name="T51" fmla="*/ 1 h 252"/>
                <a:gd name="T52" fmla="*/ 1 w 306"/>
                <a:gd name="T53" fmla="*/ 1 h 252"/>
                <a:gd name="T54" fmla="*/ 1 w 306"/>
                <a:gd name="T55" fmla="*/ 1 h 252"/>
                <a:gd name="T56" fmla="*/ 0 w 306"/>
                <a:gd name="T57" fmla="*/ 1 h 252"/>
                <a:gd name="T58" fmla="*/ 0 w 306"/>
                <a:gd name="T59" fmla="*/ 1 h 252"/>
                <a:gd name="T60" fmla="*/ 0 w 306"/>
                <a:gd name="T61" fmla="*/ 1 h 252"/>
                <a:gd name="T62" fmla="*/ 0 w 306"/>
                <a:gd name="T63" fmla="*/ 1 h 252"/>
                <a:gd name="T64" fmla="*/ 0 w 306"/>
                <a:gd name="T65" fmla="*/ 1 h 252"/>
                <a:gd name="T66" fmla="*/ 0 w 306"/>
                <a:gd name="T67" fmla="*/ 1 h 252"/>
                <a:gd name="T68" fmla="*/ 0 w 306"/>
                <a:gd name="T69" fmla="*/ 1 h 252"/>
                <a:gd name="T70" fmla="*/ 0 w 306"/>
                <a:gd name="T71" fmla="*/ 1 h 252"/>
                <a:gd name="T72" fmla="*/ 0 w 306"/>
                <a:gd name="T73" fmla="*/ 1 h 252"/>
                <a:gd name="T74" fmla="*/ 0 w 306"/>
                <a:gd name="T75" fmla="*/ 1 h 252"/>
                <a:gd name="T76" fmla="*/ 0 w 306"/>
                <a:gd name="T77" fmla="*/ 0 h 252"/>
                <a:gd name="T78" fmla="*/ 0 w 306"/>
                <a:gd name="T79" fmla="*/ 0 h 252"/>
                <a:gd name="T80" fmla="*/ 0 w 306"/>
                <a:gd name="T81" fmla="*/ 0 h 252"/>
                <a:gd name="T82" fmla="*/ 0 w 306"/>
                <a:gd name="T83" fmla="*/ 0 h 252"/>
                <a:gd name="T84" fmla="*/ 0 w 306"/>
                <a:gd name="T85" fmla="*/ 0 h 252"/>
                <a:gd name="T86" fmla="*/ 0 w 306"/>
                <a:gd name="T87" fmla="*/ 0 h 252"/>
                <a:gd name="T88" fmla="*/ 0 w 306"/>
                <a:gd name="T89" fmla="*/ 0 h 252"/>
                <a:gd name="T90" fmla="*/ 0 w 306"/>
                <a:gd name="T91" fmla="*/ 0 h 252"/>
                <a:gd name="T92" fmla="*/ 0 w 306"/>
                <a:gd name="T93" fmla="*/ 0 h 252"/>
                <a:gd name="T94" fmla="*/ 0 w 306"/>
                <a:gd name="T95" fmla="*/ 0 h 252"/>
                <a:gd name="T96" fmla="*/ 0 w 306"/>
                <a:gd name="T97" fmla="*/ 0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Freeform 393"/>
            <p:cNvSpPr>
              <a:spLocks noChangeAspect="1"/>
            </p:cNvSpPr>
            <p:nvPr/>
          </p:nvSpPr>
          <p:spPr bwMode="auto">
            <a:xfrm>
              <a:off x="3526" y="3267"/>
              <a:ext cx="95" cy="84"/>
            </a:xfrm>
            <a:custGeom>
              <a:avLst/>
              <a:gdLst>
                <a:gd name="T0" fmla="*/ 0 w 283"/>
                <a:gd name="T1" fmla="*/ 0 h 250"/>
                <a:gd name="T2" fmla="*/ 0 w 283"/>
                <a:gd name="T3" fmla="*/ 0 h 250"/>
                <a:gd name="T4" fmla="*/ 1 w 283"/>
                <a:gd name="T5" fmla="*/ 0 h 250"/>
                <a:gd name="T6" fmla="*/ 1 w 283"/>
                <a:gd name="T7" fmla="*/ 0 h 250"/>
                <a:gd name="T8" fmla="*/ 1 w 283"/>
                <a:gd name="T9" fmla="*/ 0 h 250"/>
                <a:gd name="T10" fmla="*/ 1 w 283"/>
                <a:gd name="T11" fmla="*/ 0 h 250"/>
                <a:gd name="T12" fmla="*/ 1 w 283"/>
                <a:gd name="T13" fmla="*/ 0 h 250"/>
                <a:gd name="T14" fmla="*/ 1 w 283"/>
                <a:gd name="T15" fmla="*/ 0 h 250"/>
                <a:gd name="T16" fmla="*/ 1 w 283"/>
                <a:gd name="T17" fmla="*/ 0 h 250"/>
                <a:gd name="T18" fmla="*/ 1 w 283"/>
                <a:gd name="T19" fmla="*/ 0 h 250"/>
                <a:gd name="T20" fmla="*/ 1 w 283"/>
                <a:gd name="T21" fmla="*/ 0 h 250"/>
                <a:gd name="T22" fmla="*/ 1 w 283"/>
                <a:gd name="T23" fmla="*/ 0 h 250"/>
                <a:gd name="T24" fmla="*/ 1 w 283"/>
                <a:gd name="T25" fmla="*/ 0 h 250"/>
                <a:gd name="T26" fmla="*/ 1 w 283"/>
                <a:gd name="T27" fmla="*/ 1 h 250"/>
                <a:gd name="T28" fmla="*/ 1 w 283"/>
                <a:gd name="T29" fmla="*/ 1 h 250"/>
                <a:gd name="T30" fmla="*/ 1 w 283"/>
                <a:gd name="T31" fmla="*/ 1 h 250"/>
                <a:gd name="T32" fmla="*/ 1 w 283"/>
                <a:gd name="T33" fmla="*/ 1 h 250"/>
                <a:gd name="T34" fmla="*/ 1 w 283"/>
                <a:gd name="T35" fmla="*/ 1 h 250"/>
                <a:gd name="T36" fmla="*/ 1 w 283"/>
                <a:gd name="T37" fmla="*/ 1 h 250"/>
                <a:gd name="T38" fmla="*/ 1 w 283"/>
                <a:gd name="T39" fmla="*/ 1 h 250"/>
                <a:gd name="T40" fmla="*/ 1 w 283"/>
                <a:gd name="T41" fmla="*/ 1 h 250"/>
                <a:gd name="T42" fmla="*/ 1 w 283"/>
                <a:gd name="T43" fmla="*/ 1 h 250"/>
                <a:gd name="T44" fmla="*/ 1 w 283"/>
                <a:gd name="T45" fmla="*/ 1 h 250"/>
                <a:gd name="T46" fmla="*/ 1 w 283"/>
                <a:gd name="T47" fmla="*/ 1 h 250"/>
                <a:gd name="T48" fmla="*/ 1 w 283"/>
                <a:gd name="T49" fmla="*/ 1 h 250"/>
                <a:gd name="T50" fmla="*/ 1 w 283"/>
                <a:gd name="T51" fmla="*/ 1 h 250"/>
                <a:gd name="T52" fmla="*/ 1 w 283"/>
                <a:gd name="T53" fmla="*/ 1 h 250"/>
                <a:gd name="T54" fmla="*/ 1 w 283"/>
                <a:gd name="T55" fmla="*/ 1 h 250"/>
                <a:gd name="T56" fmla="*/ 0 w 283"/>
                <a:gd name="T57" fmla="*/ 1 h 250"/>
                <a:gd name="T58" fmla="*/ 0 w 283"/>
                <a:gd name="T59" fmla="*/ 1 h 250"/>
                <a:gd name="T60" fmla="*/ 0 w 283"/>
                <a:gd name="T61" fmla="*/ 1 h 250"/>
                <a:gd name="T62" fmla="*/ 0 w 283"/>
                <a:gd name="T63" fmla="*/ 1 h 250"/>
                <a:gd name="T64" fmla="*/ 0 w 283"/>
                <a:gd name="T65" fmla="*/ 1 h 250"/>
                <a:gd name="T66" fmla="*/ 0 w 283"/>
                <a:gd name="T67" fmla="*/ 1 h 250"/>
                <a:gd name="T68" fmla="*/ 0 w 283"/>
                <a:gd name="T69" fmla="*/ 1 h 250"/>
                <a:gd name="T70" fmla="*/ 0 w 283"/>
                <a:gd name="T71" fmla="*/ 1 h 250"/>
                <a:gd name="T72" fmla="*/ 0 w 283"/>
                <a:gd name="T73" fmla="*/ 1 h 250"/>
                <a:gd name="T74" fmla="*/ 0 w 283"/>
                <a:gd name="T75" fmla="*/ 1 h 250"/>
                <a:gd name="T76" fmla="*/ 0 w 283"/>
                <a:gd name="T77" fmla="*/ 0 h 250"/>
                <a:gd name="T78" fmla="*/ 0 w 283"/>
                <a:gd name="T79" fmla="*/ 0 h 250"/>
                <a:gd name="T80" fmla="*/ 0 w 283"/>
                <a:gd name="T81" fmla="*/ 0 h 250"/>
                <a:gd name="T82" fmla="*/ 0 w 283"/>
                <a:gd name="T83" fmla="*/ 0 h 250"/>
                <a:gd name="T84" fmla="*/ 0 w 283"/>
                <a:gd name="T85" fmla="*/ 0 h 250"/>
                <a:gd name="T86" fmla="*/ 0 w 283"/>
                <a:gd name="T87" fmla="*/ 0 h 250"/>
                <a:gd name="T88" fmla="*/ 0 w 283"/>
                <a:gd name="T89" fmla="*/ 0 h 250"/>
                <a:gd name="T90" fmla="*/ 0 w 283"/>
                <a:gd name="T91" fmla="*/ 0 h 250"/>
                <a:gd name="T92" fmla="*/ 0 w 283"/>
                <a:gd name="T93" fmla="*/ 0 h 250"/>
                <a:gd name="T94" fmla="*/ 0 w 283"/>
                <a:gd name="T95" fmla="*/ 0 h 250"/>
                <a:gd name="T96" fmla="*/ 0 w 283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394"/>
            <p:cNvSpPr>
              <a:spLocks noChangeAspect="1"/>
            </p:cNvSpPr>
            <p:nvPr/>
          </p:nvSpPr>
          <p:spPr bwMode="auto">
            <a:xfrm>
              <a:off x="3530" y="3267"/>
              <a:ext cx="87" cy="84"/>
            </a:xfrm>
            <a:custGeom>
              <a:avLst/>
              <a:gdLst>
                <a:gd name="T0" fmla="*/ 0 w 260"/>
                <a:gd name="T1" fmla="*/ 0 h 246"/>
                <a:gd name="T2" fmla="*/ 0 w 260"/>
                <a:gd name="T3" fmla="*/ 0 h 246"/>
                <a:gd name="T4" fmla="*/ 1 w 260"/>
                <a:gd name="T5" fmla="*/ 0 h 246"/>
                <a:gd name="T6" fmla="*/ 1 w 260"/>
                <a:gd name="T7" fmla="*/ 0 h 246"/>
                <a:gd name="T8" fmla="*/ 1 w 260"/>
                <a:gd name="T9" fmla="*/ 0 h 246"/>
                <a:gd name="T10" fmla="*/ 1 w 260"/>
                <a:gd name="T11" fmla="*/ 0 h 246"/>
                <a:gd name="T12" fmla="*/ 1 w 260"/>
                <a:gd name="T13" fmla="*/ 0 h 246"/>
                <a:gd name="T14" fmla="*/ 1 w 260"/>
                <a:gd name="T15" fmla="*/ 0 h 246"/>
                <a:gd name="T16" fmla="*/ 1 w 260"/>
                <a:gd name="T17" fmla="*/ 0 h 246"/>
                <a:gd name="T18" fmla="*/ 1 w 260"/>
                <a:gd name="T19" fmla="*/ 0 h 246"/>
                <a:gd name="T20" fmla="*/ 1 w 260"/>
                <a:gd name="T21" fmla="*/ 0 h 246"/>
                <a:gd name="T22" fmla="*/ 1 w 260"/>
                <a:gd name="T23" fmla="*/ 0 h 246"/>
                <a:gd name="T24" fmla="*/ 1 w 260"/>
                <a:gd name="T25" fmla="*/ 0 h 246"/>
                <a:gd name="T26" fmla="*/ 1 w 260"/>
                <a:gd name="T27" fmla="*/ 1 h 246"/>
                <a:gd name="T28" fmla="*/ 1 w 260"/>
                <a:gd name="T29" fmla="*/ 1 h 246"/>
                <a:gd name="T30" fmla="*/ 1 w 260"/>
                <a:gd name="T31" fmla="*/ 1 h 246"/>
                <a:gd name="T32" fmla="*/ 1 w 260"/>
                <a:gd name="T33" fmla="*/ 1 h 246"/>
                <a:gd name="T34" fmla="*/ 1 w 260"/>
                <a:gd name="T35" fmla="*/ 1 h 246"/>
                <a:gd name="T36" fmla="*/ 1 w 260"/>
                <a:gd name="T37" fmla="*/ 1 h 246"/>
                <a:gd name="T38" fmla="*/ 1 w 260"/>
                <a:gd name="T39" fmla="*/ 1 h 246"/>
                <a:gd name="T40" fmla="*/ 1 w 260"/>
                <a:gd name="T41" fmla="*/ 1 h 246"/>
                <a:gd name="T42" fmla="*/ 1 w 260"/>
                <a:gd name="T43" fmla="*/ 1 h 246"/>
                <a:gd name="T44" fmla="*/ 1 w 260"/>
                <a:gd name="T45" fmla="*/ 1 h 246"/>
                <a:gd name="T46" fmla="*/ 1 w 260"/>
                <a:gd name="T47" fmla="*/ 1 h 246"/>
                <a:gd name="T48" fmla="*/ 1 w 260"/>
                <a:gd name="T49" fmla="*/ 1 h 246"/>
                <a:gd name="T50" fmla="*/ 1 w 260"/>
                <a:gd name="T51" fmla="*/ 1 h 246"/>
                <a:gd name="T52" fmla="*/ 1 w 260"/>
                <a:gd name="T53" fmla="*/ 1 h 246"/>
                <a:gd name="T54" fmla="*/ 1 w 260"/>
                <a:gd name="T55" fmla="*/ 1 h 246"/>
                <a:gd name="T56" fmla="*/ 0 w 260"/>
                <a:gd name="T57" fmla="*/ 1 h 246"/>
                <a:gd name="T58" fmla="*/ 0 w 260"/>
                <a:gd name="T59" fmla="*/ 1 h 246"/>
                <a:gd name="T60" fmla="*/ 0 w 260"/>
                <a:gd name="T61" fmla="*/ 1 h 246"/>
                <a:gd name="T62" fmla="*/ 0 w 260"/>
                <a:gd name="T63" fmla="*/ 1 h 246"/>
                <a:gd name="T64" fmla="*/ 0 w 260"/>
                <a:gd name="T65" fmla="*/ 1 h 246"/>
                <a:gd name="T66" fmla="*/ 0 w 260"/>
                <a:gd name="T67" fmla="*/ 1 h 246"/>
                <a:gd name="T68" fmla="*/ 0 w 260"/>
                <a:gd name="T69" fmla="*/ 1 h 246"/>
                <a:gd name="T70" fmla="*/ 0 w 260"/>
                <a:gd name="T71" fmla="*/ 1 h 246"/>
                <a:gd name="T72" fmla="*/ 0 w 260"/>
                <a:gd name="T73" fmla="*/ 1 h 246"/>
                <a:gd name="T74" fmla="*/ 0 w 260"/>
                <a:gd name="T75" fmla="*/ 1 h 246"/>
                <a:gd name="T76" fmla="*/ 0 w 260"/>
                <a:gd name="T77" fmla="*/ 0 h 246"/>
                <a:gd name="T78" fmla="*/ 0 w 260"/>
                <a:gd name="T79" fmla="*/ 0 h 246"/>
                <a:gd name="T80" fmla="*/ 0 w 260"/>
                <a:gd name="T81" fmla="*/ 0 h 246"/>
                <a:gd name="T82" fmla="*/ 0 w 260"/>
                <a:gd name="T83" fmla="*/ 0 h 246"/>
                <a:gd name="T84" fmla="*/ 0 w 260"/>
                <a:gd name="T85" fmla="*/ 0 h 246"/>
                <a:gd name="T86" fmla="*/ 0 w 260"/>
                <a:gd name="T87" fmla="*/ 0 h 246"/>
                <a:gd name="T88" fmla="*/ 0 w 260"/>
                <a:gd name="T89" fmla="*/ 0 h 246"/>
                <a:gd name="T90" fmla="*/ 0 w 260"/>
                <a:gd name="T91" fmla="*/ 0 h 246"/>
                <a:gd name="T92" fmla="*/ 0 w 260"/>
                <a:gd name="T93" fmla="*/ 0 h 246"/>
                <a:gd name="T94" fmla="*/ 0 w 260"/>
                <a:gd name="T95" fmla="*/ 0 h 246"/>
                <a:gd name="T96" fmla="*/ 0 w 26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395"/>
            <p:cNvSpPr>
              <a:spLocks noChangeAspect="1"/>
            </p:cNvSpPr>
            <p:nvPr/>
          </p:nvSpPr>
          <p:spPr bwMode="auto">
            <a:xfrm>
              <a:off x="3534" y="3269"/>
              <a:ext cx="79" cy="81"/>
            </a:xfrm>
            <a:custGeom>
              <a:avLst/>
              <a:gdLst>
                <a:gd name="T0" fmla="*/ 0 w 236"/>
                <a:gd name="T1" fmla="*/ 0 h 243"/>
                <a:gd name="T2" fmla="*/ 0 w 236"/>
                <a:gd name="T3" fmla="*/ 0 h 243"/>
                <a:gd name="T4" fmla="*/ 1 w 236"/>
                <a:gd name="T5" fmla="*/ 0 h 243"/>
                <a:gd name="T6" fmla="*/ 1 w 236"/>
                <a:gd name="T7" fmla="*/ 0 h 243"/>
                <a:gd name="T8" fmla="*/ 1 w 236"/>
                <a:gd name="T9" fmla="*/ 0 h 243"/>
                <a:gd name="T10" fmla="*/ 1 w 236"/>
                <a:gd name="T11" fmla="*/ 0 h 243"/>
                <a:gd name="T12" fmla="*/ 1 w 236"/>
                <a:gd name="T13" fmla="*/ 0 h 243"/>
                <a:gd name="T14" fmla="*/ 1 w 236"/>
                <a:gd name="T15" fmla="*/ 0 h 243"/>
                <a:gd name="T16" fmla="*/ 1 w 236"/>
                <a:gd name="T17" fmla="*/ 0 h 243"/>
                <a:gd name="T18" fmla="*/ 1 w 236"/>
                <a:gd name="T19" fmla="*/ 0 h 243"/>
                <a:gd name="T20" fmla="*/ 1 w 236"/>
                <a:gd name="T21" fmla="*/ 0 h 243"/>
                <a:gd name="T22" fmla="*/ 1 w 236"/>
                <a:gd name="T23" fmla="*/ 0 h 243"/>
                <a:gd name="T24" fmla="*/ 1 w 236"/>
                <a:gd name="T25" fmla="*/ 0 h 243"/>
                <a:gd name="T26" fmla="*/ 1 w 236"/>
                <a:gd name="T27" fmla="*/ 1 h 243"/>
                <a:gd name="T28" fmla="*/ 1 w 236"/>
                <a:gd name="T29" fmla="*/ 1 h 243"/>
                <a:gd name="T30" fmla="*/ 1 w 236"/>
                <a:gd name="T31" fmla="*/ 1 h 243"/>
                <a:gd name="T32" fmla="*/ 1 w 236"/>
                <a:gd name="T33" fmla="*/ 1 h 243"/>
                <a:gd name="T34" fmla="*/ 1 w 236"/>
                <a:gd name="T35" fmla="*/ 1 h 243"/>
                <a:gd name="T36" fmla="*/ 1 w 236"/>
                <a:gd name="T37" fmla="*/ 1 h 243"/>
                <a:gd name="T38" fmla="*/ 1 w 236"/>
                <a:gd name="T39" fmla="*/ 1 h 243"/>
                <a:gd name="T40" fmla="*/ 1 w 236"/>
                <a:gd name="T41" fmla="*/ 1 h 243"/>
                <a:gd name="T42" fmla="*/ 1 w 236"/>
                <a:gd name="T43" fmla="*/ 1 h 243"/>
                <a:gd name="T44" fmla="*/ 1 w 236"/>
                <a:gd name="T45" fmla="*/ 1 h 243"/>
                <a:gd name="T46" fmla="*/ 1 w 236"/>
                <a:gd name="T47" fmla="*/ 1 h 243"/>
                <a:gd name="T48" fmla="*/ 1 w 236"/>
                <a:gd name="T49" fmla="*/ 1 h 243"/>
                <a:gd name="T50" fmla="*/ 1 w 236"/>
                <a:gd name="T51" fmla="*/ 1 h 243"/>
                <a:gd name="T52" fmla="*/ 0 w 236"/>
                <a:gd name="T53" fmla="*/ 1 h 243"/>
                <a:gd name="T54" fmla="*/ 0 w 236"/>
                <a:gd name="T55" fmla="*/ 1 h 243"/>
                <a:gd name="T56" fmla="*/ 0 w 236"/>
                <a:gd name="T57" fmla="*/ 1 h 243"/>
                <a:gd name="T58" fmla="*/ 0 w 236"/>
                <a:gd name="T59" fmla="*/ 1 h 243"/>
                <a:gd name="T60" fmla="*/ 0 w 236"/>
                <a:gd name="T61" fmla="*/ 1 h 243"/>
                <a:gd name="T62" fmla="*/ 0 w 236"/>
                <a:gd name="T63" fmla="*/ 1 h 243"/>
                <a:gd name="T64" fmla="*/ 0 w 236"/>
                <a:gd name="T65" fmla="*/ 1 h 243"/>
                <a:gd name="T66" fmla="*/ 0 w 236"/>
                <a:gd name="T67" fmla="*/ 1 h 243"/>
                <a:gd name="T68" fmla="*/ 0 w 236"/>
                <a:gd name="T69" fmla="*/ 1 h 243"/>
                <a:gd name="T70" fmla="*/ 0 w 236"/>
                <a:gd name="T71" fmla="*/ 0 h 243"/>
                <a:gd name="T72" fmla="*/ 0 w 236"/>
                <a:gd name="T73" fmla="*/ 0 h 243"/>
                <a:gd name="T74" fmla="*/ 0 w 236"/>
                <a:gd name="T75" fmla="*/ 0 h 243"/>
                <a:gd name="T76" fmla="*/ 0 w 236"/>
                <a:gd name="T77" fmla="*/ 0 h 243"/>
                <a:gd name="T78" fmla="*/ 0 w 236"/>
                <a:gd name="T79" fmla="*/ 0 h 243"/>
                <a:gd name="T80" fmla="*/ 0 w 236"/>
                <a:gd name="T81" fmla="*/ 0 h 243"/>
                <a:gd name="T82" fmla="*/ 0 w 236"/>
                <a:gd name="T83" fmla="*/ 0 h 243"/>
                <a:gd name="T84" fmla="*/ 0 w 236"/>
                <a:gd name="T85" fmla="*/ 0 h 243"/>
                <a:gd name="T86" fmla="*/ 0 w 236"/>
                <a:gd name="T87" fmla="*/ 0 h 243"/>
                <a:gd name="T88" fmla="*/ 0 w 236"/>
                <a:gd name="T89" fmla="*/ 0 h 243"/>
                <a:gd name="T90" fmla="*/ 0 w 236"/>
                <a:gd name="T91" fmla="*/ 0 h 243"/>
                <a:gd name="T92" fmla="*/ 0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396"/>
            <p:cNvSpPr>
              <a:spLocks noChangeAspect="1"/>
            </p:cNvSpPr>
            <p:nvPr/>
          </p:nvSpPr>
          <p:spPr bwMode="auto">
            <a:xfrm>
              <a:off x="3537" y="3269"/>
              <a:ext cx="72" cy="81"/>
            </a:xfrm>
            <a:custGeom>
              <a:avLst/>
              <a:gdLst>
                <a:gd name="T0" fmla="*/ 0 w 214"/>
                <a:gd name="T1" fmla="*/ 0 h 239"/>
                <a:gd name="T2" fmla="*/ 0 w 214"/>
                <a:gd name="T3" fmla="*/ 0 h 239"/>
                <a:gd name="T4" fmla="*/ 0 w 214"/>
                <a:gd name="T5" fmla="*/ 0 h 239"/>
                <a:gd name="T6" fmla="*/ 1 w 214"/>
                <a:gd name="T7" fmla="*/ 0 h 239"/>
                <a:gd name="T8" fmla="*/ 1 w 214"/>
                <a:gd name="T9" fmla="*/ 0 h 239"/>
                <a:gd name="T10" fmla="*/ 1 w 214"/>
                <a:gd name="T11" fmla="*/ 0 h 239"/>
                <a:gd name="T12" fmla="*/ 1 w 214"/>
                <a:gd name="T13" fmla="*/ 0 h 239"/>
                <a:gd name="T14" fmla="*/ 1 w 214"/>
                <a:gd name="T15" fmla="*/ 0 h 239"/>
                <a:gd name="T16" fmla="*/ 1 w 214"/>
                <a:gd name="T17" fmla="*/ 0 h 239"/>
                <a:gd name="T18" fmla="*/ 1 w 214"/>
                <a:gd name="T19" fmla="*/ 0 h 239"/>
                <a:gd name="T20" fmla="*/ 1 w 214"/>
                <a:gd name="T21" fmla="*/ 0 h 239"/>
                <a:gd name="T22" fmla="*/ 1 w 214"/>
                <a:gd name="T23" fmla="*/ 0 h 239"/>
                <a:gd name="T24" fmla="*/ 1 w 214"/>
                <a:gd name="T25" fmla="*/ 0 h 239"/>
                <a:gd name="T26" fmla="*/ 1 w 214"/>
                <a:gd name="T27" fmla="*/ 1 h 239"/>
                <a:gd name="T28" fmla="*/ 1 w 214"/>
                <a:gd name="T29" fmla="*/ 1 h 239"/>
                <a:gd name="T30" fmla="*/ 1 w 214"/>
                <a:gd name="T31" fmla="*/ 1 h 239"/>
                <a:gd name="T32" fmla="*/ 1 w 214"/>
                <a:gd name="T33" fmla="*/ 1 h 239"/>
                <a:gd name="T34" fmla="*/ 1 w 214"/>
                <a:gd name="T35" fmla="*/ 1 h 239"/>
                <a:gd name="T36" fmla="*/ 1 w 214"/>
                <a:gd name="T37" fmla="*/ 1 h 239"/>
                <a:gd name="T38" fmla="*/ 1 w 214"/>
                <a:gd name="T39" fmla="*/ 1 h 239"/>
                <a:gd name="T40" fmla="*/ 1 w 214"/>
                <a:gd name="T41" fmla="*/ 1 h 239"/>
                <a:gd name="T42" fmla="*/ 1 w 214"/>
                <a:gd name="T43" fmla="*/ 1 h 239"/>
                <a:gd name="T44" fmla="*/ 1 w 214"/>
                <a:gd name="T45" fmla="*/ 1 h 239"/>
                <a:gd name="T46" fmla="*/ 1 w 214"/>
                <a:gd name="T47" fmla="*/ 1 h 239"/>
                <a:gd name="T48" fmla="*/ 1 w 214"/>
                <a:gd name="T49" fmla="*/ 1 h 239"/>
                <a:gd name="T50" fmla="*/ 1 w 214"/>
                <a:gd name="T51" fmla="*/ 1 h 239"/>
                <a:gd name="T52" fmla="*/ 0 w 214"/>
                <a:gd name="T53" fmla="*/ 1 h 239"/>
                <a:gd name="T54" fmla="*/ 0 w 214"/>
                <a:gd name="T55" fmla="*/ 1 h 239"/>
                <a:gd name="T56" fmla="*/ 0 w 214"/>
                <a:gd name="T57" fmla="*/ 1 h 239"/>
                <a:gd name="T58" fmla="*/ 0 w 214"/>
                <a:gd name="T59" fmla="*/ 1 h 239"/>
                <a:gd name="T60" fmla="*/ 0 w 214"/>
                <a:gd name="T61" fmla="*/ 1 h 239"/>
                <a:gd name="T62" fmla="*/ 0 w 214"/>
                <a:gd name="T63" fmla="*/ 1 h 239"/>
                <a:gd name="T64" fmla="*/ 0 w 214"/>
                <a:gd name="T65" fmla="*/ 1 h 239"/>
                <a:gd name="T66" fmla="*/ 0 w 214"/>
                <a:gd name="T67" fmla="*/ 1 h 239"/>
                <a:gd name="T68" fmla="*/ 0 w 214"/>
                <a:gd name="T69" fmla="*/ 1 h 239"/>
                <a:gd name="T70" fmla="*/ 0 w 214"/>
                <a:gd name="T71" fmla="*/ 1 h 239"/>
                <a:gd name="T72" fmla="*/ 0 w 214"/>
                <a:gd name="T73" fmla="*/ 0 h 239"/>
                <a:gd name="T74" fmla="*/ 0 w 214"/>
                <a:gd name="T75" fmla="*/ 0 h 239"/>
                <a:gd name="T76" fmla="*/ 0 w 214"/>
                <a:gd name="T77" fmla="*/ 0 h 239"/>
                <a:gd name="T78" fmla="*/ 0 w 214"/>
                <a:gd name="T79" fmla="*/ 0 h 239"/>
                <a:gd name="T80" fmla="*/ 0 w 214"/>
                <a:gd name="T81" fmla="*/ 0 h 239"/>
                <a:gd name="T82" fmla="*/ 0 w 214"/>
                <a:gd name="T83" fmla="*/ 0 h 239"/>
                <a:gd name="T84" fmla="*/ 0 w 214"/>
                <a:gd name="T85" fmla="*/ 0 h 239"/>
                <a:gd name="T86" fmla="*/ 0 w 214"/>
                <a:gd name="T87" fmla="*/ 0 h 239"/>
                <a:gd name="T88" fmla="*/ 0 w 214"/>
                <a:gd name="T89" fmla="*/ 0 h 239"/>
                <a:gd name="T90" fmla="*/ 0 w 214"/>
                <a:gd name="T91" fmla="*/ 0 h 239"/>
                <a:gd name="T92" fmla="*/ 0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397"/>
            <p:cNvSpPr>
              <a:spLocks noChangeAspect="1"/>
            </p:cNvSpPr>
            <p:nvPr/>
          </p:nvSpPr>
          <p:spPr bwMode="auto">
            <a:xfrm>
              <a:off x="3541" y="3270"/>
              <a:ext cx="64" cy="80"/>
            </a:xfrm>
            <a:custGeom>
              <a:avLst/>
              <a:gdLst>
                <a:gd name="T0" fmla="*/ 0 w 190"/>
                <a:gd name="T1" fmla="*/ 0 h 237"/>
                <a:gd name="T2" fmla="*/ 1 w 190"/>
                <a:gd name="T3" fmla="*/ 0 h 237"/>
                <a:gd name="T4" fmla="*/ 1 w 190"/>
                <a:gd name="T5" fmla="*/ 0 h 237"/>
                <a:gd name="T6" fmla="*/ 1 w 190"/>
                <a:gd name="T7" fmla="*/ 0 h 237"/>
                <a:gd name="T8" fmla="*/ 1 w 190"/>
                <a:gd name="T9" fmla="*/ 0 h 237"/>
                <a:gd name="T10" fmla="*/ 1 w 190"/>
                <a:gd name="T11" fmla="*/ 0 h 237"/>
                <a:gd name="T12" fmla="*/ 1 w 190"/>
                <a:gd name="T13" fmla="*/ 0 h 237"/>
                <a:gd name="T14" fmla="*/ 1 w 190"/>
                <a:gd name="T15" fmla="*/ 0 h 237"/>
                <a:gd name="T16" fmla="*/ 1 w 190"/>
                <a:gd name="T17" fmla="*/ 0 h 237"/>
                <a:gd name="T18" fmla="*/ 1 w 190"/>
                <a:gd name="T19" fmla="*/ 0 h 237"/>
                <a:gd name="T20" fmla="*/ 1 w 190"/>
                <a:gd name="T21" fmla="*/ 0 h 237"/>
                <a:gd name="T22" fmla="*/ 1 w 190"/>
                <a:gd name="T23" fmla="*/ 0 h 237"/>
                <a:gd name="T24" fmla="*/ 1 w 190"/>
                <a:gd name="T25" fmla="*/ 1 h 237"/>
                <a:gd name="T26" fmla="*/ 1 w 190"/>
                <a:gd name="T27" fmla="*/ 1 h 237"/>
                <a:gd name="T28" fmla="*/ 1 w 190"/>
                <a:gd name="T29" fmla="*/ 1 h 237"/>
                <a:gd name="T30" fmla="*/ 1 w 190"/>
                <a:gd name="T31" fmla="*/ 1 h 237"/>
                <a:gd name="T32" fmla="*/ 1 w 190"/>
                <a:gd name="T33" fmla="*/ 1 h 237"/>
                <a:gd name="T34" fmla="*/ 1 w 190"/>
                <a:gd name="T35" fmla="*/ 1 h 237"/>
                <a:gd name="T36" fmla="*/ 1 w 190"/>
                <a:gd name="T37" fmla="*/ 1 h 237"/>
                <a:gd name="T38" fmla="*/ 1 w 190"/>
                <a:gd name="T39" fmla="*/ 1 h 237"/>
                <a:gd name="T40" fmla="*/ 1 w 190"/>
                <a:gd name="T41" fmla="*/ 1 h 237"/>
                <a:gd name="T42" fmla="*/ 1 w 190"/>
                <a:gd name="T43" fmla="*/ 1 h 237"/>
                <a:gd name="T44" fmla="*/ 1 w 190"/>
                <a:gd name="T45" fmla="*/ 1 h 237"/>
                <a:gd name="T46" fmla="*/ 0 w 190"/>
                <a:gd name="T47" fmla="*/ 1 h 237"/>
                <a:gd name="T48" fmla="*/ 0 w 190"/>
                <a:gd name="T49" fmla="*/ 1 h 237"/>
                <a:gd name="T50" fmla="*/ 0 w 190"/>
                <a:gd name="T51" fmla="*/ 1 h 237"/>
                <a:gd name="T52" fmla="*/ 0 w 190"/>
                <a:gd name="T53" fmla="*/ 1 h 237"/>
                <a:gd name="T54" fmla="*/ 0 w 190"/>
                <a:gd name="T55" fmla="*/ 1 h 237"/>
                <a:gd name="T56" fmla="*/ 0 w 190"/>
                <a:gd name="T57" fmla="*/ 1 h 237"/>
                <a:gd name="T58" fmla="*/ 0 w 190"/>
                <a:gd name="T59" fmla="*/ 1 h 237"/>
                <a:gd name="T60" fmla="*/ 0 w 190"/>
                <a:gd name="T61" fmla="*/ 1 h 237"/>
                <a:gd name="T62" fmla="*/ 0 w 190"/>
                <a:gd name="T63" fmla="*/ 1 h 237"/>
                <a:gd name="T64" fmla="*/ 0 w 190"/>
                <a:gd name="T65" fmla="*/ 1 h 237"/>
                <a:gd name="T66" fmla="*/ 0 w 190"/>
                <a:gd name="T67" fmla="*/ 0 h 237"/>
                <a:gd name="T68" fmla="*/ 0 w 190"/>
                <a:gd name="T69" fmla="*/ 0 h 237"/>
                <a:gd name="T70" fmla="*/ 0 w 190"/>
                <a:gd name="T71" fmla="*/ 0 h 237"/>
                <a:gd name="T72" fmla="*/ 0 w 190"/>
                <a:gd name="T73" fmla="*/ 0 h 237"/>
                <a:gd name="T74" fmla="*/ 0 w 190"/>
                <a:gd name="T75" fmla="*/ 0 h 237"/>
                <a:gd name="T76" fmla="*/ 0 w 190"/>
                <a:gd name="T77" fmla="*/ 0 h 237"/>
                <a:gd name="T78" fmla="*/ 0 w 190"/>
                <a:gd name="T79" fmla="*/ 0 h 237"/>
                <a:gd name="T80" fmla="*/ 0 w 190"/>
                <a:gd name="T81" fmla="*/ 0 h 237"/>
                <a:gd name="T82" fmla="*/ 0 w 190"/>
                <a:gd name="T83" fmla="*/ 0 h 237"/>
                <a:gd name="T84" fmla="*/ 0 w 190"/>
                <a:gd name="T85" fmla="*/ 0 h 237"/>
                <a:gd name="T86" fmla="*/ 0 w 190"/>
                <a:gd name="T87" fmla="*/ 0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398"/>
            <p:cNvSpPr>
              <a:spLocks noChangeAspect="1"/>
            </p:cNvSpPr>
            <p:nvPr/>
          </p:nvSpPr>
          <p:spPr bwMode="auto">
            <a:xfrm>
              <a:off x="3545" y="3271"/>
              <a:ext cx="56" cy="79"/>
            </a:xfrm>
            <a:custGeom>
              <a:avLst/>
              <a:gdLst>
                <a:gd name="T0" fmla="*/ 0 w 167"/>
                <a:gd name="T1" fmla="*/ 0 h 234"/>
                <a:gd name="T2" fmla="*/ 0 w 167"/>
                <a:gd name="T3" fmla="*/ 0 h 234"/>
                <a:gd name="T4" fmla="*/ 1 w 167"/>
                <a:gd name="T5" fmla="*/ 0 h 234"/>
                <a:gd name="T6" fmla="*/ 1 w 167"/>
                <a:gd name="T7" fmla="*/ 0 h 234"/>
                <a:gd name="T8" fmla="*/ 1 w 167"/>
                <a:gd name="T9" fmla="*/ 0 h 234"/>
                <a:gd name="T10" fmla="*/ 1 w 167"/>
                <a:gd name="T11" fmla="*/ 0 h 234"/>
                <a:gd name="T12" fmla="*/ 1 w 167"/>
                <a:gd name="T13" fmla="*/ 0 h 234"/>
                <a:gd name="T14" fmla="*/ 1 w 167"/>
                <a:gd name="T15" fmla="*/ 0 h 234"/>
                <a:gd name="T16" fmla="*/ 1 w 167"/>
                <a:gd name="T17" fmla="*/ 0 h 234"/>
                <a:gd name="T18" fmla="*/ 1 w 167"/>
                <a:gd name="T19" fmla="*/ 0 h 234"/>
                <a:gd name="T20" fmla="*/ 1 w 167"/>
                <a:gd name="T21" fmla="*/ 0 h 234"/>
                <a:gd name="T22" fmla="*/ 1 w 167"/>
                <a:gd name="T23" fmla="*/ 0 h 234"/>
                <a:gd name="T24" fmla="*/ 1 w 167"/>
                <a:gd name="T25" fmla="*/ 1 h 234"/>
                <a:gd name="T26" fmla="*/ 1 w 167"/>
                <a:gd name="T27" fmla="*/ 1 h 234"/>
                <a:gd name="T28" fmla="*/ 1 w 167"/>
                <a:gd name="T29" fmla="*/ 1 h 234"/>
                <a:gd name="T30" fmla="*/ 1 w 167"/>
                <a:gd name="T31" fmla="*/ 1 h 234"/>
                <a:gd name="T32" fmla="*/ 1 w 167"/>
                <a:gd name="T33" fmla="*/ 1 h 234"/>
                <a:gd name="T34" fmla="*/ 1 w 167"/>
                <a:gd name="T35" fmla="*/ 1 h 234"/>
                <a:gd name="T36" fmla="*/ 1 w 167"/>
                <a:gd name="T37" fmla="*/ 1 h 234"/>
                <a:gd name="T38" fmla="*/ 1 w 167"/>
                <a:gd name="T39" fmla="*/ 1 h 234"/>
                <a:gd name="T40" fmla="*/ 1 w 167"/>
                <a:gd name="T41" fmla="*/ 1 h 234"/>
                <a:gd name="T42" fmla="*/ 1 w 167"/>
                <a:gd name="T43" fmla="*/ 1 h 234"/>
                <a:gd name="T44" fmla="*/ 1 w 167"/>
                <a:gd name="T45" fmla="*/ 1 h 234"/>
                <a:gd name="T46" fmla="*/ 0 w 167"/>
                <a:gd name="T47" fmla="*/ 1 h 234"/>
                <a:gd name="T48" fmla="*/ 0 w 167"/>
                <a:gd name="T49" fmla="*/ 1 h 234"/>
                <a:gd name="T50" fmla="*/ 0 w 167"/>
                <a:gd name="T51" fmla="*/ 1 h 234"/>
                <a:gd name="T52" fmla="*/ 0 w 167"/>
                <a:gd name="T53" fmla="*/ 1 h 234"/>
                <a:gd name="T54" fmla="*/ 0 w 167"/>
                <a:gd name="T55" fmla="*/ 1 h 234"/>
                <a:gd name="T56" fmla="*/ 0 w 167"/>
                <a:gd name="T57" fmla="*/ 1 h 234"/>
                <a:gd name="T58" fmla="*/ 0 w 167"/>
                <a:gd name="T59" fmla="*/ 1 h 234"/>
                <a:gd name="T60" fmla="*/ 0 w 167"/>
                <a:gd name="T61" fmla="*/ 1 h 234"/>
                <a:gd name="T62" fmla="*/ 0 w 167"/>
                <a:gd name="T63" fmla="*/ 1 h 234"/>
                <a:gd name="T64" fmla="*/ 0 w 167"/>
                <a:gd name="T65" fmla="*/ 1 h 234"/>
                <a:gd name="T66" fmla="*/ 0 w 167"/>
                <a:gd name="T67" fmla="*/ 0 h 234"/>
                <a:gd name="T68" fmla="*/ 0 w 167"/>
                <a:gd name="T69" fmla="*/ 0 h 234"/>
                <a:gd name="T70" fmla="*/ 0 w 167"/>
                <a:gd name="T71" fmla="*/ 0 h 234"/>
                <a:gd name="T72" fmla="*/ 0 w 167"/>
                <a:gd name="T73" fmla="*/ 0 h 234"/>
                <a:gd name="T74" fmla="*/ 0 w 167"/>
                <a:gd name="T75" fmla="*/ 0 h 234"/>
                <a:gd name="T76" fmla="*/ 0 w 167"/>
                <a:gd name="T77" fmla="*/ 0 h 234"/>
                <a:gd name="T78" fmla="*/ 0 w 167"/>
                <a:gd name="T79" fmla="*/ 0 h 234"/>
                <a:gd name="T80" fmla="*/ 0 w 167"/>
                <a:gd name="T81" fmla="*/ 0 h 234"/>
                <a:gd name="T82" fmla="*/ 0 w 167"/>
                <a:gd name="T83" fmla="*/ 0 h 234"/>
                <a:gd name="T84" fmla="*/ 0 w 167"/>
                <a:gd name="T85" fmla="*/ 0 h 234"/>
                <a:gd name="T86" fmla="*/ 0 w 167"/>
                <a:gd name="T87" fmla="*/ 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Freeform 399"/>
            <p:cNvSpPr>
              <a:spLocks noChangeAspect="1"/>
            </p:cNvSpPr>
            <p:nvPr/>
          </p:nvSpPr>
          <p:spPr bwMode="auto">
            <a:xfrm>
              <a:off x="3548" y="3272"/>
              <a:ext cx="48" cy="78"/>
            </a:xfrm>
            <a:custGeom>
              <a:avLst/>
              <a:gdLst>
                <a:gd name="T0" fmla="*/ 0 w 144"/>
                <a:gd name="T1" fmla="*/ 0 h 231"/>
                <a:gd name="T2" fmla="*/ 0 w 144"/>
                <a:gd name="T3" fmla="*/ 0 h 231"/>
                <a:gd name="T4" fmla="*/ 1 w 144"/>
                <a:gd name="T5" fmla="*/ 0 h 231"/>
                <a:gd name="T6" fmla="*/ 1 w 144"/>
                <a:gd name="T7" fmla="*/ 0 h 231"/>
                <a:gd name="T8" fmla="*/ 1 w 144"/>
                <a:gd name="T9" fmla="*/ 0 h 231"/>
                <a:gd name="T10" fmla="*/ 1 w 144"/>
                <a:gd name="T11" fmla="*/ 0 h 231"/>
                <a:gd name="T12" fmla="*/ 1 w 144"/>
                <a:gd name="T13" fmla="*/ 0 h 231"/>
                <a:gd name="T14" fmla="*/ 1 w 144"/>
                <a:gd name="T15" fmla="*/ 0 h 231"/>
                <a:gd name="T16" fmla="*/ 1 w 144"/>
                <a:gd name="T17" fmla="*/ 0 h 231"/>
                <a:gd name="T18" fmla="*/ 1 w 144"/>
                <a:gd name="T19" fmla="*/ 0 h 231"/>
                <a:gd name="T20" fmla="*/ 1 w 144"/>
                <a:gd name="T21" fmla="*/ 0 h 231"/>
                <a:gd name="T22" fmla="*/ 1 w 144"/>
                <a:gd name="T23" fmla="*/ 0 h 231"/>
                <a:gd name="T24" fmla="*/ 1 w 144"/>
                <a:gd name="T25" fmla="*/ 1 h 231"/>
                <a:gd name="T26" fmla="*/ 1 w 144"/>
                <a:gd name="T27" fmla="*/ 1 h 231"/>
                <a:gd name="T28" fmla="*/ 1 w 144"/>
                <a:gd name="T29" fmla="*/ 1 h 231"/>
                <a:gd name="T30" fmla="*/ 0 w 144"/>
                <a:gd name="T31" fmla="*/ 1 h 231"/>
                <a:gd name="T32" fmla="*/ 0 w 144"/>
                <a:gd name="T33" fmla="*/ 1 h 231"/>
                <a:gd name="T34" fmla="*/ 0 w 144"/>
                <a:gd name="T35" fmla="*/ 1 h 231"/>
                <a:gd name="T36" fmla="*/ 0 w 144"/>
                <a:gd name="T37" fmla="*/ 1 h 231"/>
                <a:gd name="T38" fmla="*/ 0 w 144"/>
                <a:gd name="T39" fmla="*/ 1 h 231"/>
                <a:gd name="T40" fmla="*/ 0 w 144"/>
                <a:gd name="T41" fmla="*/ 1 h 231"/>
                <a:gd name="T42" fmla="*/ 0 w 144"/>
                <a:gd name="T43" fmla="*/ 1 h 231"/>
                <a:gd name="T44" fmla="*/ 0 w 144"/>
                <a:gd name="T45" fmla="*/ 1 h 231"/>
                <a:gd name="T46" fmla="*/ 0 w 144"/>
                <a:gd name="T47" fmla="*/ 1 h 231"/>
                <a:gd name="T48" fmla="*/ 0 w 144"/>
                <a:gd name="T49" fmla="*/ 1 h 231"/>
                <a:gd name="T50" fmla="*/ 0 w 144"/>
                <a:gd name="T51" fmla="*/ 1 h 231"/>
                <a:gd name="T52" fmla="*/ 0 w 144"/>
                <a:gd name="T53" fmla="*/ 1 h 231"/>
                <a:gd name="T54" fmla="*/ 0 w 144"/>
                <a:gd name="T55" fmla="*/ 1 h 231"/>
                <a:gd name="T56" fmla="*/ 0 w 144"/>
                <a:gd name="T57" fmla="*/ 1 h 231"/>
                <a:gd name="T58" fmla="*/ 0 w 144"/>
                <a:gd name="T59" fmla="*/ 1 h 231"/>
                <a:gd name="T60" fmla="*/ 0 w 144"/>
                <a:gd name="T61" fmla="*/ 1 h 231"/>
                <a:gd name="T62" fmla="*/ 0 w 144"/>
                <a:gd name="T63" fmla="*/ 1 h 231"/>
                <a:gd name="T64" fmla="*/ 0 w 144"/>
                <a:gd name="T65" fmla="*/ 1 h 231"/>
                <a:gd name="T66" fmla="*/ 0 w 144"/>
                <a:gd name="T67" fmla="*/ 0 h 231"/>
                <a:gd name="T68" fmla="*/ 0 w 144"/>
                <a:gd name="T69" fmla="*/ 0 h 231"/>
                <a:gd name="T70" fmla="*/ 0 w 144"/>
                <a:gd name="T71" fmla="*/ 0 h 231"/>
                <a:gd name="T72" fmla="*/ 0 w 144"/>
                <a:gd name="T73" fmla="*/ 0 h 231"/>
                <a:gd name="T74" fmla="*/ 0 w 144"/>
                <a:gd name="T75" fmla="*/ 0 h 231"/>
                <a:gd name="T76" fmla="*/ 0 w 144"/>
                <a:gd name="T77" fmla="*/ 0 h 231"/>
                <a:gd name="T78" fmla="*/ 0 w 144"/>
                <a:gd name="T79" fmla="*/ 0 h 231"/>
                <a:gd name="T80" fmla="*/ 0 w 144"/>
                <a:gd name="T81" fmla="*/ 0 h 231"/>
                <a:gd name="T82" fmla="*/ 0 w 144"/>
                <a:gd name="T83" fmla="*/ 0 h 231"/>
                <a:gd name="T84" fmla="*/ 0 w 144"/>
                <a:gd name="T85" fmla="*/ 0 h 231"/>
                <a:gd name="T86" fmla="*/ 0 w 144"/>
                <a:gd name="T87" fmla="*/ 0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400"/>
            <p:cNvSpPr>
              <a:spLocks noChangeAspect="1"/>
            </p:cNvSpPr>
            <p:nvPr/>
          </p:nvSpPr>
          <p:spPr bwMode="auto">
            <a:xfrm>
              <a:off x="3551" y="3273"/>
              <a:ext cx="42" cy="77"/>
            </a:xfrm>
            <a:custGeom>
              <a:avLst/>
              <a:gdLst>
                <a:gd name="T0" fmla="*/ 0 w 123"/>
                <a:gd name="T1" fmla="*/ 0 h 228"/>
                <a:gd name="T2" fmla="*/ 0 w 123"/>
                <a:gd name="T3" fmla="*/ 0 h 228"/>
                <a:gd name="T4" fmla="*/ 1 w 123"/>
                <a:gd name="T5" fmla="*/ 0 h 228"/>
                <a:gd name="T6" fmla="*/ 1 w 123"/>
                <a:gd name="T7" fmla="*/ 0 h 228"/>
                <a:gd name="T8" fmla="*/ 0 w 123"/>
                <a:gd name="T9" fmla="*/ 0 h 228"/>
                <a:gd name="T10" fmla="*/ 0 w 123"/>
                <a:gd name="T11" fmla="*/ 0 h 228"/>
                <a:gd name="T12" fmla="*/ 0 w 123"/>
                <a:gd name="T13" fmla="*/ 0 h 228"/>
                <a:gd name="T14" fmla="*/ 0 w 123"/>
                <a:gd name="T15" fmla="*/ 0 h 228"/>
                <a:gd name="T16" fmla="*/ 0 w 123"/>
                <a:gd name="T17" fmla="*/ 0 h 228"/>
                <a:gd name="T18" fmla="*/ 0 w 123"/>
                <a:gd name="T19" fmla="*/ 0 h 228"/>
                <a:gd name="T20" fmla="*/ 0 w 123"/>
                <a:gd name="T21" fmla="*/ 0 h 228"/>
                <a:gd name="T22" fmla="*/ 0 w 123"/>
                <a:gd name="T23" fmla="*/ 0 h 228"/>
                <a:gd name="T24" fmla="*/ 0 w 123"/>
                <a:gd name="T25" fmla="*/ 0 h 228"/>
                <a:gd name="T26" fmla="*/ 0 w 123"/>
                <a:gd name="T27" fmla="*/ 1 h 228"/>
                <a:gd name="T28" fmla="*/ 0 w 123"/>
                <a:gd name="T29" fmla="*/ 1 h 228"/>
                <a:gd name="T30" fmla="*/ 0 w 123"/>
                <a:gd name="T31" fmla="*/ 1 h 228"/>
                <a:gd name="T32" fmla="*/ 0 w 123"/>
                <a:gd name="T33" fmla="*/ 1 h 228"/>
                <a:gd name="T34" fmla="*/ 0 w 123"/>
                <a:gd name="T35" fmla="*/ 1 h 228"/>
                <a:gd name="T36" fmla="*/ 0 w 123"/>
                <a:gd name="T37" fmla="*/ 1 h 228"/>
                <a:gd name="T38" fmla="*/ 0 w 123"/>
                <a:gd name="T39" fmla="*/ 1 h 228"/>
                <a:gd name="T40" fmla="*/ 0 w 123"/>
                <a:gd name="T41" fmla="*/ 1 h 228"/>
                <a:gd name="T42" fmla="*/ 0 w 123"/>
                <a:gd name="T43" fmla="*/ 1 h 228"/>
                <a:gd name="T44" fmla="*/ 0 w 123"/>
                <a:gd name="T45" fmla="*/ 1 h 228"/>
                <a:gd name="T46" fmla="*/ 0 w 123"/>
                <a:gd name="T47" fmla="*/ 1 h 228"/>
                <a:gd name="T48" fmla="*/ 0 w 123"/>
                <a:gd name="T49" fmla="*/ 1 h 228"/>
                <a:gd name="T50" fmla="*/ 0 w 123"/>
                <a:gd name="T51" fmla="*/ 1 h 228"/>
                <a:gd name="T52" fmla="*/ 0 w 123"/>
                <a:gd name="T53" fmla="*/ 1 h 228"/>
                <a:gd name="T54" fmla="*/ 0 w 123"/>
                <a:gd name="T55" fmla="*/ 1 h 228"/>
                <a:gd name="T56" fmla="*/ 0 w 123"/>
                <a:gd name="T57" fmla="*/ 1 h 228"/>
                <a:gd name="T58" fmla="*/ 0 w 123"/>
                <a:gd name="T59" fmla="*/ 1 h 228"/>
                <a:gd name="T60" fmla="*/ 0 w 123"/>
                <a:gd name="T61" fmla="*/ 1 h 228"/>
                <a:gd name="T62" fmla="*/ 0 w 123"/>
                <a:gd name="T63" fmla="*/ 1 h 228"/>
                <a:gd name="T64" fmla="*/ 0 w 123"/>
                <a:gd name="T65" fmla="*/ 1 h 228"/>
                <a:gd name="T66" fmla="*/ 0 w 123"/>
                <a:gd name="T67" fmla="*/ 0 h 228"/>
                <a:gd name="T68" fmla="*/ 0 w 123"/>
                <a:gd name="T69" fmla="*/ 0 h 228"/>
                <a:gd name="T70" fmla="*/ 0 w 123"/>
                <a:gd name="T71" fmla="*/ 0 h 228"/>
                <a:gd name="T72" fmla="*/ 0 w 123"/>
                <a:gd name="T73" fmla="*/ 0 h 228"/>
                <a:gd name="T74" fmla="*/ 0 w 123"/>
                <a:gd name="T75" fmla="*/ 0 h 228"/>
                <a:gd name="T76" fmla="*/ 0 w 123"/>
                <a:gd name="T77" fmla="*/ 0 h 228"/>
                <a:gd name="T78" fmla="*/ 0 w 123"/>
                <a:gd name="T79" fmla="*/ 0 h 228"/>
                <a:gd name="T80" fmla="*/ 0 w 123"/>
                <a:gd name="T81" fmla="*/ 0 h 228"/>
                <a:gd name="T82" fmla="*/ 0 w 123"/>
                <a:gd name="T83" fmla="*/ 0 h 228"/>
                <a:gd name="T84" fmla="*/ 0 w 123"/>
                <a:gd name="T85" fmla="*/ 0 h 228"/>
                <a:gd name="T86" fmla="*/ 0 w 123"/>
                <a:gd name="T87" fmla="*/ 0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Freeform 401"/>
            <p:cNvSpPr>
              <a:spLocks noChangeAspect="1"/>
            </p:cNvSpPr>
            <p:nvPr/>
          </p:nvSpPr>
          <p:spPr bwMode="auto">
            <a:xfrm>
              <a:off x="3555" y="3274"/>
              <a:ext cx="33" cy="76"/>
            </a:xfrm>
            <a:custGeom>
              <a:avLst/>
              <a:gdLst>
                <a:gd name="T0" fmla="*/ 0 w 102"/>
                <a:gd name="T1" fmla="*/ 0 h 226"/>
                <a:gd name="T2" fmla="*/ 0 w 102"/>
                <a:gd name="T3" fmla="*/ 0 h 226"/>
                <a:gd name="T4" fmla="*/ 0 w 102"/>
                <a:gd name="T5" fmla="*/ 0 h 226"/>
                <a:gd name="T6" fmla="*/ 0 w 102"/>
                <a:gd name="T7" fmla="*/ 0 h 226"/>
                <a:gd name="T8" fmla="*/ 0 w 102"/>
                <a:gd name="T9" fmla="*/ 0 h 226"/>
                <a:gd name="T10" fmla="*/ 0 w 102"/>
                <a:gd name="T11" fmla="*/ 0 h 226"/>
                <a:gd name="T12" fmla="*/ 0 w 102"/>
                <a:gd name="T13" fmla="*/ 0 h 226"/>
                <a:gd name="T14" fmla="*/ 0 w 102"/>
                <a:gd name="T15" fmla="*/ 0 h 226"/>
                <a:gd name="T16" fmla="*/ 0 w 102"/>
                <a:gd name="T17" fmla="*/ 0 h 226"/>
                <a:gd name="T18" fmla="*/ 0 w 102"/>
                <a:gd name="T19" fmla="*/ 0 h 226"/>
                <a:gd name="T20" fmla="*/ 0 w 102"/>
                <a:gd name="T21" fmla="*/ 1 h 226"/>
                <a:gd name="T22" fmla="*/ 0 w 102"/>
                <a:gd name="T23" fmla="*/ 1 h 226"/>
                <a:gd name="T24" fmla="*/ 0 w 102"/>
                <a:gd name="T25" fmla="*/ 1 h 226"/>
                <a:gd name="T26" fmla="*/ 0 w 102"/>
                <a:gd name="T27" fmla="*/ 1 h 226"/>
                <a:gd name="T28" fmla="*/ 0 w 102"/>
                <a:gd name="T29" fmla="*/ 1 h 226"/>
                <a:gd name="T30" fmla="*/ 0 w 102"/>
                <a:gd name="T31" fmla="*/ 1 h 226"/>
                <a:gd name="T32" fmla="*/ 0 w 102"/>
                <a:gd name="T33" fmla="*/ 1 h 226"/>
                <a:gd name="T34" fmla="*/ 0 w 102"/>
                <a:gd name="T35" fmla="*/ 1 h 226"/>
                <a:gd name="T36" fmla="*/ 0 w 102"/>
                <a:gd name="T37" fmla="*/ 1 h 226"/>
                <a:gd name="T38" fmla="*/ 0 w 102"/>
                <a:gd name="T39" fmla="*/ 1 h 226"/>
                <a:gd name="T40" fmla="*/ 0 w 102"/>
                <a:gd name="T41" fmla="*/ 1 h 226"/>
                <a:gd name="T42" fmla="*/ 0 w 102"/>
                <a:gd name="T43" fmla="*/ 1 h 226"/>
                <a:gd name="T44" fmla="*/ 0 w 102"/>
                <a:gd name="T45" fmla="*/ 1 h 226"/>
                <a:gd name="T46" fmla="*/ 0 w 102"/>
                <a:gd name="T47" fmla="*/ 1 h 226"/>
                <a:gd name="T48" fmla="*/ 0 w 102"/>
                <a:gd name="T49" fmla="*/ 1 h 226"/>
                <a:gd name="T50" fmla="*/ 0 w 102"/>
                <a:gd name="T51" fmla="*/ 1 h 226"/>
                <a:gd name="T52" fmla="*/ 0 w 102"/>
                <a:gd name="T53" fmla="*/ 1 h 226"/>
                <a:gd name="T54" fmla="*/ 0 w 102"/>
                <a:gd name="T55" fmla="*/ 1 h 226"/>
                <a:gd name="T56" fmla="*/ 0 w 102"/>
                <a:gd name="T57" fmla="*/ 1 h 226"/>
                <a:gd name="T58" fmla="*/ 0 w 102"/>
                <a:gd name="T59" fmla="*/ 1 h 226"/>
                <a:gd name="T60" fmla="*/ 0 w 102"/>
                <a:gd name="T61" fmla="*/ 0 h 226"/>
                <a:gd name="T62" fmla="*/ 0 w 102"/>
                <a:gd name="T63" fmla="*/ 0 h 226"/>
                <a:gd name="T64" fmla="*/ 0 w 102"/>
                <a:gd name="T65" fmla="*/ 0 h 226"/>
                <a:gd name="T66" fmla="*/ 0 w 102"/>
                <a:gd name="T67" fmla="*/ 0 h 226"/>
                <a:gd name="T68" fmla="*/ 0 w 102"/>
                <a:gd name="T69" fmla="*/ 0 h 226"/>
                <a:gd name="T70" fmla="*/ 0 w 102"/>
                <a:gd name="T71" fmla="*/ 0 h 226"/>
                <a:gd name="T72" fmla="*/ 0 w 102"/>
                <a:gd name="T73" fmla="*/ 0 h 226"/>
                <a:gd name="T74" fmla="*/ 0 w 102"/>
                <a:gd name="T75" fmla="*/ 0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402"/>
            <p:cNvSpPr>
              <a:spLocks noChangeAspect="1"/>
            </p:cNvSpPr>
            <p:nvPr/>
          </p:nvSpPr>
          <p:spPr bwMode="auto">
            <a:xfrm>
              <a:off x="3518" y="3296"/>
              <a:ext cx="105" cy="15"/>
            </a:xfrm>
            <a:custGeom>
              <a:avLst/>
              <a:gdLst>
                <a:gd name="T0" fmla="*/ 0 w 313"/>
                <a:gd name="T1" fmla="*/ 0 h 44"/>
                <a:gd name="T2" fmla="*/ 0 w 313"/>
                <a:gd name="T3" fmla="*/ 0 h 44"/>
                <a:gd name="T4" fmla="*/ 0 w 313"/>
                <a:gd name="T5" fmla="*/ 0 h 44"/>
                <a:gd name="T6" fmla="*/ 0 w 313"/>
                <a:gd name="T7" fmla="*/ 0 h 44"/>
                <a:gd name="T8" fmla="*/ 0 w 313"/>
                <a:gd name="T9" fmla="*/ 0 h 44"/>
                <a:gd name="T10" fmla="*/ 0 w 313"/>
                <a:gd name="T11" fmla="*/ 0 h 44"/>
                <a:gd name="T12" fmla="*/ 0 w 313"/>
                <a:gd name="T13" fmla="*/ 0 h 44"/>
                <a:gd name="T14" fmla="*/ 1 w 313"/>
                <a:gd name="T15" fmla="*/ 0 h 44"/>
                <a:gd name="T16" fmla="*/ 1 w 313"/>
                <a:gd name="T17" fmla="*/ 0 h 44"/>
                <a:gd name="T18" fmla="*/ 1 w 313"/>
                <a:gd name="T19" fmla="*/ 0 h 44"/>
                <a:gd name="T20" fmla="*/ 1 w 313"/>
                <a:gd name="T21" fmla="*/ 0 h 44"/>
                <a:gd name="T22" fmla="*/ 1 w 313"/>
                <a:gd name="T23" fmla="*/ 0 h 44"/>
                <a:gd name="T24" fmla="*/ 1 w 313"/>
                <a:gd name="T25" fmla="*/ 0 h 44"/>
                <a:gd name="T26" fmla="*/ 1 w 313"/>
                <a:gd name="T27" fmla="*/ 0 h 44"/>
                <a:gd name="T28" fmla="*/ 1 w 313"/>
                <a:gd name="T29" fmla="*/ 0 h 44"/>
                <a:gd name="T30" fmla="*/ 1 w 313"/>
                <a:gd name="T31" fmla="*/ 0 h 44"/>
                <a:gd name="T32" fmla="*/ 1 w 313"/>
                <a:gd name="T33" fmla="*/ 0 h 44"/>
                <a:gd name="T34" fmla="*/ 1 w 313"/>
                <a:gd name="T35" fmla="*/ 0 h 44"/>
                <a:gd name="T36" fmla="*/ 1 w 313"/>
                <a:gd name="T37" fmla="*/ 0 h 44"/>
                <a:gd name="T38" fmla="*/ 1 w 313"/>
                <a:gd name="T39" fmla="*/ 0 h 44"/>
                <a:gd name="T40" fmla="*/ 1 w 313"/>
                <a:gd name="T41" fmla="*/ 0 h 44"/>
                <a:gd name="T42" fmla="*/ 1 w 313"/>
                <a:gd name="T43" fmla="*/ 0 h 44"/>
                <a:gd name="T44" fmla="*/ 1 w 313"/>
                <a:gd name="T45" fmla="*/ 0 h 44"/>
                <a:gd name="T46" fmla="*/ 1 w 313"/>
                <a:gd name="T47" fmla="*/ 0 h 44"/>
                <a:gd name="T48" fmla="*/ 1 w 313"/>
                <a:gd name="T49" fmla="*/ 0 h 44"/>
                <a:gd name="T50" fmla="*/ 1 w 313"/>
                <a:gd name="T51" fmla="*/ 0 h 44"/>
                <a:gd name="T52" fmla="*/ 1 w 313"/>
                <a:gd name="T53" fmla="*/ 0 h 44"/>
                <a:gd name="T54" fmla="*/ 0 w 313"/>
                <a:gd name="T55" fmla="*/ 0 h 44"/>
                <a:gd name="T56" fmla="*/ 0 w 313"/>
                <a:gd name="T57" fmla="*/ 0 h 44"/>
                <a:gd name="T58" fmla="*/ 0 w 313"/>
                <a:gd name="T59" fmla="*/ 0 h 44"/>
                <a:gd name="T60" fmla="*/ 0 w 313"/>
                <a:gd name="T61" fmla="*/ 0 h 44"/>
                <a:gd name="T62" fmla="*/ 0 w 313"/>
                <a:gd name="T63" fmla="*/ 0 h 44"/>
                <a:gd name="T64" fmla="*/ 0 w 313"/>
                <a:gd name="T65" fmla="*/ 0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Freeform 403"/>
            <p:cNvSpPr>
              <a:spLocks noChangeAspect="1"/>
            </p:cNvSpPr>
            <p:nvPr/>
          </p:nvSpPr>
          <p:spPr bwMode="auto">
            <a:xfrm>
              <a:off x="3519" y="3312"/>
              <a:ext cx="102" cy="12"/>
            </a:xfrm>
            <a:custGeom>
              <a:avLst/>
              <a:gdLst>
                <a:gd name="T0" fmla="*/ 0 w 304"/>
                <a:gd name="T1" fmla="*/ 0 h 36"/>
                <a:gd name="T2" fmla="*/ 0 w 304"/>
                <a:gd name="T3" fmla="*/ 0 h 36"/>
                <a:gd name="T4" fmla="*/ 0 w 304"/>
                <a:gd name="T5" fmla="*/ 0 h 36"/>
                <a:gd name="T6" fmla="*/ 0 w 304"/>
                <a:gd name="T7" fmla="*/ 0 h 36"/>
                <a:gd name="T8" fmla="*/ 0 w 304"/>
                <a:gd name="T9" fmla="*/ 0 h 36"/>
                <a:gd name="T10" fmla="*/ 0 w 304"/>
                <a:gd name="T11" fmla="*/ 0 h 36"/>
                <a:gd name="T12" fmla="*/ 0 w 304"/>
                <a:gd name="T13" fmla="*/ 0 h 36"/>
                <a:gd name="T14" fmla="*/ 1 w 304"/>
                <a:gd name="T15" fmla="*/ 0 h 36"/>
                <a:gd name="T16" fmla="*/ 1 w 304"/>
                <a:gd name="T17" fmla="*/ 0 h 36"/>
                <a:gd name="T18" fmla="*/ 1 w 304"/>
                <a:gd name="T19" fmla="*/ 0 h 36"/>
                <a:gd name="T20" fmla="*/ 1 w 304"/>
                <a:gd name="T21" fmla="*/ 0 h 36"/>
                <a:gd name="T22" fmla="*/ 1 w 304"/>
                <a:gd name="T23" fmla="*/ 0 h 36"/>
                <a:gd name="T24" fmla="*/ 1 w 304"/>
                <a:gd name="T25" fmla="*/ 0 h 36"/>
                <a:gd name="T26" fmla="*/ 1 w 304"/>
                <a:gd name="T27" fmla="*/ 0 h 36"/>
                <a:gd name="T28" fmla="*/ 1 w 304"/>
                <a:gd name="T29" fmla="*/ 0 h 36"/>
                <a:gd name="T30" fmla="*/ 1 w 304"/>
                <a:gd name="T31" fmla="*/ 0 h 36"/>
                <a:gd name="T32" fmla="*/ 1 w 304"/>
                <a:gd name="T33" fmla="*/ 0 h 36"/>
                <a:gd name="T34" fmla="*/ 1 w 304"/>
                <a:gd name="T35" fmla="*/ 0 h 36"/>
                <a:gd name="T36" fmla="*/ 1 w 304"/>
                <a:gd name="T37" fmla="*/ 0 h 36"/>
                <a:gd name="T38" fmla="*/ 1 w 304"/>
                <a:gd name="T39" fmla="*/ 0 h 36"/>
                <a:gd name="T40" fmla="*/ 1 w 304"/>
                <a:gd name="T41" fmla="*/ 0 h 36"/>
                <a:gd name="T42" fmla="*/ 1 w 304"/>
                <a:gd name="T43" fmla="*/ 0 h 36"/>
                <a:gd name="T44" fmla="*/ 1 w 304"/>
                <a:gd name="T45" fmla="*/ 0 h 36"/>
                <a:gd name="T46" fmla="*/ 1 w 304"/>
                <a:gd name="T47" fmla="*/ 0 h 36"/>
                <a:gd name="T48" fmla="*/ 1 w 304"/>
                <a:gd name="T49" fmla="*/ 0 h 36"/>
                <a:gd name="T50" fmla="*/ 1 w 304"/>
                <a:gd name="T51" fmla="*/ 0 h 36"/>
                <a:gd name="T52" fmla="*/ 0 w 304"/>
                <a:gd name="T53" fmla="*/ 0 h 36"/>
                <a:gd name="T54" fmla="*/ 0 w 304"/>
                <a:gd name="T55" fmla="*/ 0 h 36"/>
                <a:gd name="T56" fmla="*/ 0 w 304"/>
                <a:gd name="T57" fmla="*/ 0 h 36"/>
                <a:gd name="T58" fmla="*/ 0 w 304"/>
                <a:gd name="T59" fmla="*/ 0 h 36"/>
                <a:gd name="T60" fmla="*/ 0 w 304"/>
                <a:gd name="T61" fmla="*/ 0 h 36"/>
                <a:gd name="T62" fmla="*/ 0 w 304"/>
                <a:gd name="T63" fmla="*/ 0 h 36"/>
                <a:gd name="T64" fmla="*/ 0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404"/>
            <p:cNvSpPr>
              <a:spLocks noChangeAspect="1"/>
            </p:cNvSpPr>
            <p:nvPr/>
          </p:nvSpPr>
          <p:spPr bwMode="auto">
            <a:xfrm>
              <a:off x="3518" y="3325"/>
              <a:ext cx="102" cy="13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0 h 38"/>
                <a:gd name="T4" fmla="*/ 0 w 305"/>
                <a:gd name="T5" fmla="*/ 0 h 38"/>
                <a:gd name="T6" fmla="*/ 0 w 305"/>
                <a:gd name="T7" fmla="*/ 0 h 38"/>
                <a:gd name="T8" fmla="*/ 0 w 305"/>
                <a:gd name="T9" fmla="*/ 0 h 38"/>
                <a:gd name="T10" fmla="*/ 0 w 305"/>
                <a:gd name="T11" fmla="*/ 0 h 38"/>
                <a:gd name="T12" fmla="*/ 0 w 305"/>
                <a:gd name="T13" fmla="*/ 0 h 38"/>
                <a:gd name="T14" fmla="*/ 1 w 305"/>
                <a:gd name="T15" fmla="*/ 0 h 38"/>
                <a:gd name="T16" fmla="*/ 1 w 305"/>
                <a:gd name="T17" fmla="*/ 0 h 38"/>
                <a:gd name="T18" fmla="*/ 1 w 305"/>
                <a:gd name="T19" fmla="*/ 0 h 38"/>
                <a:gd name="T20" fmla="*/ 1 w 305"/>
                <a:gd name="T21" fmla="*/ 0 h 38"/>
                <a:gd name="T22" fmla="*/ 1 w 305"/>
                <a:gd name="T23" fmla="*/ 0 h 38"/>
                <a:gd name="T24" fmla="*/ 1 w 305"/>
                <a:gd name="T25" fmla="*/ 0 h 38"/>
                <a:gd name="T26" fmla="*/ 1 w 305"/>
                <a:gd name="T27" fmla="*/ 0 h 38"/>
                <a:gd name="T28" fmla="*/ 1 w 305"/>
                <a:gd name="T29" fmla="*/ 0 h 38"/>
                <a:gd name="T30" fmla="*/ 1 w 305"/>
                <a:gd name="T31" fmla="*/ 0 h 38"/>
                <a:gd name="T32" fmla="*/ 1 w 305"/>
                <a:gd name="T33" fmla="*/ 0 h 38"/>
                <a:gd name="T34" fmla="*/ 1 w 305"/>
                <a:gd name="T35" fmla="*/ 0 h 38"/>
                <a:gd name="T36" fmla="*/ 1 w 305"/>
                <a:gd name="T37" fmla="*/ 0 h 38"/>
                <a:gd name="T38" fmla="*/ 1 w 305"/>
                <a:gd name="T39" fmla="*/ 0 h 38"/>
                <a:gd name="T40" fmla="*/ 1 w 305"/>
                <a:gd name="T41" fmla="*/ 0 h 38"/>
                <a:gd name="T42" fmla="*/ 1 w 305"/>
                <a:gd name="T43" fmla="*/ 0 h 38"/>
                <a:gd name="T44" fmla="*/ 1 w 305"/>
                <a:gd name="T45" fmla="*/ 0 h 38"/>
                <a:gd name="T46" fmla="*/ 1 w 305"/>
                <a:gd name="T47" fmla="*/ 0 h 38"/>
                <a:gd name="T48" fmla="*/ 1 w 305"/>
                <a:gd name="T49" fmla="*/ 0 h 38"/>
                <a:gd name="T50" fmla="*/ 1 w 305"/>
                <a:gd name="T51" fmla="*/ 0 h 38"/>
                <a:gd name="T52" fmla="*/ 1 w 305"/>
                <a:gd name="T53" fmla="*/ 0 h 38"/>
                <a:gd name="T54" fmla="*/ 0 w 305"/>
                <a:gd name="T55" fmla="*/ 0 h 38"/>
                <a:gd name="T56" fmla="*/ 0 w 305"/>
                <a:gd name="T57" fmla="*/ 0 h 38"/>
                <a:gd name="T58" fmla="*/ 0 w 305"/>
                <a:gd name="T59" fmla="*/ 0 h 38"/>
                <a:gd name="T60" fmla="*/ 0 w 305"/>
                <a:gd name="T61" fmla="*/ 0 h 38"/>
                <a:gd name="T62" fmla="*/ 0 w 305"/>
                <a:gd name="T63" fmla="*/ 0 h 38"/>
                <a:gd name="T64" fmla="*/ 0 w 305"/>
                <a:gd name="T65" fmla="*/ 0 h 38"/>
                <a:gd name="T66" fmla="*/ 0 w 305"/>
                <a:gd name="T67" fmla="*/ 0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405"/>
            <p:cNvSpPr>
              <a:spLocks noChangeAspect="1"/>
            </p:cNvSpPr>
            <p:nvPr/>
          </p:nvSpPr>
          <p:spPr bwMode="auto">
            <a:xfrm>
              <a:off x="3521" y="3269"/>
              <a:ext cx="111" cy="14"/>
            </a:xfrm>
            <a:custGeom>
              <a:avLst/>
              <a:gdLst>
                <a:gd name="T0" fmla="*/ 0 w 330"/>
                <a:gd name="T1" fmla="*/ 0 h 41"/>
                <a:gd name="T2" fmla="*/ 1 w 330"/>
                <a:gd name="T3" fmla="*/ 0 h 41"/>
                <a:gd name="T4" fmla="*/ 1 w 330"/>
                <a:gd name="T5" fmla="*/ 0 h 41"/>
                <a:gd name="T6" fmla="*/ 1 w 330"/>
                <a:gd name="T7" fmla="*/ 0 h 41"/>
                <a:gd name="T8" fmla="*/ 1 w 330"/>
                <a:gd name="T9" fmla="*/ 0 h 41"/>
                <a:gd name="T10" fmla="*/ 1 w 330"/>
                <a:gd name="T11" fmla="*/ 0 h 41"/>
                <a:gd name="T12" fmla="*/ 0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406"/>
            <p:cNvSpPr>
              <a:spLocks noChangeAspect="1"/>
            </p:cNvSpPr>
            <p:nvPr/>
          </p:nvSpPr>
          <p:spPr bwMode="auto">
            <a:xfrm>
              <a:off x="3522" y="3285"/>
              <a:ext cx="102" cy="13"/>
            </a:xfrm>
            <a:custGeom>
              <a:avLst/>
              <a:gdLst>
                <a:gd name="T0" fmla="*/ 0 w 304"/>
                <a:gd name="T1" fmla="*/ 0 h 38"/>
                <a:gd name="T2" fmla="*/ 1 w 304"/>
                <a:gd name="T3" fmla="*/ 0 h 38"/>
                <a:gd name="T4" fmla="*/ 1 w 304"/>
                <a:gd name="T5" fmla="*/ 0 h 38"/>
                <a:gd name="T6" fmla="*/ 1 w 304"/>
                <a:gd name="T7" fmla="*/ 0 h 38"/>
                <a:gd name="T8" fmla="*/ 1 w 304"/>
                <a:gd name="T9" fmla="*/ 0 h 38"/>
                <a:gd name="T10" fmla="*/ 0 w 304"/>
                <a:gd name="T11" fmla="*/ 0 h 38"/>
                <a:gd name="T12" fmla="*/ 0 w 304"/>
                <a:gd name="T13" fmla="*/ 0 h 38"/>
                <a:gd name="T14" fmla="*/ 0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407"/>
            <p:cNvSpPr>
              <a:spLocks noChangeAspect="1"/>
            </p:cNvSpPr>
            <p:nvPr/>
          </p:nvSpPr>
          <p:spPr bwMode="auto">
            <a:xfrm>
              <a:off x="3546" y="3296"/>
              <a:ext cx="37" cy="6"/>
            </a:xfrm>
            <a:custGeom>
              <a:avLst/>
              <a:gdLst>
                <a:gd name="T0" fmla="*/ 0 w 111"/>
                <a:gd name="T1" fmla="*/ 0 h 16"/>
                <a:gd name="T2" fmla="*/ 0 w 111"/>
                <a:gd name="T3" fmla="*/ 0 h 16"/>
                <a:gd name="T4" fmla="*/ 0 w 111"/>
                <a:gd name="T5" fmla="*/ 0 h 16"/>
                <a:gd name="T6" fmla="*/ 0 w 111"/>
                <a:gd name="T7" fmla="*/ 0 h 16"/>
                <a:gd name="T8" fmla="*/ 0 w 111"/>
                <a:gd name="T9" fmla="*/ 0 h 16"/>
                <a:gd name="T10" fmla="*/ 0 w 111"/>
                <a:gd name="T11" fmla="*/ 0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408"/>
            <p:cNvSpPr>
              <a:spLocks noChangeAspect="1"/>
            </p:cNvSpPr>
            <p:nvPr/>
          </p:nvSpPr>
          <p:spPr bwMode="auto">
            <a:xfrm>
              <a:off x="3551" y="3310"/>
              <a:ext cx="26" cy="4"/>
            </a:xfrm>
            <a:custGeom>
              <a:avLst/>
              <a:gdLst>
                <a:gd name="T0" fmla="*/ 0 w 81"/>
                <a:gd name="T1" fmla="*/ 0 h 15"/>
                <a:gd name="T2" fmla="*/ 0 w 81"/>
                <a:gd name="T3" fmla="*/ 0 h 15"/>
                <a:gd name="T4" fmla="*/ 0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409"/>
            <p:cNvSpPr>
              <a:spLocks noChangeAspect="1"/>
            </p:cNvSpPr>
            <p:nvPr/>
          </p:nvSpPr>
          <p:spPr bwMode="auto">
            <a:xfrm>
              <a:off x="3552" y="3324"/>
              <a:ext cx="27" cy="4"/>
            </a:xfrm>
            <a:custGeom>
              <a:avLst/>
              <a:gdLst>
                <a:gd name="T0" fmla="*/ 0 w 81"/>
                <a:gd name="T1" fmla="*/ 0 h 15"/>
                <a:gd name="T2" fmla="*/ 0 w 81"/>
                <a:gd name="T3" fmla="*/ 0 h 15"/>
                <a:gd name="T4" fmla="*/ 0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410"/>
            <p:cNvSpPr>
              <a:spLocks noChangeAspect="1"/>
            </p:cNvSpPr>
            <p:nvPr/>
          </p:nvSpPr>
          <p:spPr bwMode="auto">
            <a:xfrm>
              <a:off x="3539" y="3344"/>
              <a:ext cx="53" cy="14"/>
            </a:xfrm>
            <a:custGeom>
              <a:avLst/>
              <a:gdLst>
                <a:gd name="T0" fmla="*/ 0 w 157"/>
                <a:gd name="T1" fmla="*/ 0 h 41"/>
                <a:gd name="T2" fmla="*/ 0 w 157"/>
                <a:gd name="T3" fmla="*/ 0 h 41"/>
                <a:gd name="T4" fmla="*/ 0 w 157"/>
                <a:gd name="T5" fmla="*/ 0 h 41"/>
                <a:gd name="T6" fmla="*/ 1 w 157"/>
                <a:gd name="T7" fmla="*/ 0 h 41"/>
                <a:gd name="T8" fmla="*/ 1 w 157"/>
                <a:gd name="T9" fmla="*/ 0 h 41"/>
                <a:gd name="T10" fmla="*/ 0 w 157"/>
                <a:gd name="T11" fmla="*/ 0 h 41"/>
                <a:gd name="T12" fmla="*/ 0 w 157"/>
                <a:gd name="T13" fmla="*/ 0 h 41"/>
                <a:gd name="T14" fmla="*/ 0 w 157"/>
                <a:gd name="T15" fmla="*/ 0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7" name="Group 546"/>
          <p:cNvGrpSpPr>
            <a:grpSpLocks/>
          </p:cNvGrpSpPr>
          <p:nvPr/>
        </p:nvGrpSpPr>
        <p:grpSpPr bwMode="auto">
          <a:xfrm>
            <a:off x="6522090" y="1849116"/>
            <a:ext cx="466725" cy="728662"/>
            <a:chOff x="4032" y="2899"/>
            <a:chExt cx="294" cy="459"/>
          </a:xfrm>
        </p:grpSpPr>
        <p:sp>
          <p:nvSpPr>
            <p:cNvPr id="14421" name="Freeform 412"/>
            <p:cNvSpPr>
              <a:spLocks noChangeAspect="1"/>
            </p:cNvSpPr>
            <p:nvPr/>
          </p:nvSpPr>
          <p:spPr bwMode="auto">
            <a:xfrm>
              <a:off x="4032" y="2899"/>
              <a:ext cx="291" cy="387"/>
            </a:xfrm>
            <a:custGeom>
              <a:avLst/>
              <a:gdLst>
                <a:gd name="T0" fmla="*/ 1 w 866"/>
                <a:gd name="T1" fmla="*/ 0 h 1153"/>
                <a:gd name="T2" fmla="*/ 1 w 866"/>
                <a:gd name="T3" fmla="*/ 0 h 1153"/>
                <a:gd name="T4" fmla="*/ 1 w 866"/>
                <a:gd name="T5" fmla="*/ 0 h 1153"/>
                <a:gd name="T6" fmla="*/ 1 w 866"/>
                <a:gd name="T7" fmla="*/ 0 h 1153"/>
                <a:gd name="T8" fmla="*/ 0 w 866"/>
                <a:gd name="T9" fmla="*/ 1 h 1153"/>
                <a:gd name="T10" fmla="*/ 0 w 866"/>
                <a:gd name="T11" fmla="*/ 1 h 1153"/>
                <a:gd name="T12" fmla="*/ 0 w 866"/>
                <a:gd name="T13" fmla="*/ 1 h 1153"/>
                <a:gd name="T14" fmla="*/ 0 w 866"/>
                <a:gd name="T15" fmla="*/ 1 h 1153"/>
                <a:gd name="T16" fmla="*/ 0 w 866"/>
                <a:gd name="T17" fmla="*/ 1 h 1153"/>
                <a:gd name="T18" fmla="*/ 0 w 866"/>
                <a:gd name="T19" fmla="*/ 2 h 1153"/>
                <a:gd name="T20" fmla="*/ 0 w 866"/>
                <a:gd name="T21" fmla="*/ 2 h 1153"/>
                <a:gd name="T22" fmla="*/ 0 w 866"/>
                <a:gd name="T23" fmla="*/ 3 h 1153"/>
                <a:gd name="T24" fmla="*/ 0 w 866"/>
                <a:gd name="T25" fmla="*/ 3 h 1153"/>
                <a:gd name="T26" fmla="*/ 0 w 866"/>
                <a:gd name="T27" fmla="*/ 3 h 1153"/>
                <a:gd name="T28" fmla="*/ 1 w 866"/>
                <a:gd name="T29" fmla="*/ 3 h 1153"/>
                <a:gd name="T30" fmla="*/ 1 w 866"/>
                <a:gd name="T31" fmla="*/ 3 h 1153"/>
                <a:gd name="T32" fmla="*/ 1 w 866"/>
                <a:gd name="T33" fmla="*/ 4 h 1153"/>
                <a:gd name="T34" fmla="*/ 1 w 866"/>
                <a:gd name="T35" fmla="*/ 4 h 1153"/>
                <a:gd name="T36" fmla="*/ 1 w 866"/>
                <a:gd name="T37" fmla="*/ 4 h 1153"/>
                <a:gd name="T38" fmla="*/ 1 w 866"/>
                <a:gd name="T39" fmla="*/ 4 h 1153"/>
                <a:gd name="T40" fmla="*/ 1 w 866"/>
                <a:gd name="T41" fmla="*/ 4 h 1153"/>
                <a:gd name="T42" fmla="*/ 1 w 866"/>
                <a:gd name="T43" fmla="*/ 5 h 1153"/>
                <a:gd name="T44" fmla="*/ 1 w 866"/>
                <a:gd name="T45" fmla="*/ 5 h 1153"/>
                <a:gd name="T46" fmla="*/ 1 w 866"/>
                <a:gd name="T47" fmla="*/ 5 h 1153"/>
                <a:gd name="T48" fmla="*/ 1 w 866"/>
                <a:gd name="T49" fmla="*/ 5 h 1153"/>
                <a:gd name="T50" fmla="*/ 1 w 866"/>
                <a:gd name="T51" fmla="*/ 5 h 1153"/>
                <a:gd name="T52" fmla="*/ 2 w 866"/>
                <a:gd name="T53" fmla="*/ 5 h 1153"/>
                <a:gd name="T54" fmla="*/ 2 w 866"/>
                <a:gd name="T55" fmla="*/ 5 h 1153"/>
                <a:gd name="T56" fmla="*/ 2 w 866"/>
                <a:gd name="T57" fmla="*/ 5 h 1153"/>
                <a:gd name="T58" fmla="*/ 2 w 866"/>
                <a:gd name="T59" fmla="*/ 5 h 1153"/>
                <a:gd name="T60" fmla="*/ 2 w 866"/>
                <a:gd name="T61" fmla="*/ 5 h 1153"/>
                <a:gd name="T62" fmla="*/ 2 w 866"/>
                <a:gd name="T63" fmla="*/ 5 h 1153"/>
                <a:gd name="T64" fmla="*/ 2 w 866"/>
                <a:gd name="T65" fmla="*/ 4 h 1153"/>
                <a:gd name="T66" fmla="*/ 2 w 866"/>
                <a:gd name="T67" fmla="*/ 4 h 1153"/>
                <a:gd name="T68" fmla="*/ 2 w 866"/>
                <a:gd name="T69" fmla="*/ 4 h 1153"/>
                <a:gd name="T70" fmla="*/ 2 w 866"/>
                <a:gd name="T71" fmla="*/ 4 h 1153"/>
                <a:gd name="T72" fmla="*/ 2 w 866"/>
                <a:gd name="T73" fmla="*/ 4 h 1153"/>
                <a:gd name="T74" fmla="*/ 3 w 866"/>
                <a:gd name="T75" fmla="*/ 4 h 1153"/>
                <a:gd name="T76" fmla="*/ 3 w 866"/>
                <a:gd name="T77" fmla="*/ 4 h 1153"/>
                <a:gd name="T78" fmla="*/ 3 w 866"/>
                <a:gd name="T79" fmla="*/ 4 h 1153"/>
                <a:gd name="T80" fmla="*/ 3 w 866"/>
                <a:gd name="T81" fmla="*/ 3 h 1153"/>
                <a:gd name="T82" fmla="*/ 3 w 866"/>
                <a:gd name="T83" fmla="*/ 3 h 1153"/>
                <a:gd name="T84" fmla="*/ 3 w 866"/>
                <a:gd name="T85" fmla="*/ 3 h 1153"/>
                <a:gd name="T86" fmla="*/ 3 w 866"/>
                <a:gd name="T87" fmla="*/ 3 h 1153"/>
                <a:gd name="T88" fmla="*/ 3 w 866"/>
                <a:gd name="T89" fmla="*/ 3 h 1153"/>
                <a:gd name="T90" fmla="*/ 3 w 866"/>
                <a:gd name="T91" fmla="*/ 3 h 1153"/>
                <a:gd name="T92" fmla="*/ 3 w 866"/>
                <a:gd name="T93" fmla="*/ 2 h 1153"/>
                <a:gd name="T94" fmla="*/ 4 w 866"/>
                <a:gd name="T95" fmla="*/ 2 h 1153"/>
                <a:gd name="T96" fmla="*/ 4 w 866"/>
                <a:gd name="T97" fmla="*/ 2 h 1153"/>
                <a:gd name="T98" fmla="*/ 4 w 866"/>
                <a:gd name="T99" fmla="*/ 2 h 1153"/>
                <a:gd name="T100" fmla="*/ 4 w 866"/>
                <a:gd name="T101" fmla="*/ 1 h 1153"/>
                <a:gd name="T102" fmla="*/ 3 w 866"/>
                <a:gd name="T103" fmla="*/ 1 h 1153"/>
                <a:gd name="T104" fmla="*/ 3 w 866"/>
                <a:gd name="T105" fmla="*/ 0 h 1153"/>
                <a:gd name="T106" fmla="*/ 3 w 866"/>
                <a:gd name="T107" fmla="*/ 0 h 1153"/>
                <a:gd name="T108" fmla="*/ 2 w 866"/>
                <a:gd name="T109" fmla="*/ 0 h 1153"/>
                <a:gd name="T110" fmla="*/ 2 w 866"/>
                <a:gd name="T111" fmla="*/ 0 h 1153"/>
                <a:gd name="T112" fmla="*/ 2 w 866"/>
                <a:gd name="T113" fmla="*/ 0 h 1153"/>
                <a:gd name="T114" fmla="*/ 1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EDC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413"/>
            <p:cNvSpPr>
              <a:spLocks noChangeAspect="1"/>
            </p:cNvSpPr>
            <p:nvPr/>
          </p:nvSpPr>
          <p:spPr bwMode="auto">
            <a:xfrm>
              <a:off x="4033" y="2900"/>
              <a:ext cx="293" cy="379"/>
            </a:xfrm>
            <a:custGeom>
              <a:avLst/>
              <a:gdLst>
                <a:gd name="T0" fmla="*/ 1 w 872"/>
                <a:gd name="T1" fmla="*/ 0 h 1129"/>
                <a:gd name="T2" fmla="*/ 1 w 872"/>
                <a:gd name="T3" fmla="*/ 0 h 1129"/>
                <a:gd name="T4" fmla="*/ 1 w 872"/>
                <a:gd name="T5" fmla="*/ 0 h 1129"/>
                <a:gd name="T6" fmla="*/ 1 w 872"/>
                <a:gd name="T7" fmla="*/ 0 h 1129"/>
                <a:gd name="T8" fmla="*/ 1 w 872"/>
                <a:gd name="T9" fmla="*/ 0 h 1129"/>
                <a:gd name="T10" fmla="*/ 0 w 872"/>
                <a:gd name="T11" fmla="*/ 0 h 1129"/>
                <a:gd name="T12" fmla="*/ 0 w 872"/>
                <a:gd name="T13" fmla="*/ 1 h 1129"/>
                <a:gd name="T14" fmla="*/ 0 w 872"/>
                <a:gd name="T15" fmla="*/ 1 h 1129"/>
                <a:gd name="T16" fmla="*/ 0 w 872"/>
                <a:gd name="T17" fmla="*/ 1 h 1129"/>
                <a:gd name="T18" fmla="*/ 0 w 872"/>
                <a:gd name="T19" fmla="*/ 1 h 1129"/>
                <a:gd name="T20" fmla="*/ 0 w 872"/>
                <a:gd name="T21" fmla="*/ 1 h 1129"/>
                <a:gd name="T22" fmla="*/ 0 w 872"/>
                <a:gd name="T23" fmla="*/ 2 h 1129"/>
                <a:gd name="T24" fmla="*/ 0 w 872"/>
                <a:gd name="T25" fmla="*/ 2 h 1129"/>
                <a:gd name="T26" fmla="*/ 0 w 872"/>
                <a:gd name="T27" fmla="*/ 2 h 1129"/>
                <a:gd name="T28" fmla="*/ 0 w 872"/>
                <a:gd name="T29" fmla="*/ 2 h 1129"/>
                <a:gd name="T30" fmla="*/ 0 w 872"/>
                <a:gd name="T31" fmla="*/ 2 h 1129"/>
                <a:gd name="T32" fmla="*/ 0 w 872"/>
                <a:gd name="T33" fmla="*/ 3 h 1129"/>
                <a:gd name="T34" fmla="*/ 1 w 872"/>
                <a:gd name="T35" fmla="*/ 3 h 1129"/>
                <a:gd name="T36" fmla="*/ 1 w 872"/>
                <a:gd name="T37" fmla="*/ 4 h 1129"/>
                <a:gd name="T38" fmla="*/ 1 w 872"/>
                <a:gd name="T39" fmla="*/ 4 h 1129"/>
                <a:gd name="T40" fmla="*/ 1 w 872"/>
                <a:gd name="T41" fmla="*/ 5 h 1129"/>
                <a:gd name="T42" fmla="*/ 2 w 872"/>
                <a:gd name="T43" fmla="*/ 5 h 1129"/>
                <a:gd name="T44" fmla="*/ 2 w 872"/>
                <a:gd name="T45" fmla="*/ 5 h 1129"/>
                <a:gd name="T46" fmla="*/ 2 w 872"/>
                <a:gd name="T47" fmla="*/ 4 h 1129"/>
                <a:gd name="T48" fmla="*/ 3 w 872"/>
                <a:gd name="T49" fmla="*/ 4 h 1129"/>
                <a:gd name="T50" fmla="*/ 3 w 872"/>
                <a:gd name="T51" fmla="*/ 3 h 1129"/>
                <a:gd name="T52" fmla="*/ 3 w 872"/>
                <a:gd name="T53" fmla="*/ 3 h 1129"/>
                <a:gd name="T54" fmla="*/ 3 w 872"/>
                <a:gd name="T55" fmla="*/ 3 h 1129"/>
                <a:gd name="T56" fmla="*/ 3 w 872"/>
                <a:gd name="T57" fmla="*/ 3 h 1129"/>
                <a:gd name="T58" fmla="*/ 3 w 872"/>
                <a:gd name="T59" fmla="*/ 3 h 1129"/>
                <a:gd name="T60" fmla="*/ 3 w 872"/>
                <a:gd name="T61" fmla="*/ 3 h 1129"/>
                <a:gd name="T62" fmla="*/ 3 w 872"/>
                <a:gd name="T63" fmla="*/ 3 h 1129"/>
                <a:gd name="T64" fmla="*/ 3 w 872"/>
                <a:gd name="T65" fmla="*/ 3 h 1129"/>
                <a:gd name="T66" fmla="*/ 3 w 872"/>
                <a:gd name="T67" fmla="*/ 3 h 1129"/>
                <a:gd name="T68" fmla="*/ 3 w 872"/>
                <a:gd name="T69" fmla="*/ 2 h 1129"/>
                <a:gd name="T70" fmla="*/ 4 w 872"/>
                <a:gd name="T71" fmla="*/ 2 h 1129"/>
                <a:gd name="T72" fmla="*/ 4 w 872"/>
                <a:gd name="T73" fmla="*/ 2 h 1129"/>
                <a:gd name="T74" fmla="*/ 4 w 872"/>
                <a:gd name="T75" fmla="*/ 2 h 1129"/>
                <a:gd name="T76" fmla="*/ 4 w 872"/>
                <a:gd name="T77" fmla="*/ 2 h 1129"/>
                <a:gd name="T78" fmla="*/ 4 w 872"/>
                <a:gd name="T79" fmla="*/ 2 h 1129"/>
                <a:gd name="T80" fmla="*/ 4 w 872"/>
                <a:gd name="T81" fmla="*/ 2 h 1129"/>
                <a:gd name="T82" fmla="*/ 4 w 872"/>
                <a:gd name="T83" fmla="*/ 1 h 1129"/>
                <a:gd name="T84" fmla="*/ 4 w 872"/>
                <a:gd name="T85" fmla="*/ 1 h 1129"/>
                <a:gd name="T86" fmla="*/ 4 w 872"/>
                <a:gd name="T87" fmla="*/ 1 h 1129"/>
                <a:gd name="T88" fmla="*/ 3 w 872"/>
                <a:gd name="T89" fmla="*/ 1 h 1129"/>
                <a:gd name="T90" fmla="*/ 3 w 872"/>
                <a:gd name="T91" fmla="*/ 1 h 1129"/>
                <a:gd name="T92" fmla="*/ 3 w 872"/>
                <a:gd name="T93" fmla="*/ 1 h 1129"/>
                <a:gd name="T94" fmla="*/ 3 w 872"/>
                <a:gd name="T95" fmla="*/ 0 h 1129"/>
                <a:gd name="T96" fmla="*/ 3 w 872"/>
                <a:gd name="T97" fmla="*/ 0 h 1129"/>
                <a:gd name="T98" fmla="*/ 3 w 872"/>
                <a:gd name="T99" fmla="*/ 0 h 1129"/>
                <a:gd name="T100" fmla="*/ 3 w 872"/>
                <a:gd name="T101" fmla="*/ 0 h 1129"/>
                <a:gd name="T102" fmla="*/ 2 w 872"/>
                <a:gd name="T103" fmla="*/ 0 h 1129"/>
                <a:gd name="T104" fmla="*/ 2 w 872"/>
                <a:gd name="T105" fmla="*/ 0 h 1129"/>
                <a:gd name="T106" fmla="*/ 2 w 872"/>
                <a:gd name="T107" fmla="*/ 0 h 1129"/>
                <a:gd name="T108" fmla="*/ 2 w 872"/>
                <a:gd name="T109" fmla="*/ 0 h 1129"/>
                <a:gd name="T110" fmla="*/ 2 w 872"/>
                <a:gd name="T111" fmla="*/ 0 h 1129"/>
                <a:gd name="T112" fmla="*/ 1 w 872"/>
                <a:gd name="T113" fmla="*/ 0 h 1129"/>
                <a:gd name="T114" fmla="*/ 1 w 872"/>
                <a:gd name="T115" fmla="*/ 0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414"/>
            <p:cNvSpPr>
              <a:spLocks noChangeAspect="1"/>
            </p:cNvSpPr>
            <p:nvPr/>
          </p:nvSpPr>
          <p:spPr bwMode="auto">
            <a:xfrm>
              <a:off x="4047" y="2916"/>
              <a:ext cx="265" cy="357"/>
            </a:xfrm>
            <a:custGeom>
              <a:avLst/>
              <a:gdLst>
                <a:gd name="T0" fmla="*/ 1 w 790"/>
                <a:gd name="T1" fmla="*/ 0 h 1063"/>
                <a:gd name="T2" fmla="*/ 1 w 790"/>
                <a:gd name="T3" fmla="*/ 0 h 1063"/>
                <a:gd name="T4" fmla="*/ 1 w 790"/>
                <a:gd name="T5" fmla="*/ 0 h 1063"/>
                <a:gd name="T6" fmla="*/ 1 w 790"/>
                <a:gd name="T7" fmla="*/ 0 h 1063"/>
                <a:gd name="T8" fmla="*/ 1 w 790"/>
                <a:gd name="T9" fmla="*/ 0 h 1063"/>
                <a:gd name="T10" fmla="*/ 0 w 790"/>
                <a:gd name="T11" fmla="*/ 0 h 1063"/>
                <a:gd name="T12" fmla="*/ 0 w 790"/>
                <a:gd name="T13" fmla="*/ 1 h 1063"/>
                <a:gd name="T14" fmla="*/ 0 w 790"/>
                <a:gd name="T15" fmla="*/ 1 h 1063"/>
                <a:gd name="T16" fmla="*/ 0 w 790"/>
                <a:gd name="T17" fmla="*/ 1 h 1063"/>
                <a:gd name="T18" fmla="*/ 0 w 790"/>
                <a:gd name="T19" fmla="*/ 1 h 1063"/>
                <a:gd name="T20" fmla="*/ 0 w 790"/>
                <a:gd name="T21" fmla="*/ 1 h 1063"/>
                <a:gd name="T22" fmla="*/ 0 w 790"/>
                <a:gd name="T23" fmla="*/ 1 h 1063"/>
                <a:gd name="T24" fmla="*/ 0 w 790"/>
                <a:gd name="T25" fmla="*/ 2 h 1063"/>
                <a:gd name="T26" fmla="*/ 0 w 790"/>
                <a:gd name="T27" fmla="*/ 2 h 1063"/>
                <a:gd name="T28" fmla="*/ 0 w 790"/>
                <a:gd name="T29" fmla="*/ 2 h 1063"/>
                <a:gd name="T30" fmla="*/ 0 w 790"/>
                <a:gd name="T31" fmla="*/ 2 h 1063"/>
                <a:gd name="T32" fmla="*/ 0 w 790"/>
                <a:gd name="T33" fmla="*/ 2 h 1063"/>
                <a:gd name="T34" fmla="*/ 1 w 790"/>
                <a:gd name="T35" fmla="*/ 3 h 1063"/>
                <a:gd name="T36" fmla="*/ 1 w 790"/>
                <a:gd name="T37" fmla="*/ 3 h 1063"/>
                <a:gd name="T38" fmla="*/ 1 w 790"/>
                <a:gd name="T39" fmla="*/ 4 h 1063"/>
                <a:gd name="T40" fmla="*/ 1 w 790"/>
                <a:gd name="T41" fmla="*/ 4 h 1063"/>
                <a:gd name="T42" fmla="*/ 2 w 790"/>
                <a:gd name="T43" fmla="*/ 4 h 1063"/>
                <a:gd name="T44" fmla="*/ 2 w 790"/>
                <a:gd name="T45" fmla="*/ 4 h 1063"/>
                <a:gd name="T46" fmla="*/ 2 w 790"/>
                <a:gd name="T47" fmla="*/ 4 h 1063"/>
                <a:gd name="T48" fmla="*/ 2 w 790"/>
                <a:gd name="T49" fmla="*/ 3 h 1063"/>
                <a:gd name="T50" fmla="*/ 3 w 790"/>
                <a:gd name="T51" fmla="*/ 3 h 1063"/>
                <a:gd name="T52" fmla="*/ 3 w 790"/>
                <a:gd name="T53" fmla="*/ 3 h 1063"/>
                <a:gd name="T54" fmla="*/ 3 w 790"/>
                <a:gd name="T55" fmla="*/ 3 h 1063"/>
                <a:gd name="T56" fmla="*/ 3 w 790"/>
                <a:gd name="T57" fmla="*/ 3 h 1063"/>
                <a:gd name="T58" fmla="*/ 3 w 790"/>
                <a:gd name="T59" fmla="*/ 3 h 1063"/>
                <a:gd name="T60" fmla="*/ 3 w 790"/>
                <a:gd name="T61" fmla="*/ 3 h 1063"/>
                <a:gd name="T62" fmla="*/ 3 w 790"/>
                <a:gd name="T63" fmla="*/ 3 h 1063"/>
                <a:gd name="T64" fmla="*/ 3 w 790"/>
                <a:gd name="T65" fmla="*/ 2 h 1063"/>
                <a:gd name="T66" fmla="*/ 3 w 790"/>
                <a:gd name="T67" fmla="*/ 2 h 1063"/>
                <a:gd name="T68" fmla="*/ 3 w 790"/>
                <a:gd name="T69" fmla="*/ 2 h 1063"/>
                <a:gd name="T70" fmla="*/ 3 w 790"/>
                <a:gd name="T71" fmla="*/ 2 h 1063"/>
                <a:gd name="T72" fmla="*/ 3 w 790"/>
                <a:gd name="T73" fmla="*/ 2 h 1063"/>
                <a:gd name="T74" fmla="*/ 3 w 790"/>
                <a:gd name="T75" fmla="*/ 2 h 1063"/>
                <a:gd name="T76" fmla="*/ 3 w 790"/>
                <a:gd name="T77" fmla="*/ 2 h 1063"/>
                <a:gd name="T78" fmla="*/ 3 w 790"/>
                <a:gd name="T79" fmla="*/ 2 h 1063"/>
                <a:gd name="T80" fmla="*/ 3 w 790"/>
                <a:gd name="T81" fmla="*/ 1 h 1063"/>
                <a:gd name="T82" fmla="*/ 3 w 790"/>
                <a:gd name="T83" fmla="*/ 1 h 1063"/>
                <a:gd name="T84" fmla="*/ 3 w 790"/>
                <a:gd name="T85" fmla="*/ 1 h 1063"/>
                <a:gd name="T86" fmla="*/ 3 w 790"/>
                <a:gd name="T87" fmla="*/ 1 h 1063"/>
                <a:gd name="T88" fmla="*/ 3 w 790"/>
                <a:gd name="T89" fmla="*/ 1 h 1063"/>
                <a:gd name="T90" fmla="*/ 3 w 790"/>
                <a:gd name="T91" fmla="*/ 1 h 1063"/>
                <a:gd name="T92" fmla="*/ 3 w 790"/>
                <a:gd name="T93" fmla="*/ 0 h 1063"/>
                <a:gd name="T94" fmla="*/ 3 w 790"/>
                <a:gd name="T95" fmla="*/ 0 h 1063"/>
                <a:gd name="T96" fmla="*/ 3 w 790"/>
                <a:gd name="T97" fmla="*/ 0 h 1063"/>
                <a:gd name="T98" fmla="*/ 2 w 790"/>
                <a:gd name="T99" fmla="*/ 0 h 1063"/>
                <a:gd name="T100" fmla="*/ 2 w 790"/>
                <a:gd name="T101" fmla="*/ 0 h 1063"/>
                <a:gd name="T102" fmla="*/ 2 w 790"/>
                <a:gd name="T103" fmla="*/ 0 h 1063"/>
                <a:gd name="T104" fmla="*/ 2 w 790"/>
                <a:gd name="T105" fmla="*/ 0 h 1063"/>
                <a:gd name="T106" fmla="*/ 2 w 790"/>
                <a:gd name="T107" fmla="*/ 0 h 1063"/>
                <a:gd name="T108" fmla="*/ 2 w 790"/>
                <a:gd name="T109" fmla="*/ 0 h 1063"/>
                <a:gd name="T110" fmla="*/ 1 w 790"/>
                <a:gd name="T111" fmla="*/ 0 h 1063"/>
                <a:gd name="T112" fmla="*/ 1 w 790"/>
                <a:gd name="T113" fmla="*/ 0 h 1063"/>
                <a:gd name="T114" fmla="*/ 1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415"/>
            <p:cNvSpPr>
              <a:spLocks noChangeAspect="1"/>
            </p:cNvSpPr>
            <p:nvPr/>
          </p:nvSpPr>
          <p:spPr bwMode="auto">
            <a:xfrm>
              <a:off x="4054" y="2920"/>
              <a:ext cx="250" cy="352"/>
            </a:xfrm>
            <a:custGeom>
              <a:avLst/>
              <a:gdLst>
                <a:gd name="T0" fmla="*/ 1 w 744"/>
                <a:gd name="T1" fmla="*/ 0 h 1049"/>
                <a:gd name="T2" fmla="*/ 1 w 744"/>
                <a:gd name="T3" fmla="*/ 0 h 1049"/>
                <a:gd name="T4" fmla="*/ 0 w 744"/>
                <a:gd name="T5" fmla="*/ 0 h 1049"/>
                <a:gd name="T6" fmla="*/ 0 w 744"/>
                <a:gd name="T7" fmla="*/ 1 h 1049"/>
                <a:gd name="T8" fmla="*/ 0 w 744"/>
                <a:gd name="T9" fmla="*/ 1 h 1049"/>
                <a:gd name="T10" fmla="*/ 0 w 744"/>
                <a:gd name="T11" fmla="*/ 1 h 1049"/>
                <a:gd name="T12" fmla="*/ 0 w 744"/>
                <a:gd name="T13" fmla="*/ 2 h 1049"/>
                <a:gd name="T14" fmla="*/ 0 w 744"/>
                <a:gd name="T15" fmla="*/ 2 h 1049"/>
                <a:gd name="T16" fmla="*/ 0 w 744"/>
                <a:gd name="T17" fmla="*/ 2 h 1049"/>
                <a:gd name="T18" fmla="*/ 0 w 744"/>
                <a:gd name="T19" fmla="*/ 3 h 1049"/>
                <a:gd name="T20" fmla="*/ 1 w 744"/>
                <a:gd name="T21" fmla="*/ 3 h 1049"/>
                <a:gd name="T22" fmla="*/ 1 w 744"/>
                <a:gd name="T23" fmla="*/ 3 h 1049"/>
                <a:gd name="T24" fmla="*/ 1 w 744"/>
                <a:gd name="T25" fmla="*/ 3 h 1049"/>
                <a:gd name="T26" fmla="*/ 1 w 744"/>
                <a:gd name="T27" fmla="*/ 3 h 1049"/>
                <a:gd name="T28" fmla="*/ 1 w 744"/>
                <a:gd name="T29" fmla="*/ 3 h 1049"/>
                <a:gd name="T30" fmla="*/ 1 w 744"/>
                <a:gd name="T31" fmla="*/ 4 h 1049"/>
                <a:gd name="T32" fmla="*/ 1 w 744"/>
                <a:gd name="T33" fmla="*/ 4 h 1049"/>
                <a:gd name="T34" fmla="*/ 1 w 744"/>
                <a:gd name="T35" fmla="*/ 4 h 1049"/>
                <a:gd name="T36" fmla="*/ 1 w 744"/>
                <a:gd name="T37" fmla="*/ 4 h 1049"/>
                <a:gd name="T38" fmla="*/ 1 w 744"/>
                <a:gd name="T39" fmla="*/ 4 h 1049"/>
                <a:gd name="T40" fmla="*/ 1 w 744"/>
                <a:gd name="T41" fmla="*/ 4 h 1049"/>
                <a:gd name="T42" fmla="*/ 1 w 744"/>
                <a:gd name="T43" fmla="*/ 4 h 1049"/>
                <a:gd name="T44" fmla="*/ 1 w 744"/>
                <a:gd name="T45" fmla="*/ 4 h 1049"/>
                <a:gd name="T46" fmla="*/ 1 w 744"/>
                <a:gd name="T47" fmla="*/ 4 h 1049"/>
                <a:gd name="T48" fmla="*/ 1 w 744"/>
                <a:gd name="T49" fmla="*/ 4 h 1049"/>
                <a:gd name="T50" fmla="*/ 1 w 744"/>
                <a:gd name="T51" fmla="*/ 4 h 1049"/>
                <a:gd name="T52" fmla="*/ 2 w 744"/>
                <a:gd name="T53" fmla="*/ 4 h 1049"/>
                <a:gd name="T54" fmla="*/ 2 w 744"/>
                <a:gd name="T55" fmla="*/ 4 h 1049"/>
                <a:gd name="T56" fmla="*/ 2 w 744"/>
                <a:gd name="T57" fmla="*/ 4 h 1049"/>
                <a:gd name="T58" fmla="*/ 2 w 744"/>
                <a:gd name="T59" fmla="*/ 4 h 1049"/>
                <a:gd name="T60" fmla="*/ 2 w 744"/>
                <a:gd name="T61" fmla="*/ 4 h 1049"/>
                <a:gd name="T62" fmla="*/ 2 w 744"/>
                <a:gd name="T63" fmla="*/ 4 h 1049"/>
                <a:gd name="T64" fmla="*/ 2 w 744"/>
                <a:gd name="T65" fmla="*/ 4 h 1049"/>
                <a:gd name="T66" fmla="*/ 2 w 744"/>
                <a:gd name="T67" fmla="*/ 4 h 1049"/>
                <a:gd name="T68" fmla="*/ 2 w 744"/>
                <a:gd name="T69" fmla="*/ 3 h 1049"/>
                <a:gd name="T70" fmla="*/ 2 w 744"/>
                <a:gd name="T71" fmla="*/ 3 h 1049"/>
                <a:gd name="T72" fmla="*/ 2 w 744"/>
                <a:gd name="T73" fmla="*/ 3 h 1049"/>
                <a:gd name="T74" fmla="*/ 2 w 744"/>
                <a:gd name="T75" fmla="*/ 3 h 1049"/>
                <a:gd name="T76" fmla="*/ 2 w 744"/>
                <a:gd name="T77" fmla="*/ 3 h 1049"/>
                <a:gd name="T78" fmla="*/ 2 w 744"/>
                <a:gd name="T79" fmla="*/ 3 h 1049"/>
                <a:gd name="T80" fmla="*/ 2 w 744"/>
                <a:gd name="T81" fmla="*/ 3 h 1049"/>
                <a:gd name="T82" fmla="*/ 3 w 744"/>
                <a:gd name="T83" fmla="*/ 3 h 1049"/>
                <a:gd name="T84" fmla="*/ 3 w 744"/>
                <a:gd name="T85" fmla="*/ 3 h 1049"/>
                <a:gd name="T86" fmla="*/ 3 w 744"/>
                <a:gd name="T87" fmla="*/ 2 h 1049"/>
                <a:gd name="T88" fmla="*/ 3 w 744"/>
                <a:gd name="T89" fmla="*/ 2 h 1049"/>
                <a:gd name="T90" fmla="*/ 3 w 744"/>
                <a:gd name="T91" fmla="*/ 2 h 1049"/>
                <a:gd name="T92" fmla="*/ 3 w 744"/>
                <a:gd name="T93" fmla="*/ 2 h 1049"/>
                <a:gd name="T94" fmla="*/ 3 w 744"/>
                <a:gd name="T95" fmla="*/ 1 h 1049"/>
                <a:gd name="T96" fmla="*/ 3 w 744"/>
                <a:gd name="T97" fmla="*/ 1 h 1049"/>
                <a:gd name="T98" fmla="*/ 3 w 744"/>
                <a:gd name="T99" fmla="*/ 1 h 1049"/>
                <a:gd name="T100" fmla="*/ 3 w 744"/>
                <a:gd name="T101" fmla="*/ 0 h 1049"/>
                <a:gd name="T102" fmla="*/ 3 w 744"/>
                <a:gd name="T103" fmla="*/ 0 h 1049"/>
                <a:gd name="T104" fmla="*/ 2 w 744"/>
                <a:gd name="T105" fmla="*/ 0 h 1049"/>
                <a:gd name="T106" fmla="*/ 2 w 744"/>
                <a:gd name="T107" fmla="*/ 0 h 1049"/>
                <a:gd name="T108" fmla="*/ 2 w 744"/>
                <a:gd name="T109" fmla="*/ 0 h 1049"/>
                <a:gd name="T110" fmla="*/ 1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416"/>
            <p:cNvSpPr>
              <a:spLocks noChangeAspect="1"/>
            </p:cNvSpPr>
            <p:nvPr/>
          </p:nvSpPr>
          <p:spPr bwMode="auto">
            <a:xfrm>
              <a:off x="4062" y="2925"/>
              <a:ext cx="233" cy="347"/>
            </a:xfrm>
            <a:custGeom>
              <a:avLst/>
              <a:gdLst>
                <a:gd name="T0" fmla="*/ 1 w 695"/>
                <a:gd name="T1" fmla="*/ 0 h 1033"/>
                <a:gd name="T2" fmla="*/ 1 w 695"/>
                <a:gd name="T3" fmla="*/ 0 h 1033"/>
                <a:gd name="T4" fmla="*/ 0 w 695"/>
                <a:gd name="T5" fmla="*/ 0 h 1033"/>
                <a:gd name="T6" fmla="*/ 0 w 695"/>
                <a:gd name="T7" fmla="*/ 1 h 1033"/>
                <a:gd name="T8" fmla="*/ 0 w 695"/>
                <a:gd name="T9" fmla="*/ 1 h 1033"/>
                <a:gd name="T10" fmla="*/ 0 w 695"/>
                <a:gd name="T11" fmla="*/ 1 h 1033"/>
                <a:gd name="T12" fmla="*/ 0 w 695"/>
                <a:gd name="T13" fmla="*/ 2 h 1033"/>
                <a:gd name="T14" fmla="*/ 0 w 695"/>
                <a:gd name="T15" fmla="*/ 2 h 1033"/>
                <a:gd name="T16" fmla="*/ 0 w 695"/>
                <a:gd name="T17" fmla="*/ 2 h 1033"/>
                <a:gd name="T18" fmla="*/ 0 w 695"/>
                <a:gd name="T19" fmla="*/ 2 h 1033"/>
                <a:gd name="T20" fmla="*/ 1 w 695"/>
                <a:gd name="T21" fmla="*/ 3 h 1033"/>
                <a:gd name="T22" fmla="*/ 1 w 695"/>
                <a:gd name="T23" fmla="*/ 3 h 1033"/>
                <a:gd name="T24" fmla="*/ 1 w 695"/>
                <a:gd name="T25" fmla="*/ 3 h 1033"/>
                <a:gd name="T26" fmla="*/ 1 w 695"/>
                <a:gd name="T27" fmla="*/ 3 h 1033"/>
                <a:gd name="T28" fmla="*/ 1 w 695"/>
                <a:gd name="T29" fmla="*/ 3 h 1033"/>
                <a:gd name="T30" fmla="*/ 1 w 695"/>
                <a:gd name="T31" fmla="*/ 4 h 1033"/>
                <a:gd name="T32" fmla="*/ 1 w 695"/>
                <a:gd name="T33" fmla="*/ 4 h 1033"/>
                <a:gd name="T34" fmla="*/ 1 w 695"/>
                <a:gd name="T35" fmla="*/ 4 h 1033"/>
                <a:gd name="T36" fmla="*/ 1 w 695"/>
                <a:gd name="T37" fmla="*/ 4 h 1033"/>
                <a:gd name="T38" fmla="*/ 1 w 695"/>
                <a:gd name="T39" fmla="*/ 4 h 1033"/>
                <a:gd name="T40" fmla="*/ 1 w 695"/>
                <a:gd name="T41" fmla="*/ 4 h 1033"/>
                <a:gd name="T42" fmla="*/ 1 w 695"/>
                <a:gd name="T43" fmla="*/ 4 h 1033"/>
                <a:gd name="T44" fmla="*/ 1 w 695"/>
                <a:gd name="T45" fmla="*/ 4 h 1033"/>
                <a:gd name="T46" fmla="*/ 1 w 695"/>
                <a:gd name="T47" fmla="*/ 4 h 1033"/>
                <a:gd name="T48" fmla="*/ 1 w 695"/>
                <a:gd name="T49" fmla="*/ 4 h 1033"/>
                <a:gd name="T50" fmla="*/ 1 w 695"/>
                <a:gd name="T51" fmla="*/ 4 h 1033"/>
                <a:gd name="T52" fmla="*/ 1 w 695"/>
                <a:gd name="T53" fmla="*/ 4 h 1033"/>
                <a:gd name="T54" fmla="*/ 2 w 695"/>
                <a:gd name="T55" fmla="*/ 4 h 1033"/>
                <a:gd name="T56" fmla="*/ 2 w 695"/>
                <a:gd name="T57" fmla="*/ 4 h 1033"/>
                <a:gd name="T58" fmla="*/ 2 w 695"/>
                <a:gd name="T59" fmla="*/ 4 h 1033"/>
                <a:gd name="T60" fmla="*/ 2 w 695"/>
                <a:gd name="T61" fmla="*/ 4 h 1033"/>
                <a:gd name="T62" fmla="*/ 2 w 695"/>
                <a:gd name="T63" fmla="*/ 4 h 1033"/>
                <a:gd name="T64" fmla="*/ 2 w 695"/>
                <a:gd name="T65" fmla="*/ 4 h 1033"/>
                <a:gd name="T66" fmla="*/ 2 w 695"/>
                <a:gd name="T67" fmla="*/ 4 h 1033"/>
                <a:gd name="T68" fmla="*/ 2 w 695"/>
                <a:gd name="T69" fmla="*/ 3 h 1033"/>
                <a:gd name="T70" fmla="*/ 2 w 695"/>
                <a:gd name="T71" fmla="*/ 3 h 1033"/>
                <a:gd name="T72" fmla="*/ 2 w 695"/>
                <a:gd name="T73" fmla="*/ 3 h 1033"/>
                <a:gd name="T74" fmla="*/ 2 w 695"/>
                <a:gd name="T75" fmla="*/ 3 h 1033"/>
                <a:gd name="T76" fmla="*/ 2 w 695"/>
                <a:gd name="T77" fmla="*/ 3 h 1033"/>
                <a:gd name="T78" fmla="*/ 2 w 695"/>
                <a:gd name="T79" fmla="*/ 3 h 1033"/>
                <a:gd name="T80" fmla="*/ 2 w 695"/>
                <a:gd name="T81" fmla="*/ 3 h 1033"/>
                <a:gd name="T82" fmla="*/ 3 w 695"/>
                <a:gd name="T83" fmla="*/ 2 h 1033"/>
                <a:gd name="T84" fmla="*/ 3 w 695"/>
                <a:gd name="T85" fmla="*/ 2 h 1033"/>
                <a:gd name="T86" fmla="*/ 3 w 695"/>
                <a:gd name="T87" fmla="*/ 1 h 1033"/>
                <a:gd name="T88" fmla="*/ 3 w 695"/>
                <a:gd name="T89" fmla="*/ 1 h 1033"/>
                <a:gd name="T90" fmla="*/ 3 w 695"/>
                <a:gd name="T91" fmla="*/ 1 h 1033"/>
                <a:gd name="T92" fmla="*/ 3 w 695"/>
                <a:gd name="T93" fmla="*/ 0 h 1033"/>
                <a:gd name="T94" fmla="*/ 2 w 695"/>
                <a:gd name="T95" fmla="*/ 0 h 1033"/>
                <a:gd name="T96" fmla="*/ 2 w 695"/>
                <a:gd name="T97" fmla="*/ 0 h 1033"/>
                <a:gd name="T98" fmla="*/ 2 w 695"/>
                <a:gd name="T99" fmla="*/ 0 h 1033"/>
                <a:gd name="T100" fmla="*/ 2 w 695"/>
                <a:gd name="T101" fmla="*/ 0 h 1033"/>
                <a:gd name="T102" fmla="*/ 1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FFD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417"/>
            <p:cNvSpPr>
              <a:spLocks noChangeAspect="1"/>
            </p:cNvSpPr>
            <p:nvPr/>
          </p:nvSpPr>
          <p:spPr bwMode="auto">
            <a:xfrm>
              <a:off x="4070" y="2929"/>
              <a:ext cx="217" cy="342"/>
            </a:xfrm>
            <a:custGeom>
              <a:avLst/>
              <a:gdLst>
                <a:gd name="T0" fmla="*/ 1 w 647"/>
                <a:gd name="T1" fmla="*/ 0 h 1019"/>
                <a:gd name="T2" fmla="*/ 1 w 647"/>
                <a:gd name="T3" fmla="*/ 0 h 1019"/>
                <a:gd name="T4" fmla="*/ 0 w 647"/>
                <a:gd name="T5" fmla="*/ 0 h 1019"/>
                <a:gd name="T6" fmla="*/ 0 w 647"/>
                <a:gd name="T7" fmla="*/ 1 h 1019"/>
                <a:gd name="T8" fmla="*/ 0 w 647"/>
                <a:gd name="T9" fmla="*/ 1 h 1019"/>
                <a:gd name="T10" fmla="*/ 0 w 647"/>
                <a:gd name="T11" fmla="*/ 1 h 1019"/>
                <a:gd name="T12" fmla="*/ 0 w 647"/>
                <a:gd name="T13" fmla="*/ 1 h 1019"/>
                <a:gd name="T14" fmla="*/ 0 w 647"/>
                <a:gd name="T15" fmla="*/ 2 h 1019"/>
                <a:gd name="T16" fmla="*/ 0 w 647"/>
                <a:gd name="T17" fmla="*/ 2 h 1019"/>
                <a:gd name="T18" fmla="*/ 0 w 647"/>
                <a:gd name="T19" fmla="*/ 2 h 1019"/>
                <a:gd name="T20" fmla="*/ 0 w 647"/>
                <a:gd name="T21" fmla="*/ 3 h 1019"/>
                <a:gd name="T22" fmla="*/ 1 w 647"/>
                <a:gd name="T23" fmla="*/ 3 h 1019"/>
                <a:gd name="T24" fmla="*/ 1 w 647"/>
                <a:gd name="T25" fmla="*/ 3 h 1019"/>
                <a:gd name="T26" fmla="*/ 1 w 647"/>
                <a:gd name="T27" fmla="*/ 3 h 1019"/>
                <a:gd name="T28" fmla="*/ 1 w 647"/>
                <a:gd name="T29" fmla="*/ 3 h 1019"/>
                <a:gd name="T30" fmla="*/ 1 w 647"/>
                <a:gd name="T31" fmla="*/ 4 h 1019"/>
                <a:gd name="T32" fmla="*/ 1 w 647"/>
                <a:gd name="T33" fmla="*/ 4 h 1019"/>
                <a:gd name="T34" fmla="*/ 1 w 647"/>
                <a:gd name="T35" fmla="*/ 4 h 1019"/>
                <a:gd name="T36" fmla="*/ 1 w 647"/>
                <a:gd name="T37" fmla="*/ 4 h 1019"/>
                <a:gd name="T38" fmla="*/ 1 w 647"/>
                <a:gd name="T39" fmla="*/ 4 h 1019"/>
                <a:gd name="T40" fmla="*/ 1 w 647"/>
                <a:gd name="T41" fmla="*/ 4 h 1019"/>
                <a:gd name="T42" fmla="*/ 1 w 647"/>
                <a:gd name="T43" fmla="*/ 4 h 1019"/>
                <a:gd name="T44" fmla="*/ 1 w 647"/>
                <a:gd name="T45" fmla="*/ 4 h 1019"/>
                <a:gd name="T46" fmla="*/ 1 w 647"/>
                <a:gd name="T47" fmla="*/ 4 h 1019"/>
                <a:gd name="T48" fmla="*/ 2 w 647"/>
                <a:gd name="T49" fmla="*/ 4 h 1019"/>
                <a:gd name="T50" fmla="*/ 2 w 647"/>
                <a:gd name="T51" fmla="*/ 4 h 1019"/>
                <a:gd name="T52" fmla="*/ 2 w 647"/>
                <a:gd name="T53" fmla="*/ 4 h 1019"/>
                <a:gd name="T54" fmla="*/ 2 w 647"/>
                <a:gd name="T55" fmla="*/ 4 h 1019"/>
                <a:gd name="T56" fmla="*/ 2 w 647"/>
                <a:gd name="T57" fmla="*/ 3 h 1019"/>
                <a:gd name="T58" fmla="*/ 2 w 647"/>
                <a:gd name="T59" fmla="*/ 3 h 1019"/>
                <a:gd name="T60" fmla="*/ 2 w 647"/>
                <a:gd name="T61" fmla="*/ 3 h 1019"/>
                <a:gd name="T62" fmla="*/ 2 w 647"/>
                <a:gd name="T63" fmla="*/ 3 h 1019"/>
                <a:gd name="T64" fmla="*/ 2 w 647"/>
                <a:gd name="T65" fmla="*/ 3 h 1019"/>
                <a:gd name="T66" fmla="*/ 2 w 647"/>
                <a:gd name="T67" fmla="*/ 3 h 1019"/>
                <a:gd name="T68" fmla="*/ 2 w 647"/>
                <a:gd name="T69" fmla="*/ 3 h 1019"/>
                <a:gd name="T70" fmla="*/ 2 w 647"/>
                <a:gd name="T71" fmla="*/ 2 h 1019"/>
                <a:gd name="T72" fmla="*/ 3 w 647"/>
                <a:gd name="T73" fmla="*/ 2 h 1019"/>
                <a:gd name="T74" fmla="*/ 3 w 647"/>
                <a:gd name="T75" fmla="*/ 1 h 1019"/>
                <a:gd name="T76" fmla="*/ 3 w 647"/>
                <a:gd name="T77" fmla="*/ 1 h 1019"/>
                <a:gd name="T78" fmla="*/ 3 w 647"/>
                <a:gd name="T79" fmla="*/ 1 h 1019"/>
                <a:gd name="T80" fmla="*/ 2 w 647"/>
                <a:gd name="T81" fmla="*/ 0 h 1019"/>
                <a:gd name="T82" fmla="*/ 2 w 647"/>
                <a:gd name="T83" fmla="*/ 0 h 1019"/>
                <a:gd name="T84" fmla="*/ 2 w 647"/>
                <a:gd name="T85" fmla="*/ 0 h 1019"/>
                <a:gd name="T86" fmla="*/ 2 w 647"/>
                <a:gd name="T87" fmla="*/ 0 h 1019"/>
                <a:gd name="T88" fmla="*/ 1 w 647"/>
                <a:gd name="T89" fmla="*/ 0 h 1019"/>
                <a:gd name="T90" fmla="*/ 1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FFD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418"/>
            <p:cNvSpPr>
              <a:spLocks noChangeAspect="1"/>
            </p:cNvSpPr>
            <p:nvPr/>
          </p:nvSpPr>
          <p:spPr bwMode="auto">
            <a:xfrm>
              <a:off x="4077" y="2934"/>
              <a:ext cx="201" cy="337"/>
            </a:xfrm>
            <a:custGeom>
              <a:avLst/>
              <a:gdLst>
                <a:gd name="T0" fmla="*/ 1 w 601"/>
                <a:gd name="T1" fmla="*/ 0 h 1006"/>
                <a:gd name="T2" fmla="*/ 1 w 601"/>
                <a:gd name="T3" fmla="*/ 0 h 1006"/>
                <a:gd name="T4" fmla="*/ 0 w 601"/>
                <a:gd name="T5" fmla="*/ 0 h 1006"/>
                <a:gd name="T6" fmla="*/ 0 w 601"/>
                <a:gd name="T7" fmla="*/ 1 h 1006"/>
                <a:gd name="T8" fmla="*/ 0 w 601"/>
                <a:gd name="T9" fmla="*/ 1 h 1006"/>
                <a:gd name="T10" fmla="*/ 0 w 601"/>
                <a:gd name="T11" fmla="*/ 1 h 1006"/>
                <a:gd name="T12" fmla="*/ 0 w 601"/>
                <a:gd name="T13" fmla="*/ 1 h 1006"/>
                <a:gd name="T14" fmla="*/ 0 w 601"/>
                <a:gd name="T15" fmla="*/ 2 h 1006"/>
                <a:gd name="T16" fmla="*/ 0 w 601"/>
                <a:gd name="T17" fmla="*/ 2 h 1006"/>
                <a:gd name="T18" fmla="*/ 0 w 601"/>
                <a:gd name="T19" fmla="*/ 2 h 1006"/>
                <a:gd name="T20" fmla="*/ 0 w 601"/>
                <a:gd name="T21" fmla="*/ 2 h 1006"/>
                <a:gd name="T22" fmla="*/ 1 w 601"/>
                <a:gd name="T23" fmla="*/ 3 h 1006"/>
                <a:gd name="T24" fmla="*/ 1 w 601"/>
                <a:gd name="T25" fmla="*/ 3 h 1006"/>
                <a:gd name="T26" fmla="*/ 1 w 601"/>
                <a:gd name="T27" fmla="*/ 3 h 1006"/>
                <a:gd name="T28" fmla="*/ 1 w 601"/>
                <a:gd name="T29" fmla="*/ 3 h 1006"/>
                <a:gd name="T30" fmla="*/ 1 w 601"/>
                <a:gd name="T31" fmla="*/ 4 h 1006"/>
                <a:gd name="T32" fmla="*/ 1 w 601"/>
                <a:gd name="T33" fmla="*/ 4 h 1006"/>
                <a:gd name="T34" fmla="*/ 1 w 601"/>
                <a:gd name="T35" fmla="*/ 4 h 1006"/>
                <a:gd name="T36" fmla="*/ 1 w 601"/>
                <a:gd name="T37" fmla="*/ 4 h 1006"/>
                <a:gd name="T38" fmla="*/ 1 w 601"/>
                <a:gd name="T39" fmla="*/ 4 h 1006"/>
                <a:gd name="T40" fmla="*/ 1 w 601"/>
                <a:gd name="T41" fmla="*/ 4 h 1006"/>
                <a:gd name="T42" fmla="*/ 1 w 601"/>
                <a:gd name="T43" fmla="*/ 4 h 1006"/>
                <a:gd name="T44" fmla="*/ 1 w 601"/>
                <a:gd name="T45" fmla="*/ 4 h 1006"/>
                <a:gd name="T46" fmla="*/ 1 w 601"/>
                <a:gd name="T47" fmla="*/ 4 h 1006"/>
                <a:gd name="T48" fmla="*/ 1 w 601"/>
                <a:gd name="T49" fmla="*/ 4 h 1006"/>
                <a:gd name="T50" fmla="*/ 1 w 601"/>
                <a:gd name="T51" fmla="*/ 4 h 1006"/>
                <a:gd name="T52" fmla="*/ 1 w 601"/>
                <a:gd name="T53" fmla="*/ 4 h 1006"/>
                <a:gd name="T54" fmla="*/ 2 w 601"/>
                <a:gd name="T55" fmla="*/ 4 h 1006"/>
                <a:gd name="T56" fmla="*/ 2 w 601"/>
                <a:gd name="T57" fmla="*/ 3 h 1006"/>
                <a:gd name="T58" fmla="*/ 2 w 601"/>
                <a:gd name="T59" fmla="*/ 3 h 1006"/>
                <a:gd name="T60" fmla="*/ 2 w 601"/>
                <a:gd name="T61" fmla="*/ 3 h 1006"/>
                <a:gd name="T62" fmla="*/ 2 w 601"/>
                <a:gd name="T63" fmla="*/ 3 h 1006"/>
                <a:gd name="T64" fmla="*/ 2 w 601"/>
                <a:gd name="T65" fmla="*/ 3 h 1006"/>
                <a:gd name="T66" fmla="*/ 2 w 601"/>
                <a:gd name="T67" fmla="*/ 3 h 1006"/>
                <a:gd name="T68" fmla="*/ 2 w 601"/>
                <a:gd name="T69" fmla="*/ 3 h 1006"/>
                <a:gd name="T70" fmla="*/ 2 w 601"/>
                <a:gd name="T71" fmla="*/ 2 h 1006"/>
                <a:gd name="T72" fmla="*/ 2 w 601"/>
                <a:gd name="T73" fmla="*/ 2 h 1006"/>
                <a:gd name="T74" fmla="*/ 2 w 601"/>
                <a:gd name="T75" fmla="*/ 1 h 1006"/>
                <a:gd name="T76" fmla="*/ 2 w 601"/>
                <a:gd name="T77" fmla="*/ 1 h 1006"/>
                <a:gd name="T78" fmla="*/ 2 w 601"/>
                <a:gd name="T79" fmla="*/ 1 h 1006"/>
                <a:gd name="T80" fmla="*/ 2 w 601"/>
                <a:gd name="T81" fmla="*/ 0 h 1006"/>
                <a:gd name="T82" fmla="*/ 2 w 601"/>
                <a:gd name="T83" fmla="*/ 0 h 1006"/>
                <a:gd name="T84" fmla="*/ 2 w 601"/>
                <a:gd name="T85" fmla="*/ 0 h 1006"/>
                <a:gd name="T86" fmla="*/ 2 w 601"/>
                <a:gd name="T87" fmla="*/ 0 h 1006"/>
                <a:gd name="T88" fmla="*/ 1 w 601"/>
                <a:gd name="T89" fmla="*/ 0 h 1006"/>
                <a:gd name="T90" fmla="*/ 1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419"/>
            <p:cNvSpPr>
              <a:spLocks noChangeAspect="1"/>
            </p:cNvSpPr>
            <p:nvPr/>
          </p:nvSpPr>
          <p:spPr bwMode="auto">
            <a:xfrm>
              <a:off x="4084" y="2938"/>
              <a:ext cx="187" cy="333"/>
            </a:xfrm>
            <a:custGeom>
              <a:avLst/>
              <a:gdLst>
                <a:gd name="T0" fmla="*/ 1 w 556"/>
                <a:gd name="T1" fmla="*/ 0 h 992"/>
                <a:gd name="T2" fmla="*/ 0 w 556"/>
                <a:gd name="T3" fmla="*/ 0 h 992"/>
                <a:gd name="T4" fmla="*/ 0 w 556"/>
                <a:gd name="T5" fmla="*/ 0 h 992"/>
                <a:gd name="T6" fmla="*/ 0 w 556"/>
                <a:gd name="T7" fmla="*/ 1 h 992"/>
                <a:gd name="T8" fmla="*/ 0 w 556"/>
                <a:gd name="T9" fmla="*/ 1 h 992"/>
                <a:gd name="T10" fmla="*/ 0 w 556"/>
                <a:gd name="T11" fmla="*/ 1 h 992"/>
                <a:gd name="T12" fmla="*/ 0 w 556"/>
                <a:gd name="T13" fmla="*/ 1 h 992"/>
                <a:gd name="T14" fmla="*/ 0 w 556"/>
                <a:gd name="T15" fmla="*/ 2 h 992"/>
                <a:gd name="T16" fmla="*/ 0 w 556"/>
                <a:gd name="T17" fmla="*/ 2 h 992"/>
                <a:gd name="T18" fmla="*/ 0 w 556"/>
                <a:gd name="T19" fmla="*/ 2 h 992"/>
                <a:gd name="T20" fmla="*/ 0 w 556"/>
                <a:gd name="T21" fmla="*/ 2 h 992"/>
                <a:gd name="T22" fmla="*/ 0 w 556"/>
                <a:gd name="T23" fmla="*/ 3 h 992"/>
                <a:gd name="T24" fmla="*/ 1 w 556"/>
                <a:gd name="T25" fmla="*/ 3 h 992"/>
                <a:gd name="T26" fmla="*/ 1 w 556"/>
                <a:gd name="T27" fmla="*/ 3 h 992"/>
                <a:gd name="T28" fmla="*/ 1 w 556"/>
                <a:gd name="T29" fmla="*/ 3 h 992"/>
                <a:gd name="T30" fmla="*/ 0 w 556"/>
                <a:gd name="T31" fmla="*/ 4 h 992"/>
                <a:gd name="T32" fmla="*/ 1 w 556"/>
                <a:gd name="T33" fmla="*/ 4 h 992"/>
                <a:gd name="T34" fmla="*/ 1 w 556"/>
                <a:gd name="T35" fmla="*/ 4 h 992"/>
                <a:gd name="T36" fmla="*/ 1 w 556"/>
                <a:gd name="T37" fmla="*/ 4 h 992"/>
                <a:gd name="T38" fmla="*/ 1 w 556"/>
                <a:gd name="T39" fmla="*/ 4 h 992"/>
                <a:gd name="T40" fmla="*/ 1 w 556"/>
                <a:gd name="T41" fmla="*/ 4 h 992"/>
                <a:gd name="T42" fmla="*/ 1 w 556"/>
                <a:gd name="T43" fmla="*/ 4 h 992"/>
                <a:gd name="T44" fmla="*/ 1 w 556"/>
                <a:gd name="T45" fmla="*/ 4 h 992"/>
                <a:gd name="T46" fmla="*/ 1 w 556"/>
                <a:gd name="T47" fmla="*/ 4 h 992"/>
                <a:gd name="T48" fmla="*/ 1 w 556"/>
                <a:gd name="T49" fmla="*/ 4 h 992"/>
                <a:gd name="T50" fmla="*/ 1 w 556"/>
                <a:gd name="T51" fmla="*/ 4 h 992"/>
                <a:gd name="T52" fmla="*/ 1 w 556"/>
                <a:gd name="T53" fmla="*/ 3 h 992"/>
                <a:gd name="T54" fmla="*/ 2 w 556"/>
                <a:gd name="T55" fmla="*/ 3 h 992"/>
                <a:gd name="T56" fmla="*/ 2 w 556"/>
                <a:gd name="T57" fmla="*/ 3 h 992"/>
                <a:gd name="T58" fmla="*/ 2 w 556"/>
                <a:gd name="T59" fmla="*/ 3 h 992"/>
                <a:gd name="T60" fmla="*/ 2 w 556"/>
                <a:gd name="T61" fmla="*/ 3 h 992"/>
                <a:gd name="T62" fmla="*/ 2 w 556"/>
                <a:gd name="T63" fmla="*/ 3 h 992"/>
                <a:gd name="T64" fmla="*/ 2 w 556"/>
                <a:gd name="T65" fmla="*/ 3 h 992"/>
                <a:gd name="T66" fmla="*/ 2 w 556"/>
                <a:gd name="T67" fmla="*/ 2 h 992"/>
                <a:gd name="T68" fmla="*/ 2 w 556"/>
                <a:gd name="T69" fmla="*/ 2 h 992"/>
                <a:gd name="T70" fmla="*/ 2 w 556"/>
                <a:gd name="T71" fmla="*/ 1 h 992"/>
                <a:gd name="T72" fmla="*/ 2 w 556"/>
                <a:gd name="T73" fmla="*/ 1 h 992"/>
                <a:gd name="T74" fmla="*/ 2 w 556"/>
                <a:gd name="T75" fmla="*/ 1 h 992"/>
                <a:gd name="T76" fmla="*/ 2 w 556"/>
                <a:gd name="T77" fmla="*/ 0 h 992"/>
                <a:gd name="T78" fmla="*/ 2 w 556"/>
                <a:gd name="T79" fmla="*/ 0 h 992"/>
                <a:gd name="T80" fmla="*/ 2 w 556"/>
                <a:gd name="T81" fmla="*/ 0 h 992"/>
                <a:gd name="T82" fmla="*/ 2 w 556"/>
                <a:gd name="T83" fmla="*/ 0 h 992"/>
                <a:gd name="T84" fmla="*/ 1 w 556"/>
                <a:gd name="T85" fmla="*/ 0 h 992"/>
                <a:gd name="T86" fmla="*/ 1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E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420"/>
            <p:cNvSpPr>
              <a:spLocks noChangeAspect="1"/>
            </p:cNvSpPr>
            <p:nvPr/>
          </p:nvSpPr>
          <p:spPr bwMode="auto">
            <a:xfrm>
              <a:off x="4092" y="2943"/>
              <a:ext cx="172" cy="327"/>
            </a:xfrm>
            <a:custGeom>
              <a:avLst/>
              <a:gdLst>
                <a:gd name="T0" fmla="*/ 1 w 512"/>
                <a:gd name="T1" fmla="*/ 0 h 977"/>
                <a:gd name="T2" fmla="*/ 0 w 512"/>
                <a:gd name="T3" fmla="*/ 0 h 977"/>
                <a:gd name="T4" fmla="*/ 0 w 512"/>
                <a:gd name="T5" fmla="*/ 0 h 977"/>
                <a:gd name="T6" fmla="*/ 0 w 512"/>
                <a:gd name="T7" fmla="*/ 0 h 977"/>
                <a:gd name="T8" fmla="*/ 0 w 512"/>
                <a:gd name="T9" fmla="*/ 1 h 977"/>
                <a:gd name="T10" fmla="*/ 0 w 512"/>
                <a:gd name="T11" fmla="*/ 1 h 977"/>
                <a:gd name="T12" fmla="*/ 0 w 512"/>
                <a:gd name="T13" fmla="*/ 1 h 977"/>
                <a:gd name="T14" fmla="*/ 0 w 512"/>
                <a:gd name="T15" fmla="*/ 1 h 977"/>
                <a:gd name="T16" fmla="*/ 0 w 512"/>
                <a:gd name="T17" fmla="*/ 2 h 977"/>
                <a:gd name="T18" fmla="*/ 0 w 512"/>
                <a:gd name="T19" fmla="*/ 2 h 977"/>
                <a:gd name="T20" fmla="*/ 0 w 512"/>
                <a:gd name="T21" fmla="*/ 3 h 977"/>
                <a:gd name="T22" fmla="*/ 0 w 512"/>
                <a:gd name="T23" fmla="*/ 3 h 977"/>
                <a:gd name="T24" fmla="*/ 0 w 512"/>
                <a:gd name="T25" fmla="*/ 3 h 977"/>
                <a:gd name="T26" fmla="*/ 0 w 512"/>
                <a:gd name="T27" fmla="*/ 4 h 977"/>
                <a:gd name="T28" fmla="*/ 0 w 512"/>
                <a:gd name="T29" fmla="*/ 4 h 977"/>
                <a:gd name="T30" fmla="*/ 1 w 512"/>
                <a:gd name="T31" fmla="*/ 4 h 977"/>
                <a:gd name="T32" fmla="*/ 1 w 512"/>
                <a:gd name="T33" fmla="*/ 4 h 977"/>
                <a:gd name="T34" fmla="*/ 1 w 512"/>
                <a:gd name="T35" fmla="*/ 4 h 977"/>
                <a:gd name="T36" fmla="*/ 1 w 512"/>
                <a:gd name="T37" fmla="*/ 4 h 977"/>
                <a:gd name="T38" fmla="*/ 1 w 512"/>
                <a:gd name="T39" fmla="*/ 4 h 977"/>
                <a:gd name="T40" fmla="*/ 1 w 512"/>
                <a:gd name="T41" fmla="*/ 4 h 977"/>
                <a:gd name="T42" fmla="*/ 1 w 512"/>
                <a:gd name="T43" fmla="*/ 4 h 977"/>
                <a:gd name="T44" fmla="*/ 1 w 512"/>
                <a:gd name="T45" fmla="*/ 4 h 977"/>
                <a:gd name="T46" fmla="*/ 1 w 512"/>
                <a:gd name="T47" fmla="*/ 3 h 977"/>
                <a:gd name="T48" fmla="*/ 1 w 512"/>
                <a:gd name="T49" fmla="*/ 3 h 977"/>
                <a:gd name="T50" fmla="*/ 1 w 512"/>
                <a:gd name="T51" fmla="*/ 3 h 977"/>
                <a:gd name="T52" fmla="*/ 1 w 512"/>
                <a:gd name="T53" fmla="*/ 3 h 977"/>
                <a:gd name="T54" fmla="*/ 1 w 512"/>
                <a:gd name="T55" fmla="*/ 3 h 977"/>
                <a:gd name="T56" fmla="*/ 2 w 512"/>
                <a:gd name="T57" fmla="*/ 3 h 977"/>
                <a:gd name="T58" fmla="*/ 2 w 512"/>
                <a:gd name="T59" fmla="*/ 3 h 977"/>
                <a:gd name="T60" fmla="*/ 2 w 512"/>
                <a:gd name="T61" fmla="*/ 3 h 977"/>
                <a:gd name="T62" fmla="*/ 2 w 512"/>
                <a:gd name="T63" fmla="*/ 2 h 977"/>
                <a:gd name="T64" fmla="*/ 2 w 512"/>
                <a:gd name="T65" fmla="*/ 2 h 977"/>
                <a:gd name="T66" fmla="*/ 2 w 512"/>
                <a:gd name="T67" fmla="*/ 1 h 977"/>
                <a:gd name="T68" fmla="*/ 2 w 512"/>
                <a:gd name="T69" fmla="*/ 1 h 977"/>
                <a:gd name="T70" fmla="*/ 2 w 512"/>
                <a:gd name="T71" fmla="*/ 1 h 977"/>
                <a:gd name="T72" fmla="*/ 2 w 512"/>
                <a:gd name="T73" fmla="*/ 0 h 977"/>
                <a:gd name="T74" fmla="*/ 2 w 512"/>
                <a:gd name="T75" fmla="*/ 0 h 977"/>
                <a:gd name="T76" fmla="*/ 2 w 512"/>
                <a:gd name="T77" fmla="*/ 0 h 977"/>
                <a:gd name="T78" fmla="*/ 1 w 512"/>
                <a:gd name="T79" fmla="*/ 0 h 977"/>
                <a:gd name="T80" fmla="*/ 1 w 512"/>
                <a:gd name="T81" fmla="*/ 0 h 977"/>
                <a:gd name="T82" fmla="*/ 1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E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421"/>
            <p:cNvSpPr>
              <a:spLocks noChangeAspect="1"/>
            </p:cNvSpPr>
            <p:nvPr/>
          </p:nvSpPr>
          <p:spPr bwMode="auto">
            <a:xfrm>
              <a:off x="4099" y="2947"/>
              <a:ext cx="157" cy="323"/>
            </a:xfrm>
            <a:custGeom>
              <a:avLst/>
              <a:gdLst>
                <a:gd name="T0" fmla="*/ 1 w 469"/>
                <a:gd name="T1" fmla="*/ 0 h 964"/>
                <a:gd name="T2" fmla="*/ 0 w 469"/>
                <a:gd name="T3" fmla="*/ 0 h 964"/>
                <a:gd name="T4" fmla="*/ 0 w 469"/>
                <a:gd name="T5" fmla="*/ 0 h 964"/>
                <a:gd name="T6" fmla="*/ 0 w 469"/>
                <a:gd name="T7" fmla="*/ 0 h 964"/>
                <a:gd name="T8" fmla="*/ 0 w 469"/>
                <a:gd name="T9" fmla="*/ 1 h 964"/>
                <a:gd name="T10" fmla="*/ 0 w 469"/>
                <a:gd name="T11" fmla="*/ 1 h 964"/>
                <a:gd name="T12" fmla="*/ 0 w 469"/>
                <a:gd name="T13" fmla="*/ 1 h 964"/>
                <a:gd name="T14" fmla="*/ 0 w 469"/>
                <a:gd name="T15" fmla="*/ 1 h 964"/>
                <a:gd name="T16" fmla="*/ 0 w 469"/>
                <a:gd name="T17" fmla="*/ 2 h 964"/>
                <a:gd name="T18" fmla="*/ 0 w 469"/>
                <a:gd name="T19" fmla="*/ 2 h 964"/>
                <a:gd name="T20" fmla="*/ 0 w 469"/>
                <a:gd name="T21" fmla="*/ 3 h 964"/>
                <a:gd name="T22" fmla="*/ 0 w 469"/>
                <a:gd name="T23" fmla="*/ 3 h 964"/>
                <a:gd name="T24" fmla="*/ 0 w 469"/>
                <a:gd name="T25" fmla="*/ 3 h 964"/>
                <a:gd name="T26" fmla="*/ 0 w 469"/>
                <a:gd name="T27" fmla="*/ 4 h 964"/>
                <a:gd name="T28" fmla="*/ 0 w 469"/>
                <a:gd name="T29" fmla="*/ 4 h 964"/>
                <a:gd name="T30" fmla="*/ 0 w 469"/>
                <a:gd name="T31" fmla="*/ 4 h 964"/>
                <a:gd name="T32" fmla="*/ 1 w 469"/>
                <a:gd name="T33" fmla="*/ 4 h 964"/>
                <a:gd name="T34" fmla="*/ 1 w 469"/>
                <a:gd name="T35" fmla="*/ 4 h 964"/>
                <a:gd name="T36" fmla="*/ 1 w 469"/>
                <a:gd name="T37" fmla="*/ 4 h 964"/>
                <a:gd name="T38" fmla="*/ 1 w 469"/>
                <a:gd name="T39" fmla="*/ 4 h 964"/>
                <a:gd name="T40" fmla="*/ 1 w 469"/>
                <a:gd name="T41" fmla="*/ 4 h 964"/>
                <a:gd name="T42" fmla="*/ 1 w 469"/>
                <a:gd name="T43" fmla="*/ 4 h 964"/>
                <a:gd name="T44" fmla="*/ 1 w 469"/>
                <a:gd name="T45" fmla="*/ 4 h 964"/>
                <a:gd name="T46" fmla="*/ 1 w 469"/>
                <a:gd name="T47" fmla="*/ 3 h 964"/>
                <a:gd name="T48" fmla="*/ 1 w 469"/>
                <a:gd name="T49" fmla="*/ 3 h 964"/>
                <a:gd name="T50" fmla="*/ 1 w 469"/>
                <a:gd name="T51" fmla="*/ 3 h 964"/>
                <a:gd name="T52" fmla="*/ 1 w 469"/>
                <a:gd name="T53" fmla="*/ 3 h 964"/>
                <a:gd name="T54" fmla="*/ 1 w 469"/>
                <a:gd name="T55" fmla="*/ 3 h 964"/>
                <a:gd name="T56" fmla="*/ 1 w 469"/>
                <a:gd name="T57" fmla="*/ 3 h 964"/>
                <a:gd name="T58" fmla="*/ 1 w 469"/>
                <a:gd name="T59" fmla="*/ 3 h 964"/>
                <a:gd name="T60" fmla="*/ 1 w 469"/>
                <a:gd name="T61" fmla="*/ 2 h 964"/>
                <a:gd name="T62" fmla="*/ 2 w 469"/>
                <a:gd name="T63" fmla="*/ 2 h 964"/>
                <a:gd name="T64" fmla="*/ 2 w 469"/>
                <a:gd name="T65" fmla="*/ 2 h 964"/>
                <a:gd name="T66" fmla="*/ 2 w 469"/>
                <a:gd name="T67" fmla="*/ 1 h 964"/>
                <a:gd name="T68" fmla="*/ 2 w 469"/>
                <a:gd name="T69" fmla="*/ 1 h 964"/>
                <a:gd name="T70" fmla="*/ 2 w 469"/>
                <a:gd name="T71" fmla="*/ 1 h 964"/>
                <a:gd name="T72" fmla="*/ 2 w 469"/>
                <a:gd name="T73" fmla="*/ 0 h 964"/>
                <a:gd name="T74" fmla="*/ 2 w 469"/>
                <a:gd name="T75" fmla="*/ 0 h 964"/>
                <a:gd name="T76" fmla="*/ 2 w 469"/>
                <a:gd name="T77" fmla="*/ 0 h 964"/>
                <a:gd name="T78" fmla="*/ 1 w 469"/>
                <a:gd name="T79" fmla="*/ 0 h 964"/>
                <a:gd name="T80" fmla="*/ 1 w 469"/>
                <a:gd name="T81" fmla="*/ 0 h 964"/>
                <a:gd name="T82" fmla="*/ 1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E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422"/>
            <p:cNvSpPr>
              <a:spLocks noChangeAspect="1"/>
            </p:cNvSpPr>
            <p:nvPr/>
          </p:nvSpPr>
          <p:spPr bwMode="auto">
            <a:xfrm>
              <a:off x="4107" y="2951"/>
              <a:ext cx="143" cy="318"/>
            </a:xfrm>
            <a:custGeom>
              <a:avLst/>
              <a:gdLst>
                <a:gd name="T0" fmla="*/ 1 w 429"/>
                <a:gd name="T1" fmla="*/ 0 h 951"/>
                <a:gd name="T2" fmla="*/ 0 w 429"/>
                <a:gd name="T3" fmla="*/ 0 h 951"/>
                <a:gd name="T4" fmla="*/ 0 w 429"/>
                <a:gd name="T5" fmla="*/ 0 h 951"/>
                <a:gd name="T6" fmla="*/ 0 w 429"/>
                <a:gd name="T7" fmla="*/ 0 h 951"/>
                <a:gd name="T8" fmla="*/ 0 w 429"/>
                <a:gd name="T9" fmla="*/ 1 h 951"/>
                <a:gd name="T10" fmla="*/ 0 w 429"/>
                <a:gd name="T11" fmla="*/ 1 h 951"/>
                <a:gd name="T12" fmla="*/ 0 w 429"/>
                <a:gd name="T13" fmla="*/ 1 h 951"/>
                <a:gd name="T14" fmla="*/ 0 w 429"/>
                <a:gd name="T15" fmla="*/ 1 h 951"/>
                <a:gd name="T16" fmla="*/ 0 w 429"/>
                <a:gd name="T17" fmla="*/ 2 h 951"/>
                <a:gd name="T18" fmla="*/ 0 w 429"/>
                <a:gd name="T19" fmla="*/ 2 h 951"/>
                <a:gd name="T20" fmla="*/ 0 w 429"/>
                <a:gd name="T21" fmla="*/ 3 h 951"/>
                <a:gd name="T22" fmla="*/ 0 w 429"/>
                <a:gd name="T23" fmla="*/ 3 h 951"/>
                <a:gd name="T24" fmla="*/ 0 w 429"/>
                <a:gd name="T25" fmla="*/ 3 h 951"/>
                <a:gd name="T26" fmla="*/ 0 w 429"/>
                <a:gd name="T27" fmla="*/ 3 h 951"/>
                <a:gd name="T28" fmla="*/ 0 w 429"/>
                <a:gd name="T29" fmla="*/ 4 h 951"/>
                <a:gd name="T30" fmla="*/ 0 w 429"/>
                <a:gd name="T31" fmla="*/ 4 h 951"/>
                <a:gd name="T32" fmla="*/ 0 w 429"/>
                <a:gd name="T33" fmla="*/ 4 h 951"/>
                <a:gd name="T34" fmla="*/ 1 w 429"/>
                <a:gd name="T35" fmla="*/ 4 h 951"/>
                <a:gd name="T36" fmla="*/ 1 w 429"/>
                <a:gd name="T37" fmla="*/ 4 h 951"/>
                <a:gd name="T38" fmla="*/ 1 w 429"/>
                <a:gd name="T39" fmla="*/ 4 h 951"/>
                <a:gd name="T40" fmla="*/ 1 w 429"/>
                <a:gd name="T41" fmla="*/ 4 h 951"/>
                <a:gd name="T42" fmla="*/ 1 w 429"/>
                <a:gd name="T43" fmla="*/ 4 h 951"/>
                <a:gd name="T44" fmla="*/ 1 w 429"/>
                <a:gd name="T45" fmla="*/ 4 h 951"/>
                <a:gd name="T46" fmla="*/ 1 w 429"/>
                <a:gd name="T47" fmla="*/ 3 h 951"/>
                <a:gd name="T48" fmla="*/ 1 w 429"/>
                <a:gd name="T49" fmla="*/ 3 h 951"/>
                <a:gd name="T50" fmla="*/ 1 w 429"/>
                <a:gd name="T51" fmla="*/ 3 h 951"/>
                <a:gd name="T52" fmla="*/ 1 w 429"/>
                <a:gd name="T53" fmla="*/ 3 h 951"/>
                <a:gd name="T54" fmla="*/ 1 w 429"/>
                <a:gd name="T55" fmla="*/ 3 h 951"/>
                <a:gd name="T56" fmla="*/ 1 w 429"/>
                <a:gd name="T57" fmla="*/ 2 h 951"/>
                <a:gd name="T58" fmla="*/ 1 w 429"/>
                <a:gd name="T59" fmla="*/ 2 h 951"/>
                <a:gd name="T60" fmla="*/ 2 w 429"/>
                <a:gd name="T61" fmla="*/ 2 h 951"/>
                <a:gd name="T62" fmla="*/ 2 w 429"/>
                <a:gd name="T63" fmla="*/ 1 h 951"/>
                <a:gd name="T64" fmla="*/ 2 w 429"/>
                <a:gd name="T65" fmla="*/ 1 h 951"/>
                <a:gd name="T66" fmla="*/ 2 w 429"/>
                <a:gd name="T67" fmla="*/ 1 h 951"/>
                <a:gd name="T68" fmla="*/ 2 w 429"/>
                <a:gd name="T69" fmla="*/ 0 h 951"/>
                <a:gd name="T70" fmla="*/ 2 w 429"/>
                <a:gd name="T71" fmla="*/ 0 h 951"/>
                <a:gd name="T72" fmla="*/ 1 w 429"/>
                <a:gd name="T73" fmla="*/ 0 h 951"/>
                <a:gd name="T74" fmla="*/ 1 w 429"/>
                <a:gd name="T75" fmla="*/ 0 h 951"/>
                <a:gd name="T76" fmla="*/ 1 w 429"/>
                <a:gd name="T77" fmla="*/ 0 h 951"/>
                <a:gd name="T78" fmla="*/ 1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E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423"/>
            <p:cNvSpPr>
              <a:spLocks noChangeAspect="1"/>
            </p:cNvSpPr>
            <p:nvPr/>
          </p:nvSpPr>
          <p:spPr bwMode="auto">
            <a:xfrm>
              <a:off x="4114" y="2955"/>
              <a:ext cx="131" cy="314"/>
            </a:xfrm>
            <a:custGeom>
              <a:avLst/>
              <a:gdLst>
                <a:gd name="T0" fmla="*/ 1 w 389"/>
                <a:gd name="T1" fmla="*/ 0 h 936"/>
                <a:gd name="T2" fmla="*/ 0 w 389"/>
                <a:gd name="T3" fmla="*/ 0 h 936"/>
                <a:gd name="T4" fmla="*/ 0 w 389"/>
                <a:gd name="T5" fmla="*/ 0 h 936"/>
                <a:gd name="T6" fmla="*/ 0 w 389"/>
                <a:gd name="T7" fmla="*/ 0 h 936"/>
                <a:gd name="T8" fmla="*/ 0 w 389"/>
                <a:gd name="T9" fmla="*/ 1 h 936"/>
                <a:gd name="T10" fmla="*/ 0 w 389"/>
                <a:gd name="T11" fmla="*/ 1 h 936"/>
                <a:gd name="T12" fmla="*/ 0 w 389"/>
                <a:gd name="T13" fmla="*/ 1 h 936"/>
                <a:gd name="T14" fmla="*/ 0 w 389"/>
                <a:gd name="T15" fmla="*/ 1 h 936"/>
                <a:gd name="T16" fmla="*/ 0 w 389"/>
                <a:gd name="T17" fmla="*/ 2 h 936"/>
                <a:gd name="T18" fmla="*/ 0 w 389"/>
                <a:gd name="T19" fmla="*/ 2 h 936"/>
                <a:gd name="T20" fmla="*/ 0 w 389"/>
                <a:gd name="T21" fmla="*/ 3 h 936"/>
                <a:gd name="T22" fmla="*/ 0 w 389"/>
                <a:gd name="T23" fmla="*/ 3 h 936"/>
                <a:gd name="T24" fmla="*/ 0 w 389"/>
                <a:gd name="T25" fmla="*/ 3 h 936"/>
                <a:gd name="T26" fmla="*/ 0 w 389"/>
                <a:gd name="T27" fmla="*/ 3 h 936"/>
                <a:gd name="T28" fmla="*/ 0 w 389"/>
                <a:gd name="T29" fmla="*/ 4 h 936"/>
                <a:gd name="T30" fmla="*/ 0 w 389"/>
                <a:gd name="T31" fmla="*/ 4 h 936"/>
                <a:gd name="T32" fmla="*/ 0 w 389"/>
                <a:gd name="T33" fmla="*/ 4 h 936"/>
                <a:gd name="T34" fmla="*/ 0 w 389"/>
                <a:gd name="T35" fmla="*/ 4 h 936"/>
                <a:gd name="T36" fmla="*/ 1 w 389"/>
                <a:gd name="T37" fmla="*/ 4 h 936"/>
                <a:gd name="T38" fmla="*/ 1 w 389"/>
                <a:gd name="T39" fmla="*/ 4 h 936"/>
                <a:gd name="T40" fmla="*/ 1 w 389"/>
                <a:gd name="T41" fmla="*/ 4 h 936"/>
                <a:gd name="T42" fmla="*/ 1 w 389"/>
                <a:gd name="T43" fmla="*/ 4 h 936"/>
                <a:gd name="T44" fmla="*/ 1 w 389"/>
                <a:gd name="T45" fmla="*/ 4 h 936"/>
                <a:gd name="T46" fmla="*/ 1 w 389"/>
                <a:gd name="T47" fmla="*/ 3 h 936"/>
                <a:gd name="T48" fmla="*/ 1 w 389"/>
                <a:gd name="T49" fmla="*/ 3 h 936"/>
                <a:gd name="T50" fmla="*/ 1 w 389"/>
                <a:gd name="T51" fmla="*/ 3 h 936"/>
                <a:gd name="T52" fmla="*/ 1 w 389"/>
                <a:gd name="T53" fmla="*/ 3 h 936"/>
                <a:gd name="T54" fmla="*/ 1 w 389"/>
                <a:gd name="T55" fmla="*/ 3 h 936"/>
                <a:gd name="T56" fmla="*/ 1 w 389"/>
                <a:gd name="T57" fmla="*/ 2 h 936"/>
                <a:gd name="T58" fmla="*/ 1 w 389"/>
                <a:gd name="T59" fmla="*/ 2 h 936"/>
                <a:gd name="T60" fmla="*/ 1 w 389"/>
                <a:gd name="T61" fmla="*/ 2 h 936"/>
                <a:gd name="T62" fmla="*/ 1 w 389"/>
                <a:gd name="T63" fmla="*/ 1 h 936"/>
                <a:gd name="T64" fmla="*/ 2 w 389"/>
                <a:gd name="T65" fmla="*/ 1 h 936"/>
                <a:gd name="T66" fmla="*/ 2 w 389"/>
                <a:gd name="T67" fmla="*/ 1 h 936"/>
                <a:gd name="T68" fmla="*/ 2 w 389"/>
                <a:gd name="T69" fmla="*/ 0 h 936"/>
                <a:gd name="T70" fmla="*/ 2 w 389"/>
                <a:gd name="T71" fmla="*/ 0 h 936"/>
                <a:gd name="T72" fmla="*/ 1 w 389"/>
                <a:gd name="T73" fmla="*/ 0 h 936"/>
                <a:gd name="T74" fmla="*/ 1 w 389"/>
                <a:gd name="T75" fmla="*/ 0 h 936"/>
                <a:gd name="T76" fmla="*/ 1 w 389"/>
                <a:gd name="T77" fmla="*/ 0 h 936"/>
                <a:gd name="T78" fmla="*/ 1 w 389"/>
                <a:gd name="T79" fmla="*/ 0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424"/>
            <p:cNvSpPr>
              <a:spLocks noChangeAspect="1"/>
            </p:cNvSpPr>
            <p:nvPr/>
          </p:nvSpPr>
          <p:spPr bwMode="auto">
            <a:xfrm>
              <a:off x="4121" y="2959"/>
              <a:ext cx="118" cy="310"/>
            </a:xfrm>
            <a:custGeom>
              <a:avLst/>
              <a:gdLst>
                <a:gd name="T0" fmla="*/ 1 w 352"/>
                <a:gd name="T1" fmla="*/ 0 h 923"/>
                <a:gd name="T2" fmla="*/ 0 w 352"/>
                <a:gd name="T3" fmla="*/ 0 h 923"/>
                <a:gd name="T4" fmla="*/ 0 w 352"/>
                <a:gd name="T5" fmla="*/ 0 h 923"/>
                <a:gd name="T6" fmla="*/ 0 w 352"/>
                <a:gd name="T7" fmla="*/ 0 h 923"/>
                <a:gd name="T8" fmla="*/ 0 w 352"/>
                <a:gd name="T9" fmla="*/ 1 h 923"/>
                <a:gd name="T10" fmla="*/ 0 w 352"/>
                <a:gd name="T11" fmla="*/ 1 h 923"/>
                <a:gd name="T12" fmla="*/ 0 w 352"/>
                <a:gd name="T13" fmla="*/ 1 h 923"/>
                <a:gd name="T14" fmla="*/ 0 w 352"/>
                <a:gd name="T15" fmla="*/ 1 h 923"/>
                <a:gd name="T16" fmla="*/ 0 w 352"/>
                <a:gd name="T17" fmla="*/ 1 h 923"/>
                <a:gd name="T18" fmla="*/ 0 w 352"/>
                <a:gd name="T19" fmla="*/ 2 h 923"/>
                <a:gd name="T20" fmla="*/ 0 w 352"/>
                <a:gd name="T21" fmla="*/ 3 h 923"/>
                <a:gd name="T22" fmla="*/ 0 w 352"/>
                <a:gd name="T23" fmla="*/ 3 h 923"/>
                <a:gd name="T24" fmla="*/ 0 w 352"/>
                <a:gd name="T25" fmla="*/ 3 h 923"/>
                <a:gd name="T26" fmla="*/ 0 w 352"/>
                <a:gd name="T27" fmla="*/ 3 h 923"/>
                <a:gd name="T28" fmla="*/ 0 w 352"/>
                <a:gd name="T29" fmla="*/ 4 h 923"/>
                <a:gd name="T30" fmla="*/ 0 w 352"/>
                <a:gd name="T31" fmla="*/ 4 h 923"/>
                <a:gd name="T32" fmla="*/ 0 w 352"/>
                <a:gd name="T33" fmla="*/ 4 h 923"/>
                <a:gd name="T34" fmla="*/ 0 w 352"/>
                <a:gd name="T35" fmla="*/ 4 h 923"/>
                <a:gd name="T36" fmla="*/ 0 w 352"/>
                <a:gd name="T37" fmla="*/ 4 h 923"/>
                <a:gd name="T38" fmla="*/ 1 w 352"/>
                <a:gd name="T39" fmla="*/ 4 h 923"/>
                <a:gd name="T40" fmla="*/ 1 w 352"/>
                <a:gd name="T41" fmla="*/ 4 h 923"/>
                <a:gd name="T42" fmla="*/ 1 w 352"/>
                <a:gd name="T43" fmla="*/ 4 h 923"/>
                <a:gd name="T44" fmla="*/ 1 w 352"/>
                <a:gd name="T45" fmla="*/ 4 h 923"/>
                <a:gd name="T46" fmla="*/ 1 w 352"/>
                <a:gd name="T47" fmla="*/ 3 h 923"/>
                <a:gd name="T48" fmla="*/ 1 w 352"/>
                <a:gd name="T49" fmla="*/ 3 h 923"/>
                <a:gd name="T50" fmla="*/ 1 w 352"/>
                <a:gd name="T51" fmla="*/ 3 h 923"/>
                <a:gd name="T52" fmla="*/ 1 w 352"/>
                <a:gd name="T53" fmla="*/ 3 h 923"/>
                <a:gd name="T54" fmla="*/ 1 w 352"/>
                <a:gd name="T55" fmla="*/ 3 h 923"/>
                <a:gd name="T56" fmla="*/ 1 w 352"/>
                <a:gd name="T57" fmla="*/ 2 h 923"/>
                <a:gd name="T58" fmla="*/ 1 w 352"/>
                <a:gd name="T59" fmla="*/ 2 h 923"/>
                <a:gd name="T60" fmla="*/ 1 w 352"/>
                <a:gd name="T61" fmla="*/ 2 h 923"/>
                <a:gd name="T62" fmla="*/ 1 w 352"/>
                <a:gd name="T63" fmla="*/ 1 h 923"/>
                <a:gd name="T64" fmla="*/ 1 w 352"/>
                <a:gd name="T65" fmla="*/ 1 h 923"/>
                <a:gd name="T66" fmla="*/ 1 w 352"/>
                <a:gd name="T67" fmla="*/ 1 h 923"/>
                <a:gd name="T68" fmla="*/ 1 w 352"/>
                <a:gd name="T69" fmla="*/ 0 h 923"/>
                <a:gd name="T70" fmla="*/ 1 w 352"/>
                <a:gd name="T71" fmla="*/ 0 h 923"/>
                <a:gd name="T72" fmla="*/ 1 w 352"/>
                <a:gd name="T73" fmla="*/ 0 h 923"/>
                <a:gd name="T74" fmla="*/ 1 w 352"/>
                <a:gd name="T75" fmla="*/ 0 h 923"/>
                <a:gd name="T76" fmla="*/ 1 w 352"/>
                <a:gd name="T77" fmla="*/ 0 h 923"/>
                <a:gd name="T78" fmla="*/ 1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425"/>
            <p:cNvSpPr>
              <a:spLocks noChangeAspect="1"/>
            </p:cNvSpPr>
            <p:nvPr/>
          </p:nvSpPr>
          <p:spPr bwMode="auto">
            <a:xfrm>
              <a:off x="4128" y="2963"/>
              <a:ext cx="107" cy="306"/>
            </a:xfrm>
            <a:custGeom>
              <a:avLst/>
              <a:gdLst>
                <a:gd name="T0" fmla="*/ 1 w 319"/>
                <a:gd name="T1" fmla="*/ 0 h 910"/>
                <a:gd name="T2" fmla="*/ 0 w 319"/>
                <a:gd name="T3" fmla="*/ 0 h 910"/>
                <a:gd name="T4" fmla="*/ 0 w 319"/>
                <a:gd name="T5" fmla="*/ 0 h 910"/>
                <a:gd name="T6" fmla="*/ 0 w 319"/>
                <a:gd name="T7" fmla="*/ 0 h 910"/>
                <a:gd name="T8" fmla="*/ 0 w 319"/>
                <a:gd name="T9" fmla="*/ 0 h 910"/>
                <a:gd name="T10" fmla="*/ 0 w 319"/>
                <a:gd name="T11" fmla="*/ 1 h 910"/>
                <a:gd name="T12" fmla="*/ 0 w 319"/>
                <a:gd name="T13" fmla="*/ 1 h 910"/>
                <a:gd name="T14" fmla="*/ 0 w 319"/>
                <a:gd name="T15" fmla="*/ 1 h 910"/>
                <a:gd name="T16" fmla="*/ 0 w 319"/>
                <a:gd name="T17" fmla="*/ 1 h 910"/>
                <a:gd name="T18" fmla="*/ 0 w 319"/>
                <a:gd name="T19" fmla="*/ 2 h 910"/>
                <a:gd name="T20" fmla="*/ 0 w 319"/>
                <a:gd name="T21" fmla="*/ 3 h 910"/>
                <a:gd name="T22" fmla="*/ 0 w 319"/>
                <a:gd name="T23" fmla="*/ 3 h 910"/>
                <a:gd name="T24" fmla="*/ 0 w 319"/>
                <a:gd name="T25" fmla="*/ 3 h 910"/>
                <a:gd name="T26" fmla="*/ 0 w 319"/>
                <a:gd name="T27" fmla="*/ 3 h 910"/>
                <a:gd name="T28" fmla="*/ 0 w 319"/>
                <a:gd name="T29" fmla="*/ 4 h 910"/>
                <a:gd name="T30" fmla="*/ 0 w 319"/>
                <a:gd name="T31" fmla="*/ 4 h 910"/>
                <a:gd name="T32" fmla="*/ 0 w 319"/>
                <a:gd name="T33" fmla="*/ 4 h 910"/>
                <a:gd name="T34" fmla="*/ 0 w 319"/>
                <a:gd name="T35" fmla="*/ 4 h 910"/>
                <a:gd name="T36" fmla="*/ 0 w 319"/>
                <a:gd name="T37" fmla="*/ 4 h 910"/>
                <a:gd name="T38" fmla="*/ 0 w 319"/>
                <a:gd name="T39" fmla="*/ 4 h 910"/>
                <a:gd name="T40" fmla="*/ 0 w 319"/>
                <a:gd name="T41" fmla="*/ 4 h 910"/>
                <a:gd name="T42" fmla="*/ 1 w 319"/>
                <a:gd name="T43" fmla="*/ 4 h 910"/>
                <a:gd name="T44" fmla="*/ 1 w 319"/>
                <a:gd name="T45" fmla="*/ 4 h 910"/>
                <a:gd name="T46" fmla="*/ 1 w 319"/>
                <a:gd name="T47" fmla="*/ 3 h 910"/>
                <a:gd name="T48" fmla="*/ 1 w 319"/>
                <a:gd name="T49" fmla="*/ 3 h 910"/>
                <a:gd name="T50" fmla="*/ 1 w 319"/>
                <a:gd name="T51" fmla="*/ 3 h 910"/>
                <a:gd name="T52" fmla="*/ 1 w 319"/>
                <a:gd name="T53" fmla="*/ 3 h 910"/>
                <a:gd name="T54" fmla="*/ 1 w 319"/>
                <a:gd name="T55" fmla="*/ 3 h 910"/>
                <a:gd name="T56" fmla="*/ 1 w 319"/>
                <a:gd name="T57" fmla="*/ 2 h 910"/>
                <a:gd name="T58" fmla="*/ 1 w 319"/>
                <a:gd name="T59" fmla="*/ 2 h 910"/>
                <a:gd name="T60" fmla="*/ 1 w 319"/>
                <a:gd name="T61" fmla="*/ 2 h 910"/>
                <a:gd name="T62" fmla="*/ 1 w 319"/>
                <a:gd name="T63" fmla="*/ 1 h 910"/>
                <a:gd name="T64" fmla="*/ 1 w 319"/>
                <a:gd name="T65" fmla="*/ 1 h 910"/>
                <a:gd name="T66" fmla="*/ 1 w 319"/>
                <a:gd name="T67" fmla="*/ 1 h 910"/>
                <a:gd name="T68" fmla="*/ 1 w 319"/>
                <a:gd name="T69" fmla="*/ 0 h 910"/>
                <a:gd name="T70" fmla="*/ 1 w 319"/>
                <a:gd name="T71" fmla="*/ 0 h 910"/>
                <a:gd name="T72" fmla="*/ 1 w 319"/>
                <a:gd name="T73" fmla="*/ 0 h 910"/>
                <a:gd name="T74" fmla="*/ 1 w 319"/>
                <a:gd name="T75" fmla="*/ 0 h 910"/>
                <a:gd name="T76" fmla="*/ 1 w 319"/>
                <a:gd name="T77" fmla="*/ 0 h 910"/>
                <a:gd name="T78" fmla="*/ 1 w 319"/>
                <a:gd name="T79" fmla="*/ 0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426"/>
            <p:cNvSpPr>
              <a:spLocks noChangeAspect="1"/>
            </p:cNvSpPr>
            <p:nvPr/>
          </p:nvSpPr>
          <p:spPr bwMode="auto">
            <a:xfrm>
              <a:off x="4135" y="2967"/>
              <a:ext cx="96" cy="301"/>
            </a:xfrm>
            <a:custGeom>
              <a:avLst/>
              <a:gdLst>
                <a:gd name="T0" fmla="*/ 1 w 286"/>
                <a:gd name="T1" fmla="*/ 0 h 896"/>
                <a:gd name="T2" fmla="*/ 1 w 286"/>
                <a:gd name="T3" fmla="*/ 0 h 896"/>
                <a:gd name="T4" fmla="*/ 0 w 286"/>
                <a:gd name="T5" fmla="*/ 0 h 896"/>
                <a:gd name="T6" fmla="*/ 0 w 286"/>
                <a:gd name="T7" fmla="*/ 0 h 896"/>
                <a:gd name="T8" fmla="*/ 0 w 286"/>
                <a:gd name="T9" fmla="*/ 0 h 896"/>
                <a:gd name="T10" fmla="*/ 0 w 286"/>
                <a:gd name="T11" fmla="*/ 0 h 896"/>
                <a:gd name="T12" fmla="*/ 0 w 286"/>
                <a:gd name="T13" fmla="*/ 0 h 896"/>
                <a:gd name="T14" fmla="*/ 0 w 286"/>
                <a:gd name="T15" fmla="*/ 0 h 896"/>
                <a:gd name="T16" fmla="*/ 0 w 286"/>
                <a:gd name="T17" fmla="*/ 0 h 896"/>
                <a:gd name="T18" fmla="*/ 0 w 286"/>
                <a:gd name="T19" fmla="*/ 0 h 896"/>
                <a:gd name="T20" fmla="*/ 0 w 286"/>
                <a:gd name="T21" fmla="*/ 1 h 896"/>
                <a:gd name="T22" fmla="*/ 0 w 286"/>
                <a:gd name="T23" fmla="*/ 1 h 896"/>
                <a:gd name="T24" fmla="*/ 0 w 286"/>
                <a:gd name="T25" fmla="*/ 1 h 896"/>
                <a:gd name="T26" fmla="*/ 0 w 286"/>
                <a:gd name="T27" fmla="*/ 1 h 896"/>
                <a:gd name="T28" fmla="*/ 0 w 286"/>
                <a:gd name="T29" fmla="*/ 1 h 896"/>
                <a:gd name="T30" fmla="*/ 0 w 286"/>
                <a:gd name="T31" fmla="*/ 1 h 896"/>
                <a:gd name="T32" fmla="*/ 0 w 286"/>
                <a:gd name="T33" fmla="*/ 1 h 896"/>
                <a:gd name="T34" fmla="*/ 0 w 286"/>
                <a:gd name="T35" fmla="*/ 3 h 896"/>
                <a:gd name="T36" fmla="*/ 0 w 286"/>
                <a:gd name="T37" fmla="*/ 3 h 896"/>
                <a:gd name="T38" fmla="*/ 0 w 286"/>
                <a:gd name="T39" fmla="*/ 4 h 896"/>
                <a:gd name="T40" fmla="*/ 0 w 286"/>
                <a:gd name="T41" fmla="*/ 4 h 896"/>
                <a:gd name="T42" fmla="*/ 0 w 286"/>
                <a:gd name="T43" fmla="*/ 4 h 896"/>
                <a:gd name="T44" fmla="*/ 0 w 286"/>
                <a:gd name="T45" fmla="*/ 4 h 896"/>
                <a:gd name="T46" fmla="*/ 1 w 286"/>
                <a:gd name="T47" fmla="*/ 3 h 896"/>
                <a:gd name="T48" fmla="*/ 1 w 286"/>
                <a:gd name="T49" fmla="*/ 3 h 896"/>
                <a:gd name="T50" fmla="*/ 1 w 286"/>
                <a:gd name="T51" fmla="*/ 2 h 896"/>
                <a:gd name="T52" fmla="*/ 1 w 286"/>
                <a:gd name="T53" fmla="*/ 2 h 896"/>
                <a:gd name="T54" fmla="*/ 1 w 286"/>
                <a:gd name="T55" fmla="*/ 2 h 896"/>
                <a:gd name="T56" fmla="*/ 1 w 286"/>
                <a:gd name="T57" fmla="*/ 2 h 896"/>
                <a:gd name="T58" fmla="*/ 1 w 286"/>
                <a:gd name="T59" fmla="*/ 2 h 896"/>
                <a:gd name="T60" fmla="*/ 1 w 286"/>
                <a:gd name="T61" fmla="*/ 2 h 896"/>
                <a:gd name="T62" fmla="*/ 1 w 286"/>
                <a:gd name="T63" fmla="*/ 1 h 896"/>
                <a:gd name="T64" fmla="*/ 1 w 286"/>
                <a:gd name="T65" fmla="*/ 1 h 896"/>
                <a:gd name="T66" fmla="*/ 1 w 286"/>
                <a:gd name="T67" fmla="*/ 1 h 896"/>
                <a:gd name="T68" fmla="*/ 1 w 286"/>
                <a:gd name="T69" fmla="*/ 1 h 896"/>
                <a:gd name="T70" fmla="*/ 1 w 286"/>
                <a:gd name="T71" fmla="*/ 1 h 896"/>
                <a:gd name="T72" fmla="*/ 1 w 286"/>
                <a:gd name="T73" fmla="*/ 0 h 896"/>
                <a:gd name="T74" fmla="*/ 1 w 286"/>
                <a:gd name="T75" fmla="*/ 0 h 896"/>
                <a:gd name="T76" fmla="*/ 1 w 286"/>
                <a:gd name="T77" fmla="*/ 0 h 896"/>
                <a:gd name="T78" fmla="*/ 1 w 286"/>
                <a:gd name="T79" fmla="*/ 0 h 896"/>
                <a:gd name="T80" fmla="*/ 1 w 286"/>
                <a:gd name="T81" fmla="*/ 0 h 896"/>
                <a:gd name="T82" fmla="*/ 1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427"/>
            <p:cNvSpPr>
              <a:spLocks noChangeAspect="1"/>
            </p:cNvSpPr>
            <p:nvPr/>
          </p:nvSpPr>
          <p:spPr bwMode="auto">
            <a:xfrm>
              <a:off x="4038" y="2910"/>
              <a:ext cx="116" cy="161"/>
            </a:xfrm>
            <a:custGeom>
              <a:avLst/>
              <a:gdLst>
                <a:gd name="T0" fmla="*/ 1 w 346"/>
                <a:gd name="T1" fmla="*/ 0 h 480"/>
                <a:gd name="T2" fmla="*/ 1 w 346"/>
                <a:gd name="T3" fmla="*/ 0 h 480"/>
                <a:gd name="T4" fmla="*/ 1 w 346"/>
                <a:gd name="T5" fmla="*/ 0 h 480"/>
                <a:gd name="T6" fmla="*/ 1 w 346"/>
                <a:gd name="T7" fmla="*/ 0 h 480"/>
                <a:gd name="T8" fmla="*/ 1 w 346"/>
                <a:gd name="T9" fmla="*/ 0 h 480"/>
                <a:gd name="T10" fmla="*/ 0 w 346"/>
                <a:gd name="T11" fmla="*/ 0 h 480"/>
                <a:gd name="T12" fmla="*/ 0 w 346"/>
                <a:gd name="T13" fmla="*/ 0 h 480"/>
                <a:gd name="T14" fmla="*/ 0 w 346"/>
                <a:gd name="T15" fmla="*/ 1 h 480"/>
                <a:gd name="T16" fmla="*/ 0 w 346"/>
                <a:gd name="T17" fmla="*/ 1 h 480"/>
                <a:gd name="T18" fmla="*/ 0 w 346"/>
                <a:gd name="T19" fmla="*/ 1 h 480"/>
                <a:gd name="T20" fmla="*/ 0 w 346"/>
                <a:gd name="T21" fmla="*/ 1 h 480"/>
                <a:gd name="T22" fmla="*/ 0 w 346"/>
                <a:gd name="T23" fmla="*/ 1 h 480"/>
                <a:gd name="T24" fmla="*/ 0 w 346"/>
                <a:gd name="T25" fmla="*/ 1 h 480"/>
                <a:gd name="T26" fmla="*/ 0 w 346"/>
                <a:gd name="T27" fmla="*/ 1 h 480"/>
                <a:gd name="T28" fmla="*/ 0 w 346"/>
                <a:gd name="T29" fmla="*/ 2 h 480"/>
                <a:gd name="T30" fmla="*/ 0 w 346"/>
                <a:gd name="T31" fmla="*/ 2 h 480"/>
                <a:gd name="T32" fmla="*/ 0 w 346"/>
                <a:gd name="T33" fmla="*/ 2 h 480"/>
                <a:gd name="T34" fmla="*/ 0 w 346"/>
                <a:gd name="T35" fmla="*/ 2 h 480"/>
                <a:gd name="T36" fmla="*/ 0 w 346"/>
                <a:gd name="T37" fmla="*/ 2 h 480"/>
                <a:gd name="T38" fmla="*/ 0 w 346"/>
                <a:gd name="T39" fmla="*/ 2 h 480"/>
                <a:gd name="T40" fmla="*/ 0 w 346"/>
                <a:gd name="T41" fmla="*/ 1 h 480"/>
                <a:gd name="T42" fmla="*/ 0 w 346"/>
                <a:gd name="T43" fmla="*/ 1 h 480"/>
                <a:gd name="T44" fmla="*/ 0 w 346"/>
                <a:gd name="T45" fmla="*/ 1 h 480"/>
                <a:gd name="T46" fmla="*/ 0 w 346"/>
                <a:gd name="T47" fmla="*/ 1 h 480"/>
                <a:gd name="T48" fmla="*/ 1 w 346"/>
                <a:gd name="T49" fmla="*/ 1 h 480"/>
                <a:gd name="T50" fmla="*/ 1 w 346"/>
                <a:gd name="T51" fmla="*/ 1 h 480"/>
                <a:gd name="T52" fmla="*/ 1 w 346"/>
                <a:gd name="T53" fmla="*/ 1 h 480"/>
                <a:gd name="T54" fmla="*/ 1 w 346"/>
                <a:gd name="T55" fmla="*/ 0 h 480"/>
                <a:gd name="T56" fmla="*/ 1 w 346"/>
                <a:gd name="T57" fmla="*/ 0 h 480"/>
                <a:gd name="T58" fmla="*/ 1 w 346"/>
                <a:gd name="T59" fmla="*/ 0 h 480"/>
                <a:gd name="T60" fmla="*/ 1 w 346"/>
                <a:gd name="T61" fmla="*/ 0 h 480"/>
                <a:gd name="T62" fmla="*/ 1 w 346"/>
                <a:gd name="T63" fmla="*/ 0 h 480"/>
                <a:gd name="T64" fmla="*/ 1 w 346"/>
                <a:gd name="T65" fmla="*/ 0 h 480"/>
                <a:gd name="T66" fmla="*/ 1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428"/>
            <p:cNvSpPr>
              <a:spLocks noChangeAspect="1"/>
            </p:cNvSpPr>
            <p:nvPr/>
          </p:nvSpPr>
          <p:spPr bwMode="auto">
            <a:xfrm>
              <a:off x="4039" y="2911"/>
              <a:ext cx="114" cy="158"/>
            </a:xfrm>
            <a:custGeom>
              <a:avLst/>
              <a:gdLst>
                <a:gd name="T0" fmla="*/ 1 w 337"/>
                <a:gd name="T1" fmla="*/ 0 h 469"/>
                <a:gd name="T2" fmla="*/ 1 w 337"/>
                <a:gd name="T3" fmla="*/ 0 h 469"/>
                <a:gd name="T4" fmla="*/ 1 w 337"/>
                <a:gd name="T5" fmla="*/ 0 h 469"/>
                <a:gd name="T6" fmla="*/ 1 w 337"/>
                <a:gd name="T7" fmla="*/ 0 h 469"/>
                <a:gd name="T8" fmla="*/ 1 w 337"/>
                <a:gd name="T9" fmla="*/ 0 h 469"/>
                <a:gd name="T10" fmla="*/ 0 w 337"/>
                <a:gd name="T11" fmla="*/ 0 h 469"/>
                <a:gd name="T12" fmla="*/ 0 w 337"/>
                <a:gd name="T13" fmla="*/ 0 h 469"/>
                <a:gd name="T14" fmla="*/ 0 w 337"/>
                <a:gd name="T15" fmla="*/ 1 h 469"/>
                <a:gd name="T16" fmla="*/ 0 w 337"/>
                <a:gd name="T17" fmla="*/ 1 h 469"/>
                <a:gd name="T18" fmla="*/ 0 w 337"/>
                <a:gd name="T19" fmla="*/ 1 h 469"/>
                <a:gd name="T20" fmla="*/ 0 w 337"/>
                <a:gd name="T21" fmla="*/ 1 h 469"/>
                <a:gd name="T22" fmla="*/ 0 w 337"/>
                <a:gd name="T23" fmla="*/ 1 h 469"/>
                <a:gd name="T24" fmla="*/ 0 w 337"/>
                <a:gd name="T25" fmla="*/ 1 h 469"/>
                <a:gd name="T26" fmla="*/ 0 w 337"/>
                <a:gd name="T27" fmla="*/ 1 h 469"/>
                <a:gd name="T28" fmla="*/ 0 w 337"/>
                <a:gd name="T29" fmla="*/ 2 h 469"/>
                <a:gd name="T30" fmla="*/ 0 w 337"/>
                <a:gd name="T31" fmla="*/ 2 h 469"/>
                <a:gd name="T32" fmla="*/ 0 w 337"/>
                <a:gd name="T33" fmla="*/ 2 h 469"/>
                <a:gd name="T34" fmla="*/ 0 w 337"/>
                <a:gd name="T35" fmla="*/ 2 h 469"/>
                <a:gd name="T36" fmla="*/ 0 w 337"/>
                <a:gd name="T37" fmla="*/ 2 h 469"/>
                <a:gd name="T38" fmla="*/ 0 w 337"/>
                <a:gd name="T39" fmla="*/ 2 h 469"/>
                <a:gd name="T40" fmla="*/ 0 w 337"/>
                <a:gd name="T41" fmla="*/ 1 h 469"/>
                <a:gd name="T42" fmla="*/ 0 w 337"/>
                <a:gd name="T43" fmla="*/ 1 h 469"/>
                <a:gd name="T44" fmla="*/ 0 w 337"/>
                <a:gd name="T45" fmla="*/ 1 h 469"/>
                <a:gd name="T46" fmla="*/ 0 w 337"/>
                <a:gd name="T47" fmla="*/ 1 h 469"/>
                <a:gd name="T48" fmla="*/ 1 w 337"/>
                <a:gd name="T49" fmla="*/ 1 h 469"/>
                <a:gd name="T50" fmla="*/ 1 w 337"/>
                <a:gd name="T51" fmla="*/ 1 h 469"/>
                <a:gd name="T52" fmla="*/ 1 w 337"/>
                <a:gd name="T53" fmla="*/ 1 h 469"/>
                <a:gd name="T54" fmla="*/ 1 w 337"/>
                <a:gd name="T55" fmla="*/ 0 h 469"/>
                <a:gd name="T56" fmla="*/ 1 w 337"/>
                <a:gd name="T57" fmla="*/ 0 h 469"/>
                <a:gd name="T58" fmla="*/ 1 w 337"/>
                <a:gd name="T59" fmla="*/ 0 h 469"/>
                <a:gd name="T60" fmla="*/ 1 w 337"/>
                <a:gd name="T61" fmla="*/ 0 h 469"/>
                <a:gd name="T62" fmla="*/ 1 w 337"/>
                <a:gd name="T63" fmla="*/ 0 h 469"/>
                <a:gd name="T64" fmla="*/ 1 w 337"/>
                <a:gd name="T65" fmla="*/ 0 h 469"/>
                <a:gd name="T66" fmla="*/ 1 w 337"/>
                <a:gd name="T67" fmla="*/ 0 h 469"/>
                <a:gd name="T68" fmla="*/ 1 w 337"/>
                <a:gd name="T69" fmla="*/ 0 h 469"/>
                <a:gd name="T70" fmla="*/ 1 w 337"/>
                <a:gd name="T71" fmla="*/ 0 h 469"/>
                <a:gd name="T72" fmla="*/ 1 w 337"/>
                <a:gd name="T73" fmla="*/ 0 h 469"/>
                <a:gd name="T74" fmla="*/ 1 w 337"/>
                <a:gd name="T75" fmla="*/ 0 h 469"/>
                <a:gd name="T76" fmla="*/ 1 w 337"/>
                <a:gd name="T77" fmla="*/ 0 h 469"/>
                <a:gd name="T78" fmla="*/ 1 w 337"/>
                <a:gd name="T79" fmla="*/ 0 h 469"/>
                <a:gd name="T80" fmla="*/ 1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429"/>
            <p:cNvSpPr>
              <a:spLocks noChangeAspect="1"/>
            </p:cNvSpPr>
            <p:nvPr/>
          </p:nvSpPr>
          <p:spPr bwMode="auto">
            <a:xfrm>
              <a:off x="4040" y="2912"/>
              <a:ext cx="111" cy="154"/>
            </a:xfrm>
            <a:custGeom>
              <a:avLst/>
              <a:gdLst>
                <a:gd name="T0" fmla="*/ 1 w 332"/>
                <a:gd name="T1" fmla="*/ 0 h 458"/>
                <a:gd name="T2" fmla="*/ 1 w 332"/>
                <a:gd name="T3" fmla="*/ 0 h 458"/>
                <a:gd name="T4" fmla="*/ 1 w 332"/>
                <a:gd name="T5" fmla="*/ 0 h 458"/>
                <a:gd name="T6" fmla="*/ 1 w 332"/>
                <a:gd name="T7" fmla="*/ 0 h 458"/>
                <a:gd name="T8" fmla="*/ 1 w 332"/>
                <a:gd name="T9" fmla="*/ 0 h 458"/>
                <a:gd name="T10" fmla="*/ 0 w 332"/>
                <a:gd name="T11" fmla="*/ 0 h 458"/>
                <a:gd name="T12" fmla="*/ 0 w 332"/>
                <a:gd name="T13" fmla="*/ 0 h 458"/>
                <a:gd name="T14" fmla="*/ 0 w 332"/>
                <a:gd name="T15" fmla="*/ 1 h 458"/>
                <a:gd name="T16" fmla="*/ 0 w 332"/>
                <a:gd name="T17" fmla="*/ 1 h 458"/>
                <a:gd name="T18" fmla="*/ 0 w 332"/>
                <a:gd name="T19" fmla="*/ 1 h 458"/>
                <a:gd name="T20" fmla="*/ 0 w 332"/>
                <a:gd name="T21" fmla="*/ 1 h 458"/>
                <a:gd name="T22" fmla="*/ 0 w 332"/>
                <a:gd name="T23" fmla="*/ 1 h 458"/>
                <a:gd name="T24" fmla="*/ 0 w 332"/>
                <a:gd name="T25" fmla="*/ 1 h 458"/>
                <a:gd name="T26" fmla="*/ 0 w 332"/>
                <a:gd name="T27" fmla="*/ 1 h 458"/>
                <a:gd name="T28" fmla="*/ 0 w 332"/>
                <a:gd name="T29" fmla="*/ 2 h 458"/>
                <a:gd name="T30" fmla="*/ 0 w 332"/>
                <a:gd name="T31" fmla="*/ 2 h 458"/>
                <a:gd name="T32" fmla="*/ 0 w 332"/>
                <a:gd name="T33" fmla="*/ 2 h 458"/>
                <a:gd name="T34" fmla="*/ 0 w 332"/>
                <a:gd name="T35" fmla="*/ 2 h 458"/>
                <a:gd name="T36" fmla="*/ 0 w 332"/>
                <a:gd name="T37" fmla="*/ 2 h 458"/>
                <a:gd name="T38" fmla="*/ 0 w 332"/>
                <a:gd name="T39" fmla="*/ 1 h 458"/>
                <a:gd name="T40" fmla="*/ 0 w 332"/>
                <a:gd name="T41" fmla="*/ 1 h 458"/>
                <a:gd name="T42" fmla="*/ 0 w 332"/>
                <a:gd name="T43" fmla="*/ 1 h 458"/>
                <a:gd name="T44" fmla="*/ 0 w 332"/>
                <a:gd name="T45" fmla="*/ 1 h 458"/>
                <a:gd name="T46" fmla="*/ 0 w 332"/>
                <a:gd name="T47" fmla="*/ 1 h 458"/>
                <a:gd name="T48" fmla="*/ 0 w 332"/>
                <a:gd name="T49" fmla="*/ 1 h 458"/>
                <a:gd name="T50" fmla="*/ 1 w 332"/>
                <a:gd name="T51" fmla="*/ 1 h 458"/>
                <a:gd name="T52" fmla="*/ 1 w 332"/>
                <a:gd name="T53" fmla="*/ 1 h 458"/>
                <a:gd name="T54" fmla="*/ 1 w 332"/>
                <a:gd name="T55" fmla="*/ 0 h 458"/>
                <a:gd name="T56" fmla="*/ 1 w 332"/>
                <a:gd name="T57" fmla="*/ 0 h 458"/>
                <a:gd name="T58" fmla="*/ 1 w 332"/>
                <a:gd name="T59" fmla="*/ 0 h 458"/>
                <a:gd name="T60" fmla="*/ 1 w 332"/>
                <a:gd name="T61" fmla="*/ 0 h 458"/>
                <a:gd name="T62" fmla="*/ 1 w 332"/>
                <a:gd name="T63" fmla="*/ 0 h 458"/>
                <a:gd name="T64" fmla="*/ 1 w 332"/>
                <a:gd name="T65" fmla="*/ 0 h 458"/>
                <a:gd name="T66" fmla="*/ 1 w 332"/>
                <a:gd name="T67" fmla="*/ 0 h 458"/>
                <a:gd name="T68" fmla="*/ 1 w 332"/>
                <a:gd name="T69" fmla="*/ 0 h 458"/>
                <a:gd name="T70" fmla="*/ 1 w 332"/>
                <a:gd name="T71" fmla="*/ 0 h 458"/>
                <a:gd name="T72" fmla="*/ 1 w 332"/>
                <a:gd name="T73" fmla="*/ 0 h 458"/>
                <a:gd name="T74" fmla="*/ 1 w 332"/>
                <a:gd name="T75" fmla="*/ 0 h 458"/>
                <a:gd name="T76" fmla="*/ 1 w 332"/>
                <a:gd name="T77" fmla="*/ 0 h 458"/>
                <a:gd name="T78" fmla="*/ 1 w 332"/>
                <a:gd name="T79" fmla="*/ 0 h 458"/>
                <a:gd name="T80" fmla="*/ 1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430"/>
            <p:cNvSpPr>
              <a:spLocks noChangeAspect="1"/>
            </p:cNvSpPr>
            <p:nvPr/>
          </p:nvSpPr>
          <p:spPr bwMode="auto">
            <a:xfrm>
              <a:off x="4041" y="2913"/>
              <a:ext cx="108" cy="151"/>
            </a:xfrm>
            <a:custGeom>
              <a:avLst/>
              <a:gdLst>
                <a:gd name="T0" fmla="*/ 1 w 324"/>
                <a:gd name="T1" fmla="*/ 0 h 451"/>
                <a:gd name="T2" fmla="*/ 1 w 324"/>
                <a:gd name="T3" fmla="*/ 0 h 451"/>
                <a:gd name="T4" fmla="*/ 1 w 324"/>
                <a:gd name="T5" fmla="*/ 0 h 451"/>
                <a:gd name="T6" fmla="*/ 1 w 324"/>
                <a:gd name="T7" fmla="*/ 0 h 451"/>
                <a:gd name="T8" fmla="*/ 1 w 324"/>
                <a:gd name="T9" fmla="*/ 0 h 451"/>
                <a:gd name="T10" fmla="*/ 0 w 324"/>
                <a:gd name="T11" fmla="*/ 0 h 451"/>
                <a:gd name="T12" fmla="*/ 0 w 324"/>
                <a:gd name="T13" fmla="*/ 0 h 451"/>
                <a:gd name="T14" fmla="*/ 0 w 324"/>
                <a:gd name="T15" fmla="*/ 1 h 451"/>
                <a:gd name="T16" fmla="*/ 0 w 324"/>
                <a:gd name="T17" fmla="*/ 1 h 451"/>
                <a:gd name="T18" fmla="*/ 0 w 324"/>
                <a:gd name="T19" fmla="*/ 1 h 451"/>
                <a:gd name="T20" fmla="*/ 0 w 324"/>
                <a:gd name="T21" fmla="*/ 1 h 451"/>
                <a:gd name="T22" fmla="*/ 0 w 324"/>
                <a:gd name="T23" fmla="*/ 1 h 451"/>
                <a:gd name="T24" fmla="*/ 0 w 324"/>
                <a:gd name="T25" fmla="*/ 1 h 451"/>
                <a:gd name="T26" fmla="*/ 0 w 324"/>
                <a:gd name="T27" fmla="*/ 1 h 451"/>
                <a:gd name="T28" fmla="*/ 0 w 324"/>
                <a:gd name="T29" fmla="*/ 2 h 451"/>
                <a:gd name="T30" fmla="*/ 0 w 324"/>
                <a:gd name="T31" fmla="*/ 2 h 451"/>
                <a:gd name="T32" fmla="*/ 0 w 324"/>
                <a:gd name="T33" fmla="*/ 2 h 451"/>
                <a:gd name="T34" fmla="*/ 0 w 324"/>
                <a:gd name="T35" fmla="*/ 2 h 451"/>
                <a:gd name="T36" fmla="*/ 0 w 324"/>
                <a:gd name="T37" fmla="*/ 2 h 451"/>
                <a:gd name="T38" fmla="*/ 0 w 324"/>
                <a:gd name="T39" fmla="*/ 1 h 451"/>
                <a:gd name="T40" fmla="*/ 0 w 324"/>
                <a:gd name="T41" fmla="*/ 1 h 451"/>
                <a:gd name="T42" fmla="*/ 0 w 324"/>
                <a:gd name="T43" fmla="*/ 1 h 451"/>
                <a:gd name="T44" fmla="*/ 0 w 324"/>
                <a:gd name="T45" fmla="*/ 1 h 451"/>
                <a:gd name="T46" fmla="*/ 0 w 324"/>
                <a:gd name="T47" fmla="*/ 1 h 451"/>
                <a:gd name="T48" fmla="*/ 0 w 324"/>
                <a:gd name="T49" fmla="*/ 1 h 451"/>
                <a:gd name="T50" fmla="*/ 1 w 324"/>
                <a:gd name="T51" fmla="*/ 1 h 451"/>
                <a:gd name="T52" fmla="*/ 1 w 324"/>
                <a:gd name="T53" fmla="*/ 1 h 451"/>
                <a:gd name="T54" fmla="*/ 1 w 324"/>
                <a:gd name="T55" fmla="*/ 0 h 451"/>
                <a:gd name="T56" fmla="*/ 1 w 324"/>
                <a:gd name="T57" fmla="*/ 0 h 451"/>
                <a:gd name="T58" fmla="*/ 1 w 324"/>
                <a:gd name="T59" fmla="*/ 0 h 451"/>
                <a:gd name="T60" fmla="*/ 1 w 324"/>
                <a:gd name="T61" fmla="*/ 0 h 451"/>
                <a:gd name="T62" fmla="*/ 1 w 324"/>
                <a:gd name="T63" fmla="*/ 0 h 451"/>
                <a:gd name="T64" fmla="*/ 1 w 324"/>
                <a:gd name="T65" fmla="*/ 0 h 451"/>
                <a:gd name="T66" fmla="*/ 1 w 324"/>
                <a:gd name="T67" fmla="*/ 0 h 451"/>
                <a:gd name="T68" fmla="*/ 1 w 324"/>
                <a:gd name="T69" fmla="*/ 0 h 451"/>
                <a:gd name="T70" fmla="*/ 1 w 324"/>
                <a:gd name="T71" fmla="*/ 0 h 451"/>
                <a:gd name="T72" fmla="*/ 1 w 324"/>
                <a:gd name="T73" fmla="*/ 0 h 451"/>
                <a:gd name="T74" fmla="*/ 1 w 324"/>
                <a:gd name="T75" fmla="*/ 0 h 451"/>
                <a:gd name="T76" fmla="*/ 1 w 324"/>
                <a:gd name="T77" fmla="*/ 0 h 451"/>
                <a:gd name="T78" fmla="*/ 1 w 324"/>
                <a:gd name="T79" fmla="*/ 0 h 451"/>
                <a:gd name="T80" fmla="*/ 1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431"/>
            <p:cNvSpPr>
              <a:spLocks noChangeAspect="1"/>
            </p:cNvSpPr>
            <p:nvPr/>
          </p:nvSpPr>
          <p:spPr bwMode="auto">
            <a:xfrm>
              <a:off x="4042" y="2914"/>
              <a:ext cx="106" cy="148"/>
            </a:xfrm>
            <a:custGeom>
              <a:avLst/>
              <a:gdLst>
                <a:gd name="T0" fmla="*/ 1 w 316"/>
                <a:gd name="T1" fmla="*/ 0 h 440"/>
                <a:gd name="T2" fmla="*/ 1 w 316"/>
                <a:gd name="T3" fmla="*/ 0 h 440"/>
                <a:gd name="T4" fmla="*/ 1 w 316"/>
                <a:gd name="T5" fmla="*/ 0 h 440"/>
                <a:gd name="T6" fmla="*/ 1 w 316"/>
                <a:gd name="T7" fmla="*/ 0 h 440"/>
                <a:gd name="T8" fmla="*/ 1 w 316"/>
                <a:gd name="T9" fmla="*/ 0 h 440"/>
                <a:gd name="T10" fmla="*/ 0 w 316"/>
                <a:gd name="T11" fmla="*/ 0 h 440"/>
                <a:gd name="T12" fmla="*/ 0 w 316"/>
                <a:gd name="T13" fmla="*/ 0 h 440"/>
                <a:gd name="T14" fmla="*/ 0 w 316"/>
                <a:gd name="T15" fmla="*/ 1 h 440"/>
                <a:gd name="T16" fmla="*/ 0 w 316"/>
                <a:gd name="T17" fmla="*/ 1 h 440"/>
                <a:gd name="T18" fmla="*/ 0 w 316"/>
                <a:gd name="T19" fmla="*/ 1 h 440"/>
                <a:gd name="T20" fmla="*/ 0 w 316"/>
                <a:gd name="T21" fmla="*/ 1 h 440"/>
                <a:gd name="T22" fmla="*/ 0 w 316"/>
                <a:gd name="T23" fmla="*/ 1 h 440"/>
                <a:gd name="T24" fmla="*/ 0 w 316"/>
                <a:gd name="T25" fmla="*/ 1 h 440"/>
                <a:gd name="T26" fmla="*/ 0 w 316"/>
                <a:gd name="T27" fmla="*/ 1 h 440"/>
                <a:gd name="T28" fmla="*/ 0 w 316"/>
                <a:gd name="T29" fmla="*/ 2 h 440"/>
                <a:gd name="T30" fmla="*/ 0 w 316"/>
                <a:gd name="T31" fmla="*/ 2 h 440"/>
                <a:gd name="T32" fmla="*/ 0 w 316"/>
                <a:gd name="T33" fmla="*/ 2 h 440"/>
                <a:gd name="T34" fmla="*/ 0 w 316"/>
                <a:gd name="T35" fmla="*/ 2 h 440"/>
                <a:gd name="T36" fmla="*/ 0 w 316"/>
                <a:gd name="T37" fmla="*/ 2 h 440"/>
                <a:gd name="T38" fmla="*/ 0 w 316"/>
                <a:gd name="T39" fmla="*/ 1 h 440"/>
                <a:gd name="T40" fmla="*/ 0 w 316"/>
                <a:gd name="T41" fmla="*/ 1 h 440"/>
                <a:gd name="T42" fmla="*/ 0 w 316"/>
                <a:gd name="T43" fmla="*/ 1 h 440"/>
                <a:gd name="T44" fmla="*/ 0 w 316"/>
                <a:gd name="T45" fmla="*/ 1 h 440"/>
                <a:gd name="T46" fmla="*/ 0 w 316"/>
                <a:gd name="T47" fmla="*/ 1 h 440"/>
                <a:gd name="T48" fmla="*/ 0 w 316"/>
                <a:gd name="T49" fmla="*/ 1 h 440"/>
                <a:gd name="T50" fmla="*/ 1 w 316"/>
                <a:gd name="T51" fmla="*/ 1 h 440"/>
                <a:gd name="T52" fmla="*/ 1 w 316"/>
                <a:gd name="T53" fmla="*/ 1 h 440"/>
                <a:gd name="T54" fmla="*/ 1 w 316"/>
                <a:gd name="T55" fmla="*/ 0 h 440"/>
                <a:gd name="T56" fmla="*/ 1 w 316"/>
                <a:gd name="T57" fmla="*/ 0 h 440"/>
                <a:gd name="T58" fmla="*/ 1 w 316"/>
                <a:gd name="T59" fmla="*/ 0 h 440"/>
                <a:gd name="T60" fmla="*/ 1 w 316"/>
                <a:gd name="T61" fmla="*/ 0 h 440"/>
                <a:gd name="T62" fmla="*/ 1 w 316"/>
                <a:gd name="T63" fmla="*/ 0 h 440"/>
                <a:gd name="T64" fmla="*/ 1 w 316"/>
                <a:gd name="T65" fmla="*/ 0 h 440"/>
                <a:gd name="T66" fmla="*/ 1 w 316"/>
                <a:gd name="T67" fmla="*/ 0 h 440"/>
                <a:gd name="T68" fmla="*/ 1 w 316"/>
                <a:gd name="T69" fmla="*/ 0 h 440"/>
                <a:gd name="T70" fmla="*/ 1 w 316"/>
                <a:gd name="T71" fmla="*/ 0 h 440"/>
                <a:gd name="T72" fmla="*/ 1 w 316"/>
                <a:gd name="T73" fmla="*/ 0 h 440"/>
                <a:gd name="T74" fmla="*/ 1 w 316"/>
                <a:gd name="T75" fmla="*/ 0 h 440"/>
                <a:gd name="T76" fmla="*/ 1 w 316"/>
                <a:gd name="T77" fmla="*/ 0 h 440"/>
                <a:gd name="T78" fmla="*/ 1 w 316"/>
                <a:gd name="T79" fmla="*/ 0 h 440"/>
                <a:gd name="T80" fmla="*/ 1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432"/>
            <p:cNvSpPr>
              <a:spLocks noChangeAspect="1"/>
            </p:cNvSpPr>
            <p:nvPr/>
          </p:nvSpPr>
          <p:spPr bwMode="auto">
            <a:xfrm>
              <a:off x="4043" y="2915"/>
              <a:ext cx="104" cy="144"/>
            </a:xfrm>
            <a:custGeom>
              <a:avLst/>
              <a:gdLst>
                <a:gd name="T0" fmla="*/ 1 w 310"/>
                <a:gd name="T1" fmla="*/ 0 h 431"/>
                <a:gd name="T2" fmla="*/ 1 w 310"/>
                <a:gd name="T3" fmla="*/ 0 h 431"/>
                <a:gd name="T4" fmla="*/ 1 w 310"/>
                <a:gd name="T5" fmla="*/ 0 h 431"/>
                <a:gd name="T6" fmla="*/ 1 w 310"/>
                <a:gd name="T7" fmla="*/ 0 h 431"/>
                <a:gd name="T8" fmla="*/ 1 w 310"/>
                <a:gd name="T9" fmla="*/ 0 h 431"/>
                <a:gd name="T10" fmla="*/ 0 w 310"/>
                <a:gd name="T11" fmla="*/ 0 h 431"/>
                <a:gd name="T12" fmla="*/ 0 w 310"/>
                <a:gd name="T13" fmla="*/ 0 h 431"/>
                <a:gd name="T14" fmla="*/ 0 w 310"/>
                <a:gd name="T15" fmla="*/ 1 h 431"/>
                <a:gd name="T16" fmla="*/ 0 w 310"/>
                <a:gd name="T17" fmla="*/ 1 h 431"/>
                <a:gd name="T18" fmla="*/ 0 w 310"/>
                <a:gd name="T19" fmla="*/ 1 h 431"/>
                <a:gd name="T20" fmla="*/ 0 w 310"/>
                <a:gd name="T21" fmla="*/ 1 h 431"/>
                <a:gd name="T22" fmla="*/ 0 w 310"/>
                <a:gd name="T23" fmla="*/ 1 h 431"/>
                <a:gd name="T24" fmla="*/ 0 w 310"/>
                <a:gd name="T25" fmla="*/ 1 h 431"/>
                <a:gd name="T26" fmla="*/ 0 w 310"/>
                <a:gd name="T27" fmla="*/ 1 h 431"/>
                <a:gd name="T28" fmla="*/ 0 w 310"/>
                <a:gd name="T29" fmla="*/ 1 h 431"/>
                <a:gd name="T30" fmla="*/ 0 w 310"/>
                <a:gd name="T31" fmla="*/ 2 h 431"/>
                <a:gd name="T32" fmla="*/ 0 w 310"/>
                <a:gd name="T33" fmla="*/ 2 h 431"/>
                <a:gd name="T34" fmla="*/ 0 w 310"/>
                <a:gd name="T35" fmla="*/ 2 h 431"/>
                <a:gd name="T36" fmla="*/ 0 w 310"/>
                <a:gd name="T37" fmla="*/ 1 h 431"/>
                <a:gd name="T38" fmla="*/ 0 w 310"/>
                <a:gd name="T39" fmla="*/ 1 h 431"/>
                <a:gd name="T40" fmla="*/ 0 w 310"/>
                <a:gd name="T41" fmla="*/ 1 h 431"/>
                <a:gd name="T42" fmla="*/ 0 w 310"/>
                <a:gd name="T43" fmla="*/ 1 h 431"/>
                <a:gd name="T44" fmla="*/ 0 w 310"/>
                <a:gd name="T45" fmla="*/ 1 h 431"/>
                <a:gd name="T46" fmla="*/ 0 w 310"/>
                <a:gd name="T47" fmla="*/ 1 h 431"/>
                <a:gd name="T48" fmla="*/ 0 w 310"/>
                <a:gd name="T49" fmla="*/ 1 h 431"/>
                <a:gd name="T50" fmla="*/ 1 w 310"/>
                <a:gd name="T51" fmla="*/ 1 h 431"/>
                <a:gd name="T52" fmla="*/ 1 w 310"/>
                <a:gd name="T53" fmla="*/ 0 h 431"/>
                <a:gd name="T54" fmla="*/ 1 w 310"/>
                <a:gd name="T55" fmla="*/ 0 h 431"/>
                <a:gd name="T56" fmla="*/ 1 w 310"/>
                <a:gd name="T57" fmla="*/ 0 h 431"/>
                <a:gd name="T58" fmla="*/ 1 w 310"/>
                <a:gd name="T59" fmla="*/ 0 h 431"/>
                <a:gd name="T60" fmla="*/ 1 w 310"/>
                <a:gd name="T61" fmla="*/ 0 h 431"/>
                <a:gd name="T62" fmla="*/ 1 w 310"/>
                <a:gd name="T63" fmla="*/ 0 h 431"/>
                <a:gd name="T64" fmla="*/ 1 w 310"/>
                <a:gd name="T65" fmla="*/ 0 h 431"/>
                <a:gd name="T66" fmla="*/ 1 w 310"/>
                <a:gd name="T67" fmla="*/ 0 h 431"/>
                <a:gd name="T68" fmla="*/ 1 w 310"/>
                <a:gd name="T69" fmla="*/ 0 h 431"/>
                <a:gd name="T70" fmla="*/ 1 w 310"/>
                <a:gd name="T71" fmla="*/ 0 h 431"/>
                <a:gd name="T72" fmla="*/ 1 w 310"/>
                <a:gd name="T73" fmla="*/ 0 h 431"/>
                <a:gd name="T74" fmla="*/ 1 w 310"/>
                <a:gd name="T75" fmla="*/ 0 h 431"/>
                <a:gd name="T76" fmla="*/ 1 w 310"/>
                <a:gd name="T77" fmla="*/ 0 h 431"/>
                <a:gd name="T78" fmla="*/ 1 w 310"/>
                <a:gd name="T79" fmla="*/ 0 h 431"/>
                <a:gd name="T80" fmla="*/ 1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433"/>
            <p:cNvSpPr>
              <a:spLocks noChangeAspect="1"/>
            </p:cNvSpPr>
            <p:nvPr/>
          </p:nvSpPr>
          <p:spPr bwMode="auto">
            <a:xfrm>
              <a:off x="4044" y="2916"/>
              <a:ext cx="101" cy="141"/>
            </a:xfrm>
            <a:custGeom>
              <a:avLst/>
              <a:gdLst>
                <a:gd name="T0" fmla="*/ 1 w 302"/>
                <a:gd name="T1" fmla="*/ 0 h 423"/>
                <a:gd name="T2" fmla="*/ 1 w 302"/>
                <a:gd name="T3" fmla="*/ 0 h 423"/>
                <a:gd name="T4" fmla="*/ 1 w 302"/>
                <a:gd name="T5" fmla="*/ 0 h 423"/>
                <a:gd name="T6" fmla="*/ 1 w 302"/>
                <a:gd name="T7" fmla="*/ 0 h 423"/>
                <a:gd name="T8" fmla="*/ 1 w 302"/>
                <a:gd name="T9" fmla="*/ 0 h 423"/>
                <a:gd name="T10" fmla="*/ 0 w 302"/>
                <a:gd name="T11" fmla="*/ 0 h 423"/>
                <a:gd name="T12" fmla="*/ 0 w 302"/>
                <a:gd name="T13" fmla="*/ 0 h 423"/>
                <a:gd name="T14" fmla="*/ 0 w 302"/>
                <a:gd name="T15" fmla="*/ 1 h 423"/>
                <a:gd name="T16" fmla="*/ 0 w 302"/>
                <a:gd name="T17" fmla="*/ 1 h 423"/>
                <a:gd name="T18" fmla="*/ 0 w 302"/>
                <a:gd name="T19" fmla="*/ 1 h 423"/>
                <a:gd name="T20" fmla="*/ 0 w 302"/>
                <a:gd name="T21" fmla="*/ 1 h 423"/>
                <a:gd name="T22" fmla="*/ 0 w 302"/>
                <a:gd name="T23" fmla="*/ 1 h 423"/>
                <a:gd name="T24" fmla="*/ 0 w 302"/>
                <a:gd name="T25" fmla="*/ 1 h 423"/>
                <a:gd name="T26" fmla="*/ 0 w 302"/>
                <a:gd name="T27" fmla="*/ 1 h 423"/>
                <a:gd name="T28" fmla="*/ 0 w 302"/>
                <a:gd name="T29" fmla="*/ 1 h 423"/>
                <a:gd name="T30" fmla="*/ 0 w 302"/>
                <a:gd name="T31" fmla="*/ 2 h 423"/>
                <a:gd name="T32" fmla="*/ 0 w 302"/>
                <a:gd name="T33" fmla="*/ 2 h 423"/>
                <a:gd name="T34" fmla="*/ 0 w 302"/>
                <a:gd name="T35" fmla="*/ 2 h 423"/>
                <a:gd name="T36" fmla="*/ 0 w 302"/>
                <a:gd name="T37" fmla="*/ 1 h 423"/>
                <a:gd name="T38" fmla="*/ 0 w 302"/>
                <a:gd name="T39" fmla="*/ 1 h 423"/>
                <a:gd name="T40" fmla="*/ 0 w 302"/>
                <a:gd name="T41" fmla="*/ 1 h 423"/>
                <a:gd name="T42" fmla="*/ 0 w 302"/>
                <a:gd name="T43" fmla="*/ 1 h 423"/>
                <a:gd name="T44" fmla="*/ 0 w 302"/>
                <a:gd name="T45" fmla="*/ 1 h 423"/>
                <a:gd name="T46" fmla="*/ 0 w 302"/>
                <a:gd name="T47" fmla="*/ 1 h 423"/>
                <a:gd name="T48" fmla="*/ 0 w 302"/>
                <a:gd name="T49" fmla="*/ 1 h 423"/>
                <a:gd name="T50" fmla="*/ 0 w 302"/>
                <a:gd name="T51" fmla="*/ 1 h 423"/>
                <a:gd name="T52" fmla="*/ 1 w 302"/>
                <a:gd name="T53" fmla="*/ 0 h 423"/>
                <a:gd name="T54" fmla="*/ 1 w 302"/>
                <a:gd name="T55" fmla="*/ 0 h 423"/>
                <a:gd name="T56" fmla="*/ 1 w 302"/>
                <a:gd name="T57" fmla="*/ 0 h 423"/>
                <a:gd name="T58" fmla="*/ 1 w 302"/>
                <a:gd name="T59" fmla="*/ 0 h 423"/>
                <a:gd name="T60" fmla="*/ 1 w 302"/>
                <a:gd name="T61" fmla="*/ 0 h 423"/>
                <a:gd name="T62" fmla="*/ 1 w 302"/>
                <a:gd name="T63" fmla="*/ 0 h 423"/>
                <a:gd name="T64" fmla="*/ 1 w 302"/>
                <a:gd name="T65" fmla="*/ 0 h 423"/>
                <a:gd name="T66" fmla="*/ 1 w 302"/>
                <a:gd name="T67" fmla="*/ 0 h 423"/>
                <a:gd name="T68" fmla="*/ 1 w 302"/>
                <a:gd name="T69" fmla="*/ 0 h 423"/>
                <a:gd name="T70" fmla="*/ 1 w 302"/>
                <a:gd name="T71" fmla="*/ 0 h 423"/>
                <a:gd name="T72" fmla="*/ 1 w 302"/>
                <a:gd name="T73" fmla="*/ 0 h 423"/>
                <a:gd name="T74" fmla="*/ 1 w 302"/>
                <a:gd name="T75" fmla="*/ 0 h 423"/>
                <a:gd name="T76" fmla="*/ 1 w 302"/>
                <a:gd name="T77" fmla="*/ 0 h 423"/>
                <a:gd name="T78" fmla="*/ 1 w 302"/>
                <a:gd name="T79" fmla="*/ 0 h 423"/>
                <a:gd name="T80" fmla="*/ 1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434"/>
            <p:cNvSpPr>
              <a:spLocks noChangeAspect="1"/>
            </p:cNvSpPr>
            <p:nvPr/>
          </p:nvSpPr>
          <p:spPr bwMode="auto">
            <a:xfrm>
              <a:off x="4045" y="2916"/>
              <a:ext cx="98" cy="139"/>
            </a:xfrm>
            <a:custGeom>
              <a:avLst/>
              <a:gdLst>
                <a:gd name="T0" fmla="*/ 1 w 295"/>
                <a:gd name="T1" fmla="*/ 0 h 414"/>
                <a:gd name="T2" fmla="*/ 1 w 295"/>
                <a:gd name="T3" fmla="*/ 0 h 414"/>
                <a:gd name="T4" fmla="*/ 1 w 295"/>
                <a:gd name="T5" fmla="*/ 0 h 414"/>
                <a:gd name="T6" fmla="*/ 1 w 295"/>
                <a:gd name="T7" fmla="*/ 0 h 414"/>
                <a:gd name="T8" fmla="*/ 1 w 295"/>
                <a:gd name="T9" fmla="*/ 0 h 414"/>
                <a:gd name="T10" fmla="*/ 0 w 295"/>
                <a:gd name="T11" fmla="*/ 0 h 414"/>
                <a:gd name="T12" fmla="*/ 0 w 295"/>
                <a:gd name="T13" fmla="*/ 0 h 414"/>
                <a:gd name="T14" fmla="*/ 0 w 295"/>
                <a:gd name="T15" fmla="*/ 1 h 414"/>
                <a:gd name="T16" fmla="*/ 0 w 295"/>
                <a:gd name="T17" fmla="*/ 1 h 414"/>
                <a:gd name="T18" fmla="*/ 0 w 295"/>
                <a:gd name="T19" fmla="*/ 1 h 414"/>
                <a:gd name="T20" fmla="*/ 0 w 295"/>
                <a:gd name="T21" fmla="*/ 1 h 414"/>
                <a:gd name="T22" fmla="*/ 0 w 295"/>
                <a:gd name="T23" fmla="*/ 1 h 414"/>
                <a:gd name="T24" fmla="*/ 0 w 295"/>
                <a:gd name="T25" fmla="*/ 1 h 414"/>
                <a:gd name="T26" fmla="*/ 0 w 295"/>
                <a:gd name="T27" fmla="*/ 1 h 414"/>
                <a:gd name="T28" fmla="*/ 0 w 295"/>
                <a:gd name="T29" fmla="*/ 1 h 414"/>
                <a:gd name="T30" fmla="*/ 0 w 295"/>
                <a:gd name="T31" fmla="*/ 2 h 414"/>
                <a:gd name="T32" fmla="*/ 0 w 295"/>
                <a:gd name="T33" fmla="*/ 2 h 414"/>
                <a:gd name="T34" fmla="*/ 0 w 295"/>
                <a:gd name="T35" fmla="*/ 2 h 414"/>
                <a:gd name="T36" fmla="*/ 0 w 295"/>
                <a:gd name="T37" fmla="*/ 1 h 414"/>
                <a:gd name="T38" fmla="*/ 0 w 295"/>
                <a:gd name="T39" fmla="*/ 1 h 414"/>
                <a:gd name="T40" fmla="*/ 0 w 295"/>
                <a:gd name="T41" fmla="*/ 1 h 414"/>
                <a:gd name="T42" fmla="*/ 0 w 295"/>
                <a:gd name="T43" fmla="*/ 1 h 414"/>
                <a:gd name="T44" fmla="*/ 0 w 295"/>
                <a:gd name="T45" fmla="*/ 1 h 414"/>
                <a:gd name="T46" fmla="*/ 0 w 295"/>
                <a:gd name="T47" fmla="*/ 1 h 414"/>
                <a:gd name="T48" fmla="*/ 0 w 295"/>
                <a:gd name="T49" fmla="*/ 1 h 414"/>
                <a:gd name="T50" fmla="*/ 0 w 295"/>
                <a:gd name="T51" fmla="*/ 1 h 414"/>
                <a:gd name="T52" fmla="*/ 1 w 295"/>
                <a:gd name="T53" fmla="*/ 0 h 414"/>
                <a:gd name="T54" fmla="*/ 1 w 295"/>
                <a:gd name="T55" fmla="*/ 0 h 414"/>
                <a:gd name="T56" fmla="*/ 1 w 295"/>
                <a:gd name="T57" fmla="*/ 0 h 414"/>
                <a:gd name="T58" fmla="*/ 1 w 295"/>
                <a:gd name="T59" fmla="*/ 0 h 414"/>
                <a:gd name="T60" fmla="*/ 1 w 295"/>
                <a:gd name="T61" fmla="*/ 0 h 414"/>
                <a:gd name="T62" fmla="*/ 1 w 295"/>
                <a:gd name="T63" fmla="*/ 0 h 414"/>
                <a:gd name="T64" fmla="*/ 1 w 295"/>
                <a:gd name="T65" fmla="*/ 0 h 414"/>
                <a:gd name="T66" fmla="*/ 1 w 295"/>
                <a:gd name="T67" fmla="*/ 0 h 414"/>
                <a:gd name="T68" fmla="*/ 1 w 295"/>
                <a:gd name="T69" fmla="*/ 0 h 414"/>
                <a:gd name="T70" fmla="*/ 1 w 295"/>
                <a:gd name="T71" fmla="*/ 0 h 414"/>
                <a:gd name="T72" fmla="*/ 1 w 295"/>
                <a:gd name="T73" fmla="*/ 0 h 414"/>
                <a:gd name="T74" fmla="*/ 1 w 295"/>
                <a:gd name="T75" fmla="*/ 0 h 414"/>
                <a:gd name="T76" fmla="*/ 1 w 295"/>
                <a:gd name="T77" fmla="*/ 0 h 414"/>
                <a:gd name="T78" fmla="*/ 1 w 295"/>
                <a:gd name="T79" fmla="*/ 0 h 414"/>
                <a:gd name="T80" fmla="*/ 1 w 295"/>
                <a:gd name="T81" fmla="*/ 0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435"/>
            <p:cNvSpPr>
              <a:spLocks noChangeAspect="1"/>
            </p:cNvSpPr>
            <p:nvPr/>
          </p:nvSpPr>
          <p:spPr bwMode="auto">
            <a:xfrm>
              <a:off x="4045" y="2916"/>
              <a:ext cx="97" cy="137"/>
            </a:xfrm>
            <a:custGeom>
              <a:avLst/>
              <a:gdLst>
                <a:gd name="T0" fmla="*/ 1 w 288"/>
                <a:gd name="T1" fmla="*/ 0 h 405"/>
                <a:gd name="T2" fmla="*/ 1 w 288"/>
                <a:gd name="T3" fmla="*/ 0 h 405"/>
                <a:gd name="T4" fmla="*/ 1 w 288"/>
                <a:gd name="T5" fmla="*/ 0 h 405"/>
                <a:gd name="T6" fmla="*/ 1 w 288"/>
                <a:gd name="T7" fmla="*/ 0 h 405"/>
                <a:gd name="T8" fmla="*/ 1 w 288"/>
                <a:gd name="T9" fmla="*/ 0 h 405"/>
                <a:gd name="T10" fmla="*/ 0 w 288"/>
                <a:gd name="T11" fmla="*/ 0 h 405"/>
                <a:gd name="T12" fmla="*/ 0 w 288"/>
                <a:gd name="T13" fmla="*/ 0 h 405"/>
                <a:gd name="T14" fmla="*/ 0 w 288"/>
                <a:gd name="T15" fmla="*/ 1 h 405"/>
                <a:gd name="T16" fmla="*/ 0 w 288"/>
                <a:gd name="T17" fmla="*/ 1 h 405"/>
                <a:gd name="T18" fmla="*/ 0 w 288"/>
                <a:gd name="T19" fmla="*/ 1 h 405"/>
                <a:gd name="T20" fmla="*/ 0 w 288"/>
                <a:gd name="T21" fmla="*/ 1 h 405"/>
                <a:gd name="T22" fmla="*/ 0 w 288"/>
                <a:gd name="T23" fmla="*/ 1 h 405"/>
                <a:gd name="T24" fmla="*/ 0 w 288"/>
                <a:gd name="T25" fmla="*/ 1 h 405"/>
                <a:gd name="T26" fmla="*/ 0 w 288"/>
                <a:gd name="T27" fmla="*/ 1 h 405"/>
                <a:gd name="T28" fmla="*/ 0 w 288"/>
                <a:gd name="T29" fmla="*/ 1 h 405"/>
                <a:gd name="T30" fmla="*/ 0 w 288"/>
                <a:gd name="T31" fmla="*/ 2 h 405"/>
                <a:gd name="T32" fmla="*/ 0 w 288"/>
                <a:gd name="T33" fmla="*/ 2 h 405"/>
                <a:gd name="T34" fmla="*/ 0 w 288"/>
                <a:gd name="T35" fmla="*/ 2 h 405"/>
                <a:gd name="T36" fmla="*/ 0 w 288"/>
                <a:gd name="T37" fmla="*/ 1 h 405"/>
                <a:gd name="T38" fmla="*/ 0 w 288"/>
                <a:gd name="T39" fmla="*/ 1 h 405"/>
                <a:gd name="T40" fmla="*/ 0 w 288"/>
                <a:gd name="T41" fmla="*/ 1 h 405"/>
                <a:gd name="T42" fmla="*/ 0 w 288"/>
                <a:gd name="T43" fmla="*/ 1 h 405"/>
                <a:gd name="T44" fmla="*/ 0 w 288"/>
                <a:gd name="T45" fmla="*/ 1 h 405"/>
                <a:gd name="T46" fmla="*/ 0 w 288"/>
                <a:gd name="T47" fmla="*/ 1 h 405"/>
                <a:gd name="T48" fmla="*/ 0 w 288"/>
                <a:gd name="T49" fmla="*/ 1 h 405"/>
                <a:gd name="T50" fmla="*/ 0 w 288"/>
                <a:gd name="T51" fmla="*/ 1 h 405"/>
                <a:gd name="T52" fmla="*/ 1 w 288"/>
                <a:gd name="T53" fmla="*/ 0 h 405"/>
                <a:gd name="T54" fmla="*/ 1 w 288"/>
                <a:gd name="T55" fmla="*/ 0 h 405"/>
                <a:gd name="T56" fmla="*/ 1 w 288"/>
                <a:gd name="T57" fmla="*/ 0 h 405"/>
                <a:gd name="T58" fmla="*/ 1 w 288"/>
                <a:gd name="T59" fmla="*/ 0 h 405"/>
                <a:gd name="T60" fmla="*/ 1 w 288"/>
                <a:gd name="T61" fmla="*/ 0 h 405"/>
                <a:gd name="T62" fmla="*/ 1 w 288"/>
                <a:gd name="T63" fmla="*/ 0 h 405"/>
                <a:gd name="T64" fmla="*/ 1 w 288"/>
                <a:gd name="T65" fmla="*/ 0 h 405"/>
                <a:gd name="T66" fmla="*/ 1 w 288"/>
                <a:gd name="T67" fmla="*/ 0 h 405"/>
                <a:gd name="T68" fmla="*/ 1 w 288"/>
                <a:gd name="T69" fmla="*/ 0 h 405"/>
                <a:gd name="T70" fmla="*/ 1 w 288"/>
                <a:gd name="T71" fmla="*/ 0 h 405"/>
                <a:gd name="T72" fmla="*/ 1 w 288"/>
                <a:gd name="T73" fmla="*/ 0 h 405"/>
                <a:gd name="T74" fmla="*/ 1 w 288"/>
                <a:gd name="T75" fmla="*/ 0 h 405"/>
                <a:gd name="T76" fmla="*/ 1 w 288"/>
                <a:gd name="T77" fmla="*/ 0 h 405"/>
                <a:gd name="T78" fmla="*/ 1 w 288"/>
                <a:gd name="T79" fmla="*/ 0 h 405"/>
                <a:gd name="T80" fmla="*/ 1 w 288"/>
                <a:gd name="T81" fmla="*/ 0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436"/>
            <p:cNvSpPr>
              <a:spLocks noChangeAspect="1"/>
            </p:cNvSpPr>
            <p:nvPr/>
          </p:nvSpPr>
          <p:spPr bwMode="auto">
            <a:xfrm>
              <a:off x="4047" y="2917"/>
              <a:ext cx="94" cy="134"/>
            </a:xfrm>
            <a:custGeom>
              <a:avLst/>
              <a:gdLst>
                <a:gd name="T0" fmla="*/ 1 w 280"/>
                <a:gd name="T1" fmla="*/ 0 h 397"/>
                <a:gd name="T2" fmla="*/ 1 w 280"/>
                <a:gd name="T3" fmla="*/ 0 h 397"/>
                <a:gd name="T4" fmla="*/ 1 w 280"/>
                <a:gd name="T5" fmla="*/ 0 h 397"/>
                <a:gd name="T6" fmla="*/ 1 w 280"/>
                <a:gd name="T7" fmla="*/ 0 h 397"/>
                <a:gd name="T8" fmla="*/ 1 w 280"/>
                <a:gd name="T9" fmla="*/ 0 h 397"/>
                <a:gd name="T10" fmla="*/ 0 w 280"/>
                <a:gd name="T11" fmla="*/ 0 h 397"/>
                <a:gd name="T12" fmla="*/ 0 w 280"/>
                <a:gd name="T13" fmla="*/ 0 h 397"/>
                <a:gd name="T14" fmla="*/ 0 w 280"/>
                <a:gd name="T15" fmla="*/ 1 h 397"/>
                <a:gd name="T16" fmla="*/ 0 w 280"/>
                <a:gd name="T17" fmla="*/ 1 h 397"/>
                <a:gd name="T18" fmla="*/ 0 w 280"/>
                <a:gd name="T19" fmla="*/ 1 h 397"/>
                <a:gd name="T20" fmla="*/ 0 w 280"/>
                <a:gd name="T21" fmla="*/ 1 h 397"/>
                <a:gd name="T22" fmla="*/ 0 w 280"/>
                <a:gd name="T23" fmla="*/ 1 h 397"/>
                <a:gd name="T24" fmla="*/ 0 w 280"/>
                <a:gd name="T25" fmla="*/ 1 h 397"/>
                <a:gd name="T26" fmla="*/ 0 w 280"/>
                <a:gd name="T27" fmla="*/ 1 h 397"/>
                <a:gd name="T28" fmla="*/ 0 w 280"/>
                <a:gd name="T29" fmla="*/ 1 h 397"/>
                <a:gd name="T30" fmla="*/ 0 w 280"/>
                <a:gd name="T31" fmla="*/ 2 h 397"/>
                <a:gd name="T32" fmla="*/ 0 w 280"/>
                <a:gd name="T33" fmla="*/ 2 h 397"/>
                <a:gd name="T34" fmla="*/ 0 w 280"/>
                <a:gd name="T35" fmla="*/ 2 h 397"/>
                <a:gd name="T36" fmla="*/ 0 w 280"/>
                <a:gd name="T37" fmla="*/ 1 h 397"/>
                <a:gd name="T38" fmla="*/ 0 w 280"/>
                <a:gd name="T39" fmla="*/ 1 h 397"/>
                <a:gd name="T40" fmla="*/ 0 w 280"/>
                <a:gd name="T41" fmla="*/ 1 h 397"/>
                <a:gd name="T42" fmla="*/ 0 w 280"/>
                <a:gd name="T43" fmla="*/ 1 h 397"/>
                <a:gd name="T44" fmla="*/ 0 w 280"/>
                <a:gd name="T45" fmla="*/ 1 h 397"/>
                <a:gd name="T46" fmla="*/ 0 w 280"/>
                <a:gd name="T47" fmla="*/ 1 h 397"/>
                <a:gd name="T48" fmla="*/ 0 w 280"/>
                <a:gd name="T49" fmla="*/ 1 h 397"/>
                <a:gd name="T50" fmla="*/ 0 w 280"/>
                <a:gd name="T51" fmla="*/ 1 h 397"/>
                <a:gd name="T52" fmla="*/ 0 w 280"/>
                <a:gd name="T53" fmla="*/ 0 h 397"/>
                <a:gd name="T54" fmla="*/ 1 w 280"/>
                <a:gd name="T55" fmla="*/ 0 h 397"/>
                <a:gd name="T56" fmla="*/ 1 w 280"/>
                <a:gd name="T57" fmla="*/ 0 h 397"/>
                <a:gd name="T58" fmla="*/ 1 w 280"/>
                <a:gd name="T59" fmla="*/ 0 h 397"/>
                <a:gd name="T60" fmla="*/ 1 w 280"/>
                <a:gd name="T61" fmla="*/ 0 h 397"/>
                <a:gd name="T62" fmla="*/ 1 w 280"/>
                <a:gd name="T63" fmla="*/ 0 h 397"/>
                <a:gd name="T64" fmla="*/ 1 w 280"/>
                <a:gd name="T65" fmla="*/ 0 h 397"/>
                <a:gd name="T66" fmla="*/ 1 w 280"/>
                <a:gd name="T67" fmla="*/ 0 h 397"/>
                <a:gd name="T68" fmla="*/ 1 w 280"/>
                <a:gd name="T69" fmla="*/ 0 h 397"/>
                <a:gd name="T70" fmla="*/ 1 w 280"/>
                <a:gd name="T71" fmla="*/ 0 h 397"/>
                <a:gd name="T72" fmla="*/ 1 w 280"/>
                <a:gd name="T73" fmla="*/ 0 h 397"/>
                <a:gd name="T74" fmla="*/ 1 w 280"/>
                <a:gd name="T75" fmla="*/ 0 h 397"/>
                <a:gd name="T76" fmla="*/ 1 w 280"/>
                <a:gd name="T77" fmla="*/ 0 h 397"/>
                <a:gd name="T78" fmla="*/ 1 w 280"/>
                <a:gd name="T79" fmla="*/ 0 h 397"/>
                <a:gd name="T80" fmla="*/ 1 w 280"/>
                <a:gd name="T81" fmla="*/ 0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437"/>
            <p:cNvSpPr>
              <a:spLocks noChangeAspect="1"/>
            </p:cNvSpPr>
            <p:nvPr/>
          </p:nvSpPr>
          <p:spPr bwMode="auto">
            <a:xfrm>
              <a:off x="4047" y="2917"/>
              <a:ext cx="92" cy="131"/>
            </a:xfrm>
            <a:custGeom>
              <a:avLst/>
              <a:gdLst>
                <a:gd name="T0" fmla="*/ 1 w 273"/>
                <a:gd name="T1" fmla="*/ 0 h 389"/>
                <a:gd name="T2" fmla="*/ 1 w 273"/>
                <a:gd name="T3" fmla="*/ 0 h 389"/>
                <a:gd name="T4" fmla="*/ 1 w 273"/>
                <a:gd name="T5" fmla="*/ 0 h 389"/>
                <a:gd name="T6" fmla="*/ 1 w 273"/>
                <a:gd name="T7" fmla="*/ 0 h 389"/>
                <a:gd name="T8" fmla="*/ 0 w 273"/>
                <a:gd name="T9" fmla="*/ 0 h 389"/>
                <a:gd name="T10" fmla="*/ 0 w 273"/>
                <a:gd name="T11" fmla="*/ 0 h 389"/>
                <a:gd name="T12" fmla="*/ 0 w 273"/>
                <a:gd name="T13" fmla="*/ 0 h 389"/>
                <a:gd name="T14" fmla="*/ 0 w 273"/>
                <a:gd name="T15" fmla="*/ 1 h 389"/>
                <a:gd name="T16" fmla="*/ 0 w 273"/>
                <a:gd name="T17" fmla="*/ 1 h 389"/>
                <a:gd name="T18" fmla="*/ 0 w 273"/>
                <a:gd name="T19" fmla="*/ 1 h 389"/>
                <a:gd name="T20" fmla="*/ 0 w 273"/>
                <a:gd name="T21" fmla="*/ 1 h 389"/>
                <a:gd name="T22" fmla="*/ 0 w 273"/>
                <a:gd name="T23" fmla="*/ 1 h 389"/>
                <a:gd name="T24" fmla="*/ 0 w 273"/>
                <a:gd name="T25" fmla="*/ 1 h 389"/>
                <a:gd name="T26" fmla="*/ 0 w 273"/>
                <a:gd name="T27" fmla="*/ 1 h 389"/>
                <a:gd name="T28" fmla="*/ 0 w 273"/>
                <a:gd name="T29" fmla="*/ 1 h 389"/>
                <a:gd name="T30" fmla="*/ 0 w 273"/>
                <a:gd name="T31" fmla="*/ 1 h 389"/>
                <a:gd name="T32" fmla="*/ 0 w 273"/>
                <a:gd name="T33" fmla="*/ 2 h 389"/>
                <a:gd name="T34" fmla="*/ 0 w 273"/>
                <a:gd name="T35" fmla="*/ 1 h 389"/>
                <a:gd name="T36" fmla="*/ 0 w 273"/>
                <a:gd name="T37" fmla="*/ 1 h 389"/>
                <a:gd name="T38" fmla="*/ 0 w 273"/>
                <a:gd name="T39" fmla="*/ 1 h 389"/>
                <a:gd name="T40" fmla="*/ 0 w 273"/>
                <a:gd name="T41" fmla="*/ 1 h 389"/>
                <a:gd name="T42" fmla="*/ 0 w 273"/>
                <a:gd name="T43" fmla="*/ 1 h 389"/>
                <a:gd name="T44" fmla="*/ 0 w 273"/>
                <a:gd name="T45" fmla="*/ 1 h 389"/>
                <a:gd name="T46" fmla="*/ 0 w 273"/>
                <a:gd name="T47" fmla="*/ 1 h 389"/>
                <a:gd name="T48" fmla="*/ 0 w 273"/>
                <a:gd name="T49" fmla="*/ 1 h 389"/>
                <a:gd name="T50" fmla="*/ 0 w 273"/>
                <a:gd name="T51" fmla="*/ 0 h 389"/>
                <a:gd name="T52" fmla="*/ 0 w 273"/>
                <a:gd name="T53" fmla="*/ 0 h 389"/>
                <a:gd name="T54" fmla="*/ 1 w 273"/>
                <a:gd name="T55" fmla="*/ 0 h 389"/>
                <a:gd name="T56" fmla="*/ 1 w 273"/>
                <a:gd name="T57" fmla="*/ 0 h 389"/>
                <a:gd name="T58" fmla="*/ 1 w 273"/>
                <a:gd name="T59" fmla="*/ 0 h 389"/>
                <a:gd name="T60" fmla="*/ 1 w 273"/>
                <a:gd name="T61" fmla="*/ 0 h 389"/>
                <a:gd name="T62" fmla="*/ 1 w 273"/>
                <a:gd name="T63" fmla="*/ 0 h 389"/>
                <a:gd name="T64" fmla="*/ 1 w 273"/>
                <a:gd name="T65" fmla="*/ 0 h 389"/>
                <a:gd name="T66" fmla="*/ 1 w 273"/>
                <a:gd name="T67" fmla="*/ 0 h 389"/>
                <a:gd name="T68" fmla="*/ 1 w 273"/>
                <a:gd name="T69" fmla="*/ 0 h 389"/>
                <a:gd name="T70" fmla="*/ 1 w 273"/>
                <a:gd name="T71" fmla="*/ 0 h 389"/>
                <a:gd name="T72" fmla="*/ 1 w 273"/>
                <a:gd name="T73" fmla="*/ 0 h 389"/>
                <a:gd name="T74" fmla="*/ 1 w 273"/>
                <a:gd name="T75" fmla="*/ 0 h 389"/>
                <a:gd name="T76" fmla="*/ 1 w 273"/>
                <a:gd name="T77" fmla="*/ 0 h 389"/>
                <a:gd name="T78" fmla="*/ 1 w 273"/>
                <a:gd name="T79" fmla="*/ 0 h 389"/>
                <a:gd name="T80" fmla="*/ 1 w 273"/>
                <a:gd name="T81" fmla="*/ 0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438"/>
            <p:cNvSpPr>
              <a:spLocks noChangeAspect="1"/>
            </p:cNvSpPr>
            <p:nvPr/>
          </p:nvSpPr>
          <p:spPr bwMode="auto">
            <a:xfrm>
              <a:off x="4048" y="2918"/>
              <a:ext cx="90" cy="128"/>
            </a:xfrm>
            <a:custGeom>
              <a:avLst/>
              <a:gdLst>
                <a:gd name="T0" fmla="*/ 1 w 267"/>
                <a:gd name="T1" fmla="*/ 0 h 380"/>
                <a:gd name="T2" fmla="*/ 1 w 267"/>
                <a:gd name="T3" fmla="*/ 0 h 380"/>
                <a:gd name="T4" fmla="*/ 1 w 267"/>
                <a:gd name="T5" fmla="*/ 0 h 380"/>
                <a:gd name="T6" fmla="*/ 1 w 267"/>
                <a:gd name="T7" fmla="*/ 0 h 380"/>
                <a:gd name="T8" fmla="*/ 0 w 267"/>
                <a:gd name="T9" fmla="*/ 0 h 380"/>
                <a:gd name="T10" fmla="*/ 0 w 267"/>
                <a:gd name="T11" fmla="*/ 0 h 380"/>
                <a:gd name="T12" fmla="*/ 0 w 267"/>
                <a:gd name="T13" fmla="*/ 0 h 380"/>
                <a:gd name="T14" fmla="*/ 0 w 267"/>
                <a:gd name="T15" fmla="*/ 1 h 380"/>
                <a:gd name="T16" fmla="*/ 0 w 267"/>
                <a:gd name="T17" fmla="*/ 1 h 380"/>
                <a:gd name="T18" fmla="*/ 0 w 267"/>
                <a:gd name="T19" fmla="*/ 1 h 380"/>
                <a:gd name="T20" fmla="*/ 0 w 267"/>
                <a:gd name="T21" fmla="*/ 1 h 380"/>
                <a:gd name="T22" fmla="*/ 0 w 267"/>
                <a:gd name="T23" fmla="*/ 1 h 380"/>
                <a:gd name="T24" fmla="*/ 0 w 267"/>
                <a:gd name="T25" fmla="*/ 1 h 380"/>
                <a:gd name="T26" fmla="*/ 0 w 267"/>
                <a:gd name="T27" fmla="*/ 1 h 380"/>
                <a:gd name="T28" fmla="*/ 0 w 267"/>
                <a:gd name="T29" fmla="*/ 1 h 380"/>
                <a:gd name="T30" fmla="*/ 0 w 267"/>
                <a:gd name="T31" fmla="*/ 1 h 380"/>
                <a:gd name="T32" fmla="*/ 0 w 267"/>
                <a:gd name="T33" fmla="*/ 2 h 380"/>
                <a:gd name="T34" fmla="*/ 0 w 267"/>
                <a:gd name="T35" fmla="*/ 1 h 380"/>
                <a:gd name="T36" fmla="*/ 0 w 267"/>
                <a:gd name="T37" fmla="*/ 1 h 380"/>
                <a:gd name="T38" fmla="*/ 0 w 267"/>
                <a:gd name="T39" fmla="*/ 1 h 380"/>
                <a:gd name="T40" fmla="*/ 0 w 267"/>
                <a:gd name="T41" fmla="*/ 1 h 380"/>
                <a:gd name="T42" fmla="*/ 0 w 267"/>
                <a:gd name="T43" fmla="*/ 1 h 380"/>
                <a:gd name="T44" fmla="*/ 0 w 267"/>
                <a:gd name="T45" fmla="*/ 1 h 380"/>
                <a:gd name="T46" fmla="*/ 0 w 267"/>
                <a:gd name="T47" fmla="*/ 1 h 380"/>
                <a:gd name="T48" fmla="*/ 0 w 267"/>
                <a:gd name="T49" fmla="*/ 1 h 380"/>
                <a:gd name="T50" fmla="*/ 0 w 267"/>
                <a:gd name="T51" fmla="*/ 0 h 380"/>
                <a:gd name="T52" fmla="*/ 0 w 267"/>
                <a:gd name="T53" fmla="*/ 0 h 380"/>
                <a:gd name="T54" fmla="*/ 1 w 267"/>
                <a:gd name="T55" fmla="*/ 0 h 380"/>
                <a:gd name="T56" fmla="*/ 1 w 267"/>
                <a:gd name="T57" fmla="*/ 0 h 380"/>
                <a:gd name="T58" fmla="*/ 1 w 267"/>
                <a:gd name="T59" fmla="*/ 0 h 380"/>
                <a:gd name="T60" fmla="*/ 1 w 267"/>
                <a:gd name="T61" fmla="*/ 0 h 380"/>
                <a:gd name="T62" fmla="*/ 1 w 267"/>
                <a:gd name="T63" fmla="*/ 0 h 380"/>
                <a:gd name="T64" fmla="*/ 1 w 267"/>
                <a:gd name="T65" fmla="*/ 0 h 380"/>
                <a:gd name="T66" fmla="*/ 1 w 267"/>
                <a:gd name="T67" fmla="*/ 0 h 380"/>
                <a:gd name="T68" fmla="*/ 1 w 267"/>
                <a:gd name="T69" fmla="*/ 0 h 380"/>
                <a:gd name="T70" fmla="*/ 1 w 267"/>
                <a:gd name="T71" fmla="*/ 0 h 380"/>
                <a:gd name="T72" fmla="*/ 1 w 267"/>
                <a:gd name="T73" fmla="*/ 0 h 380"/>
                <a:gd name="T74" fmla="*/ 1 w 267"/>
                <a:gd name="T75" fmla="*/ 0 h 380"/>
                <a:gd name="T76" fmla="*/ 1 w 267"/>
                <a:gd name="T77" fmla="*/ 0 h 380"/>
                <a:gd name="T78" fmla="*/ 1 w 267"/>
                <a:gd name="T79" fmla="*/ 0 h 380"/>
                <a:gd name="T80" fmla="*/ 1 w 267"/>
                <a:gd name="T81" fmla="*/ 0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439"/>
            <p:cNvSpPr>
              <a:spLocks noChangeAspect="1"/>
            </p:cNvSpPr>
            <p:nvPr/>
          </p:nvSpPr>
          <p:spPr bwMode="auto">
            <a:xfrm>
              <a:off x="4049" y="2918"/>
              <a:ext cx="87" cy="125"/>
            </a:xfrm>
            <a:custGeom>
              <a:avLst/>
              <a:gdLst>
                <a:gd name="T0" fmla="*/ 1 w 261"/>
                <a:gd name="T1" fmla="*/ 0 h 373"/>
                <a:gd name="T2" fmla="*/ 1 w 261"/>
                <a:gd name="T3" fmla="*/ 0 h 373"/>
                <a:gd name="T4" fmla="*/ 1 w 261"/>
                <a:gd name="T5" fmla="*/ 0 h 373"/>
                <a:gd name="T6" fmla="*/ 1 w 261"/>
                <a:gd name="T7" fmla="*/ 0 h 373"/>
                <a:gd name="T8" fmla="*/ 0 w 261"/>
                <a:gd name="T9" fmla="*/ 0 h 373"/>
                <a:gd name="T10" fmla="*/ 0 w 261"/>
                <a:gd name="T11" fmla="*/ 0 h 373"/>
                <a:gd name="T12" fmla="*/ 0 w 261"/>
                <a:gd name="T13" fmla="*/ 0 h 373"/>
                <a:gd name="T14" fmla="*/ 0 w 261"/>
                <a:gd name="T15" fmla="*/ 1 h 373"/>
                <a:gd name="T16" fmla="*/ 0 w 261"/>
                <a:gd name="T17" fmla="*/ 1 h 373"/>
                <a:gd name="T18" fmla="*/ 0 w 261"/>
                <a:gd name="T19" fmla="*/ 1 h 373"/>
                <a:gd name="T20" fmla="*/ 0 w 261"/>
                <a:gd name="T21" fmla="*/ 1 h 373"/>
                <a:gd name="T22" fmla="*/ 0 w 261"/>
                <a:gd name="T23" fmla="*/ 1 h 373"/>
                <a:gd name="T24" fmla="*/ 0 w 261"/>
                <a:gd name="T25" fmla="*/ 1 h 373"/>
                <a:gd name="T26" fmla="*/ 0 w 261"/>
                <a:gd name="T27" fmla="*/ 1 h 373"/>
                <a:gd name="T28" fmla="*/ 0 w 261"/>
                <a:gd name="T29" fmla="*/ 1 h 373"/>
                <a:gd name="T30" fmla="*/ 0 w 261"/>
                <a:gd name="T31" fmla="*/ 1 h 373"/>
                <a:gd name="T32" fmla="*/ 0 w 261"/>
                <a:gd name="T33" fmla="*/ 2 h 373"/>
                <a:gd name="T34" fmla="*/ 0 w 261"/>
                <a:gd name="T35" fmla="*/ 1 h 373"/>
                <a:gd name="T36" fmla="*/ 0 w 261"/>
                <a:gd name="T37" fmla="*/ 1 h 373"/>
                <a:gd name="T38" fmla="*/ 0 w 261"/>
                <a:gd name="T39" fmla="*/ 1 h 373"/>
                <a:gd name="T40" fmla="*/ 0 w 261"/>
                <a:gd name="T41" fmla="*/ 1 h 373"/>
                <a:gd name="T42" fmla="*/ 0 w 261"/>
                <a:gd name="T43" fmla="*/ 1 h 373"/>
                <a:gd name="T44" fmla="*/ 0 w 261"/>
                <a:gd name="T45" fmla="*/ 1 h 373"/>
                <a:gd name="T46" fmla="*/ 0 w 261"/>
                <a:gd name="T47" fmla="*/ 1 h 373"/>
                <a:gd name="T48" fmla="*/ 0 w 261"/>
                <a:gd name="T49" fmla="*/ 1 h 373"/>
                <a:gd name="T50" fmla="*/ 0 w 261"/>
                <a:gd name="T51" fmla="*/ 0 h 373"/>
                <a:gd name="T52" fmla="*/ 0 w 261"/>
                <a:gd name="T53" fmla="*/ 0 h 373"/>
                <a:gd name="T54" fmla="*/ 1 w 261"/>
                <a:gd name="T55" fmla="*/ 0 h 373"/>
                <a:gd name="T56" fmla="*/ 1 w 261"/>
                <a:gd name="T57" fmla="*/ 0 h 373"/>
                <a:gd name="T58" fmla="*/ 1 w 261"/>
                <a:gd name="T59" fmla="*/ 0 h 373"/>
                <a:gd name="T60" fmla="*/ 1 w 261"/>
                <a:gd name="T61" fmla="*/ 0 h 373"/>
                <a:gd name="T62" fmla="*/ 1 w 261"/>
                <a:gd name="T63" fmla="*/ 0 h 373"/>
                <a:gd name="T64" fmla="*/ 1 w 261"/>
                <a:gd name="T65" fmla="*/ 0 h 373"/>
                <a:gd name="T66" fmla="*/ 1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440"/>
            <p:cNvSpPr>
              <a:spLocks noChangeAspect="1"/>
            </p:cNvSpPr>
            <p:nvPr/>
          </p:nvSpPr>
          <p:spPr bwMode="auto">
            <a:xfrm>
              <a:off x="4250" y="3020"/>
              <a:ext cx="65" cy="138"/>
            </a:xfrm>
            <a:custGeom>
              <a:avLst/>
              <a:gdLst>
                <a:gd name="T0" fmla="*/ 1 w 194"/>
                <a:gd name="T1" fmla="*/ 0 h 413"/>
                <a:gd name="T2" fmla="*/ 1 w 194"/>
                <a:gd name="T3" fmla="*/ 0 h 413"/>
                <a:gd name="T4" fmla="*/ 1 w 194"/>
                <a:gd name="T5" fmla="*/ 0 h 413"/>
                <a:gd name="T6" fmla="*/ 1 w 194"/>
                <a:gd name="T7" fmla="*/ 1 h 413"/>
                <a:gd name="T8" fmla="*/ 1 w 194"/>
                <a:gd name="T9" fmla="*/ 1 h 413"/>
                <a:gd name="T10" fmla="*/ 1 w 194"/>
                <a:gd name="T11" fmla="*/ 1 h 413"/>
                <a:gd name="T12" fmla="*/ 1 w 194"/>
                <a:gd name="T13" fmla="*/ 1 h 413"/>
                <a:gd name="T14" fmla="*/ 1 w 194"/>
                <a:gd name="T15" fmla="*/ 1 h 413"/>
                <a:gd name="T16" fmla="*/ 1 w 194"/>
                <a:gd name="T17" fmla="*/ 1 h 413"/>
                <a:gd name="T18" fmla="*/ 1 w 194"/>
                <a:gd name="T19" fmla="*/ 1 h 413"/>
                <a:gd name="T20" fmla="*/ 1 w 194"/>
                <a:gd name="T21" fmla="*/ 1 h 413"/>
                <a:gd name="T22" fmla="*/ 1 w 194"/>
                <a:gd name="T23" fmla="*/ 1 h 413"/>
                <a:gd name="T24" fmla="*/ 0 w 194"/>
                <a:gd name="T25" fmla="*/ 1 h 413"/>
                <a:gd name="T26" fmla="*/ 0 w 194"/>
                <a:gd name="T27" fmla="*/ 1 h 413"/>
                <a:gd name="T28" fmla="*/ 0 w 194"/>
                <a:gd name="T29" fmla="*/ 2 h 413"/>
                <a:gd name="T30" fmla="*/ 0 w 194"/>
                <a:gd name="T31" fmla="*/ 2 h 413"/>
                <a:gd name="T32" fmla="*/ 0 w 194"/>
                <a:gd name="T33" fmla="*/ 2 h 413"/>
                <a:gd name="T34" fmla="*/ 0 w 194"/>
                <a:gd name="T35" fmla="*/ 2 h 413"/>
                <a:gd name="T36" fmla="*/ 0 w 194"/>
                <a:gd name="T37" fmla="*/ 1 h 413"/>
                <a:gd name="T38" fmla="*/ 0 w 194"/>
                <a:gd name="T39" fmla="*/ 1 h 413"/>
                <a:gd name="T40" fmla="*/ 0 w 194"/>
                <a:gd name="T41" fmla="*/ 1 h 413"/>
                <a:gd name="T42" fmla="*/ 1 w 194"/>
                <a:gd name="T43" fmla="*/ 1 h 413"/>
                <a:gd name="T44" fmla="*/ 1 w 194"/>
                <a:gd name="T45" fmla="*/ 0 h 413"/>
                <a:gd name="T46" fmla="*/ 1 w 194"/>
                <a:gd name="T47" fmla="*/ 0 h 413"/>
                <a:gd name="T48" fmla="*/ 1 w 194"/>
                <a:gd name="T49" fmla="*/ 0 h 413"/>
                <a:gd name="T50" fmla="*/ 1 w 194"/>
                <a:gd name="T51" fmla="*/ 0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441"/>
            <p:cNvSpPr>
              <a:spLocks noChangeAspect="1"/>
            </p:cNvSpPr>
            <p:nvPr/>
          </p:nvSpPr>
          <p:spPr bwMode="auto">
            <a:xfrm>
              <a:off x="4252" y="3022"/>
              <a:ext cx="63" cy="134"/>
            </a:xfrm>
            <a:custGeom>
              <a:avLst/>
              <a:gdLst>
                <a:gd name="T0" fmla="*/ 1 w 187"/>
                <a:gd name="T1" fmla="*/ 0 h 398"/>
                <a:gd name="T2" fmla="*/ 1 w 187"/>
                <a:gd name="T3" fmla="*/ 0 h 398"/>
                <a:gd name="T4" fmla="*/ 1 w 187"/>
                <a:gd name="T5" fmla="*/ 0 h 398"/>
                <a:gd name="T6" fmla="*/ 1 w 187"/>
                <a:gd name="T7" fmla="*/ 1 h 398"/>
                <a:gd name="T8" fmla="*/ 1 w 187"/>
                <a:gd name="T9" fmla="*/ 1 h 398"/>
                <a:gd name="T10" fmla="*/ 1 w 187"/>
                <a:gd name="T11" fmla="*/ 1 h 398"/>
                <a:gd name="T12" fmla="*/ 1 w 187"/>
                <a:gd name="T13" fmla="*/ 1 h 398"/>
                <a:gd name="T14" fmla="*/ 1 w 187"/>
                <a:gd name="T15" fmla="*/ 1 h 398"/>
                <a:gd name="T16" fmla="*/ 1 w 187"/>
                <a:gd name="T17" fmla="*/ 1 h 398"/>
                <a:gd name="T18" fmla="*/ 1 w 187"/>
                <a:gd name="T19" fmla="*/ 1 h 398"/>
                <a:gd name="T20" fmla="*/ 1 w 187"/>
                <a:gd name="T21" fmla="*/ 1 h 398"/>
                <a:gd name="T22" fmla="*/ 1 w 187"/>
                <a:gd name="T23" fmla="*/ 1 h 398"/>
                <a:gd name="T24" fmla="*/ 0 w 187"/>
                <a:gd name="T25" fmla="*/ 1 h 398"/>
                <a:gd name="T26" fmla="*/ 0 w 187"/>
                <a:gd name="T27" fmla="*/ 1 h 398"/>
                <a:gd name="T28" fmla="*/ 0 w 187"/>
                <a:gd name="T29" fmla="*/ 1 h 398"/>
                <a:gd name="T30" fmla="*/ 0 w 187"/>
                <a:gd name="T31" fmla="*/ 2 h 398"/>
                <a:gd name="T32" fmla="*/ 0 w 187"/>
                <a:gd name="T33" fmla="*/ 2 h 398"/>
                <a:gd name="T34" fmla="*/ 0 w 187"/>
                <a:gd name="T35" fmla="*/ 1 h 398"/>
                <a:gd name="T36" fmla="*/ 0 w 187"/>
                <a:gd name="T37" fmla="*/ 1 h 398"/>
                <a:gd name="T38" fmla="*/ 0 w 187"/>
                <a:gd name="T39" fmla="*/ 1 h 398"/>
                <a:gd name="T40" fmla="*/ 0 w 187"/>
                <a:gd name="T41" fmla="*/ 1 h 398"/>
                <a:gd name="T42" fmla="*/ 0 w 187"/>
                <a:gd name="T43" fmla="*/ 1 h 398"/>
                <a:gd name="T44" fmla="*/ 1 w 187"/>
                <a:gd name="T45" fmla="*/ 0 h 398"/>
                <a:gd name="T46" fmla="*/ 1 w 187"/>
                <a:gd name="T47" fmla="*/ 0 h 398"/>
                <a:gd name="T48" fmla="*/ 1 w 187"/>
                <a:gd name="T49" fmla="*/ 0 h 398"/>
                <a:gd name="T50" fmla="*/ 1 w 187"/>
                <a:gd name="T51" fmla="*/ 0 h 398"/>
                <a:gd name="T52" fmla="*/ 1 w 187"/>
                <a:gd name="T53" fmla="*/ 0 h 398"/>
                <a:gd name="T54" fmla="*/ 1 w 187"/>
                <a:gd name="T55" fmla="*/ 0 h 398"/>
                <a:gd name="T56" fmla="*/ 1 w 187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442"/>
            <p:cNvSpPr>
              <a:spLocks noChangeAspect="1"/>
            </p:cNvSpPr>
            <p:nvPr/>
          </p:nvSpPr>
          <p:spPr bwMode="auto">
            <a:xfrm>
              <a:off x="4254" y="3025"/>
              <a:ext cx="59" cy="128"/>
            </a:xfrm>
            <a:custGeom>
              <a:avLst/>
              <a:gdLst>
                <a:gd name="T0" fmla="*/ 1 w 176"/>
                <a:gd name="T1" fmla="*/ 0 h 383"/>
                <a:gd name="T2" fmla="*/ 1 w 176"/>
                <a:gd name="T3" fmla="*/ 0 h 383"/>
                <a:gd name="T4" fmla="*/ 1 w 176"/>
                <a:gd name="T5" fmla="*/ 1 h 383"/>
                <a:gd name="T6" fmla="*/ 1 w 176"/>
                <a:gd name="T7" fmla="*/ 1 h 383"/>
                <a:gd name="T8" fmla="*/ 1 w 176"/>
                <a:gd name="T9" fmla="*/ 1 h 383"/>
                <a:gd name="T10" fmla="*/ 1 w 176"/>
                <a:gd name="T11" fmla="*/ 1 h 383"/>
                <a:gd name="T12" fmla="*/ 0 w 176"/>
                <a:gd name="T13" fmla="*/ 1 h 383"/>
                <a:gd name="T14" fmla="*/ 0 w 176"/>
                <a:gd name="T15" fmla="*/ 1 h 383"/>
                <a:gd name="T16" fmla="*/ 0 w 176"/>
                <a:gd name="T17" fmla="*/ 2 h 383"/>
                <a:gd name="T18" fmla="*/ 0 w 176"/>
                <a:gd name="T19" fmla="*/ 1 h 383"/>
                <a:gd name="T20" fmla="*/ 0 w 176"/>
                <a:gd name="T21" fmla="*/ 1 h 383"/>
                <a:gd name="T22" fmla="*/ 0 w 176"/>
                <a:gd name="T23" fmla="*/ 1 h 383"/>
                <a:gd name="T24" fmla="*/ 0 w 176"/>
                <a:gd name="T25" fmla="*/ 1 h 383"/>
                <a:gd name="T26" fmla="*/ 0 w 176"/>
                <a:gd name="T27" fmla="*/ 1 h 383"/>
                <a:gd name="T28" fmla="*/ 1 w 176"/>
                <a:gd name="T29" fmla="*/ 0 h 383"/>
                <a:gd name="T30" fmla="*/ 1 w 176"/>
                <a:gd name="T31" fmla="*/ 0 h 383"/>
                <a:gd name="T32" fmla="*/ 1 w 176"/>
                <a:gd name="T33" fmla="*/ 0 h 383"/>
                <a:gd name="T34" fmla="*/ 1 w 176"/>
                <a:gd name="T35" fmla="*/ 0 h 383"/>
                <a:gd name="T36" fmla="*/ 1 w 176"/>
                <a:gd name="T37" fmla="*/ 0 h 383"/>
                <a:gd name="T38" fmla="*/ 1 w 176"/>
                <a:gd name="T39" fmla="*/ 0 h 383"/>
                <a:gd name="T40" fmla="*/ 1 w 176"/>
                <a:gd name="T41" fmla="*/ 0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443"/>
            <p:cNvSpPr>
              <a:spLocks noChangeAspect="1"/>
            </p:cNvSpPr>
            <p:nvPr/>
          </p:nvSpPr>
          <p:spPr bwMode="auto">
            <a:xfrm>
              <a:off x="4256" y="3029"/>
              <a:ext cx="57" cy="122"/>
            </a:xfrm>
            <a:custGeom>
              <a:avLst/>
              <a:gdLst>
                <a:gd name="T0" fmla="*/ 1 w 169"/>
                <a:gd name="T1" fmla="*/ 0 h 365"/>
                <a:gd name="T2" fmla="*/ 1 w 169"/>
                <a:gd name="T3" fmla="*/ 0 h 365"/>
                <a:gd name="T4" fmla="*/ 1 w 169"/>
                <a:gd name="T5" fmla="*/ 1 h 365"/>
                <a:gd name="T6" fmla="*/ 1 w 169"/>
                <a:gd name="T7" fmla="*/ 1 h 365"/>
                <a:gd name="T8" fmla="*/ 1 w 169"/>
                <a:gd name="T9" fmla="*/ 1 h 365"/>
                <a:gd name="T10" fmla="*/ 1 w 169"/>
                <a:gd name="T11" fmla="*/ 1 h 365"/>
                <a:gd name="T12" fmla="*/ 0 w 169"/>
                <a:gd name="T13" fmla="*/ 1 h 365"/>
                <a:gd name="T14" fmla="*/ 0 w 169"/>
                <a:gd name="T15" fmla="*/ 1 h 365"/>
                <a:gd name="T16" fmla="*/ 0 w 169"/>
                <a:gd name="T17" fmla="*/ 2 h 365"/>
                <a:gd name="T18" fmla="*/ 0 w 169"/>
                <a:gd name="T19" fmla="*/ 1 h 365"/>
                <a:gd name="T20" fmla="*/ 0 w 169"/>
                <a:gd name="T21" fmla="*/ 1 h 365"/>
                <a:gd name="T22" fmla="*/ 0 w 169"/>
                <a:gd name="T23" fmla="*/ 1 h 365"/>
                <a:gd name="T24" fmla="*/ 0 w 169"/>
                <a:gd name="T25" fmla="*/ 1 h 365"/>
                <a:gd name="T26" fmla="*/ 0 w 169"/>
                <a:gd name="T27" fmla="*/ 1 h 365"/>
                <a:gd name="T28" fmla="*/ 1 w 169"/>
                <a:gd name="T29" fmla="*/ 0 h 365"/>
                <a:gd name="T30" fmla="*/ 1 w 169"/>
                <a:gd name="T31" fmla="*/ 0 h 365"/>
                <a:gd name="T32" fmla="*/ 1 w 169"/>
                <a:gd name="T33" fmla="*/ 0 h 365"/>
                <a:gd name="T34" fmla="*/ 1 w 169"/>
                <a:gd name="T35" fmla="*/ 0 h 365"/>
                <a:gd name="T36" fmla="*/ 1 w 169"/>
                <a:gd name="T37" fmla="*/ 0 h 365"/>
                <a:gd name="T38" fmla="*/ 1 w 169"/>
                <a:gd name="T39" fmla="*/ 0 h 365"/>
                <a:gd name="T40" fmla="*/ 1 w 169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444"/>
            <p:cNvSpPr>
              <a:spLocks noChangeAspect="1"/>
            </p:cNvSpPr>
            <p:nvPr/>
          </p:nvSpPr>
          <p:spPr bwMode="auto">
            <a:xfrm>
              <a:off x="4258" y="3031"/>
              <a:ext cx="55" cy="118"/>
            </a:xfrm>
            <a:custGeom>
              <a:avLst/>
              <a:gdLst>
                <a:gd name="T0" fmla="*/ 1 w 162"/>
                <a:gd name="T1" fmla="*/ 0 h 351"/>
                <a:gd name="T2" fmla="*/ 1 w 162"/>
                <a:gd name="T3" fmla="*/ 0 h 351"/>
                <a:gd name="T4" fmla="*/ 1 w 162"/>
                <a:gd name="T5" fmla="*/ 1 h 351"/>
                <a:gd name="T6" fmla="*/ 1 w 162"/>
                <a:gd name="T7" fmla="*/ 1 h 351"/>
                <a:gd name="T8" fmla="*/ 1 w 162"/>
                <a:gd name="T9" fmla="*/ 1 h 351"/>
                <a:gd name="T10" fmla="*/ 0 w 162"/>
                <a:gd name="T11" fmla="*/ 1 h 351"/>
                <a:gd name="T12" fmla="*/ 0 w 162"/>
                <a:gd name="T13" fmla="*/ 1 h 351"/>
                <a:gd name="T14" fmla="*/ 0 w 162"/>
                <a:gd name="T15" fmla="*/ 1 h 351"/>
                <a:gd name="T16" fmla="*/ 0 w 162"/>
                <a:gd name="T17" fmla="*/ 1 h 351"/>
                <a:gd name="T18" fmla="*/ 0 w 162"/>
                <a:gd name="T19" fmla="*/ 1 h 351"/>
                <a:gd name="T20" fmla="*/ 0 w 162"/>
                <a:gd name="T21" fmla="*/ 1 h 351"/>
                <a:gd name="T22" fmla="*/ 0 w 162"/>
                <a:gd name="T23" fmla="*/ 1 h 351"/>
                <a:gd name="T24" fmla="*/ 0 w 162"/>
                <a:gd name="T25" fmla="*/ 1 h 351"/>
                <a:gd name="T26" fmla="*/ 0 w 162"/>
                <a:gd name="T27" fmla="*/ 1 h 351"/>
                <a:gd name="T28" fmla="*/ 1 w 162"/>
                <a:gd name="T29" fmla="*/ 0 h 351"/>
                <a:gd name="T30" fmla="*/ 1 w 162"/>
                <a:gd name="T31" fmla="*/ 0 h 351"/>
                <a:gd name="T32" fmla="*/ 1 w 162"/>
                <a:gd name="T33" fmla="*/ 0 h 351"/>
                <a:gd name="T34" fmla="*/ 1 w 162"/>
                <a:gd name="T35" fmla="*/ 0 h 351"/>
                <a:gd name="T36" fmla="*/ 1 w 162"/>
                <a:gd name="T37" fmla="*/ 0 h 351"/>
                <a:gd name="T38" fmla="*/ 1 w 162"/>
                <a:gd name="T39" fmla="*/ 0 h 351"/>
                <a:gd name="T40" fmla="*/ 1 w 162"/>
                <a:gd name="T41" fmla="*/ 0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445"/>
            <p:cNvSpPr>
              <a:spLocks noChangeAspect="1"/>
            </p:cNvSpPr>
            <p:nvPr/>
          </p:nvSpPr>
          <p:spPr bwMode="auto">
            <a:xfrm>
              <a:off x="4260" y="3034"/>
              <a:ext cx="52" cy="113"/>
            </a:xfrm>
            <a:custGeom>
              <a:avLst/>
              <a:gdLst>
                <a:gd name="T0" fmla="*/ 1 w 156"/>
                <a:gd name="T1" fmla="*/ 0 h 336"/>
                <a:gd name="T2" fmla="*/ 1 w 156"/>
                <a:gd name="T3" fmla="*/ 0 h 336"/>
                <a:gd name="T4" fmla="*/ 1 w 156"/>
                <a:gd name="T5" fmla="*/ 0 h 336"/>
                <a:gd name="T6" fmla="*/ 1 w 156"/>
                <a:gd name="T7" fmla="*/ 1 h 336"/>
                <a:gd name="T8" fmla="*/ 1 w 156"/>
                <a:gd name="T9" fmla="*/ 1 h 336"/>
                <a:gd name="T10" fmla="*/ 0 w 156"/>
                <a:gd name="T11" fmla="*/ 1 h 336"/>
                <a:gd name="T12" fmla="*/ 0 w 156"/>
                <a:gd name="T13" fmla="*/ 1 h 336"/>
                <a:gd name="T14" fmla="*/ 0 w 156"/>
                <a:gd name="T15" fmla="*/ 1 h 336"/>
                <a:gd name="T16" fmla="*/ 0 w 156"/>
                <a:gd name="T17" fmla="*/ 1 h 336"/>
                <a:gd name="T18" fmla="*/ 0 w 156"/>
                <a:gd name="T19" fmla="*/ 1 h 336"/>
                <a:gd name="T20" fmla="*/ 0 w 156"/>
                <a:gd name="T21" fmla="*/ 1 h 336"/>
                <a:gd name="T22" fmla="*/ 0 w 156"/>
                <a:gd name="T23" fmla="*/ 1 h 336"/>
                <a:gd name="T24" fmla="*/ 0 w 156"/>
                <a:gd name="T25" fmla="*/ 1 h 336"/>
                <a:gd name="T26" fmla="*/ 0 w 156"/>
                <a:gd name="T27" fmla="*/ 1 h 336"/>
                <a:gd name="T28" fmla="*/ 0 w 156"/>
                <a:gd name="T29" fmla="*/ 0 h 336"/>
                <a:gd name="T30" fmla="*/ 1 w 156"/>
                <a:gd name="T31" fmla="*/ 0 h 336"/>
                <a:gd name="T32" fmla="*/ 1 w 156"/>
                <a:gd name="T33" fmla="*/ 0 h 336"/>
                <a:gd name="T34" fmla="*/ 1 w 156"/>
                <a:gd name="T35" fmla="*/ 0 h 336"/>
                <a:gd name="T36" fmla="*/ 1 w 156"/>
                <a:gd name="T37" fmla="*/ 0 h 336"/>
                <a:gd name="T38" fmla="*/ 1 w 156"/>
                <a:gd name="T39" fmla="*/ 0 h 336"/>
                <a:gd name="T40" fmla="*/ 1 w 156"/>
                <a:gd name="T41" fmla="*/ 0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446"/>
            <p:cNvSpPr>
              <a:spLocks noChangeAspect="1"/>
            </p:cNvSpPr>
            <p:nvPr/>
          </p:nvSpPr>
          <p:spPr bwMode="auto">
            <a:xfrm>
              <a:off x="4262" y="3037"/>
              <a:ext cx="50" cy="108"/>
            </a:xfrm>
            <a:custGeom>
              <a:avLst/>
              <a:gdLst>
                <a:gd name="T0" fmla="*/ 1 w 149"/>
                <a:gd name="T1" fmla="*/ 0 h 321"/>
                <a:gd name="T2" fmla="*/ 1 w 149"/>
                <a:gd name="T3" fmla="*/ 0 h 321"/>
                <a:gd name="T4" fmla="*/ 1 w 149"/>
                <a:gd name="T5" fmla="*/ 0 h 321"/>
                <a:gd name="T6" fmla="*/ 1 w 149"/>
                <a:gd name="T7" fmla="*/ 1 h 321"/>
                <a:gd name="T8" fmla="*/ 1 w 149"/>
                <a:gd name="T9" fmla="*/ 1 h 321"/>
                <a:gd name="T10" fmla="*/ 0 w 149"/>
                <a:gd name="T11" fmla="*/ 1 h 321"/>
                <a:gd name="T12" fmla="*/ 0 w 149"/>
                <a:gd name="T13" fmla="*/ 1 h 321"/>
                <a:gd name="T14" fmla="*/ 0 w 149"/>
                <a:gd name="T15" fmla="*/ 1 h 321"/>
                <a:gd name="T16" fmla="*/ 0 w 149"/>
                <a:gd name="T17" fmla="*/ 1 h 321"/>
                <a:gd name="T18" fmla="*/ 0 w 149"/>
                <a:gd name="T19" fmla="*/ 1 h 321"/>
                <a:gd name="T20" fmla="*/ 0 w 149"/>
                <a:gd name="T21" fmla="*/ 1 h 321"/>
                <a:gd name="T22" fmla="*/ 0 w 149"/>
                <a:gd name="T23" fmla="*/ 1 h 321"/>
                <a:gd name="T24" fmla="*/ 0 w 149"/>
                <a:gd name="T25" fmla="*/ 1 h 321"/>
                <a:gd name="T26" fmla="*/ 0 w 149"/>
                <a:gd name="T27" fmla="*/ 1 h 321"/>
                <a:gd name="T28" fmla="*/ 0 w 149"/>
                <a:gd name="T29" fmla="*/ 0 h 321"/>
                <a:gd name="T30" fmla="*/ 1 w 149"/>
                <a:gd name="T31" fmla="*/ 0 h 321"/>
                <a:gd name="T32" fmla="*/ 1 w 149"/>
                <a:gd name="T33" fmla="*/ 0 h 321"/>
                <a:gd name="T34" fmla="*/ 1 w 149"/>
                <a:gd name="T35" fmla="*/ 0 h 321"/>
                <a:gd name="T36" fmla="*/ 1 w 149"/>
                <a:gd name="T37" fmla="*/ 0 h 321"/>
                <a:gd name="T38" fmla="*/ 1 w 149"/>
                <a:gd name="T39" fmla="*/ 0 h 321"/>
                <a:gd name="T40" fmla="*/ 1 w 149"/>
                <a:gd name="T41" fmla="*/ 0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447"/>
            <p:cNvSpPr>
              <a:spLocks noChangeAspect="1"/>
            </p:cNvSpPr>
            <p:nvPr/>
          </p:nvSpPr>
          <p:spPr bwMode="auto">
            <a:xfrm>
              <a:off x="4264" y="3040"/>
              <a:ext cx="47" cy="103"/>
            </a:xfrm>
            <a:custGeom>
              <a:avLst/>
              <a:gdLst>
                <a:gd name="T0" fmla="*/ 1 w 140"/>
                <a:gd name="T1" fmla="*/ 0 h 305"/>
                <a:gd name="T2" fmla="*/ 1 w 140"/>
                <a:gd name="T3" fmla="*/ 0 h 305"/>
                <a:gd name="T4" fmla="*/ 1 w 140"/>
                <a:gd name="T5" fmla="*/ 0 h 305"/>
                <a:gd name="T6" fmla="*/ 1 w 140"/>
                <a:gd name="T7" fmla="*/ 1 h 305"/>
                <a:gd name="T8" fmla="*/ 0 w 140"/>
                <a:gd name="T9" fmla="*/ 1 h 305"/>
                <a:gd name="T10" fmla="*/ 0 w 140"/>
                <a:gd name="T11" fmla="*/ 1 h 305"/>
                <a:gd name="T12" fmla="*/ 0 w 140"/>
                <a:gd name="T13" fmla="*/ 1 h 305"/>
                <a:gd name="T14" fmla="*/ 0 w 140"/>
                <a:gd name="T15" fmla="*/ 1 h 305"/>
                <a:gd name="T16" fmla="*/ 0 w 140"/>
                <a:gd name="T17" fmla="*/ 1 h 305"/>
                <a:gd name="T18" fmla="*/ 0 w 140"/>
                <a:gd name="T19" fmla="*/ 1 h 305"/>
                <a:gd name="T20" fmla="*/ 0 w 140"/>
                <a:gd name="T21" fmla="*/ 1 h 305"/>
                <a:gd name="T22" fmla="*/ 0 w 140"/>
                <a:gd name="T23" fmla="*/ 1 h 305"/>
                <a:gd name="T24" fmla="*/ 0 w 140"/>
                <a:gd name="T25" fmla="*/ 1 h 305"/>
                <a:gd name="T26" fmla="*/ 0 w 140"/>
                <a:gd name="T27" fmla="*/ 1 h 305"/>
                <a:gd name="T28" fmla="*/ 0 w 140"/>
                <a:gd name="T29" fmla="*/ 0 h 305"/>
                <a:gd name="T30" fmla="*/ 0 w 140"/>
                <a:gd name="T31" fmla="*/ 0 h 305"/>
                <a:gd name="T32" fmla="*/ 1 w 140"/>
                <a:gd name="T33" fmla="*/ 0 h 305"/>
                <a:gd name="T34" fmla="*/ 1 w 140"/>
                <a:gd name="T35" fmla="*/ 0 h 305"/>
                <a:gd name="T36" fmla="*/ 1 w 140"/>
                <a:gd name="T37" fmla="*/ 0 h 305"/>
                <a:gd name="T38" fmla="*/ 1 w 140"/>
                <a:gd name="T39" fmla="*/ 0 h 305"/>
                <a:gd name="T40" fmla="*/ 1 w 140"/>
                <a:gd name="T41" fmla="*/ 0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448"/>
            <p:cNvSpPr>
              <a:spLocks noChangeAspect="1"/>
            </p:cNvSpPr>
            <p:nvPr/>
          </p:nvSpPr>
          <p:spPr bwMode="auto">
            <a:xfrm>
              <a:off x="4266" y="3043"/>
              <a:ext cx="45" cy="97"/>
            </a:xfrm>
            <a:custGeom>
              <a:avLst/>
              <a:gdLst>
                <a:gd name="T0" fmla="*/ 1 w 133"/>
                <a:gd name="T1" fmla="*/ 0 h 291"/>
                <a:gd name="T2" fmla="*/ 1 w 133"/>
                <a:gd name="T3" fmla="*/ 0 h 291"/>
                <a:gd name="T4" fmla="*/ 1 w 133"/>
                <a:gd name="T5" fmla="*/ 0 h 291"/>
                <a:gd name="T6" fmla="*/ 1 w 133"/>
                <a:gd name="T7" fmla="*/ 1 h 291"/>
                <a:gd name="T8" fmla="*/ 0 w 133"/>
                <a:gd name="T9" fmla="*/ 1 h 291"/>
                <a:gd name="T10" fmla="*/ 0 w 133"/>
                <a:gd name="T11" fmla="*/ 1 h 291"/>
                <a:gd name="T12" fmla="*/ 0 w 133"/>
                <a:gd name="T13" fmla="*/ 1 h 291"/>
                <a:gd name="T14" fmla="*/ 0 w 133"/>
                <a:gd name="T15" fmla="*/ 1 h 291"/>
                <a:gd name="T16" fmla="*/ 0 w 133"/>
                <a:gd name="T17" fmla="*/ 1 h 291"/>
                <a:gd name="T18" fmla="*/ 0 w 133"/>
                <a:gd name="T19" fmla="*/ 1 h 291"/>
                <a:gd name="T20" fmla="*/ 0 w 133"/>
                <a:gd name="T21" fmla="*/ 1 h 291"/>
                <a:gd name="T22" fmla="*/ 0 w 133"/>
                <a:gd name="T23" fmla="*/ 1 h 291"/>
                <a:gd name="T24" fmla="*/ 0 w 133"/>
                <a:gd name="T25" fmla="*/ 1 h 291"/>
                <a:gd name="T26" fmla="*/ 0 w 133"/>
                <a:gd name="T27" fmla="*/ 0 h 291"/>
                <a:gd name="T28" fmla="*/ 0 w 133"/>
                <a:gd name="T29" fmla="*/ 0 h 291"/>
                <a:gd name="T30" fmla="*/ 0 w 133"/>
                <a:gd name="T31" fmla="*/ 0 h 291"/>
                <a:gd name="T32" fmla="*/ 1 w 133"/>
                <a:gd name="T33" fmla="*/ 0 h 291"/>
                <a:gd name="T34" fmla="*/ 1 w 133"/>
                <a:gd name="T35" fmla="*/ 0 h 291"/>
                <a:gd name="T36" fmla="*/ 1 w 133"/>
                <a:gd name="T37" fmla="*/ 0 h 291"/>
                <a:gd name="T38" fmla="*/ 1 w 133"/>
                <a:gd name="T39" fmla="*/ 0 h 291"/>
                <a:gd name="T40" fmla="*/ 1 w 133"/>
                <a:gd name="T41" fmla="*/ 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449"/>
            <p:cNvSpPr>
              <a:spLocks noChangeAspect="1"/>
            </p:cNvSpPr>
            <p:nvPr/>
          </p:nvSpPr>
          <p:spPr bwMode="auto">
            <a:xfrm>
              <a:off x="4268" y="3046"/>
              <a:ext cx="43" cy="92"/>
            </a:xfrm>
            <a:custGeom>
              <a:avLst/>
              <a:gdLst>
                <a:gd name="T0" fmla="*/ 1 w 127"/>
                <a:gd name="T1" fmla="*/ 0 h 276"/>
                <a:gd name="T2" fmla="*/ 1 w 127"/>
                <a:gd name="T3" fmla="*/ 0 h 276"/>
                <a:gd name="T4" fmla="*/ 1 w 127"/>
                <a:gd name="T5" fmla="*/ 0 h 276"/>
                <a:gd name="T6" fmla="*/ 0 w 127"/>
                <a:gd name="T7" fmla="*/ 1 h 276"/>
                <a:gd name="T8" fmla="*/ 0 w 127"/>
                <a:gd name="T9" fmla="*/ 1 h 276"/>
                <a:gd name="T10" fmla="*/ 0 w 127"/>
                <a:gd name="T11" fmla="*/ 1 h 276"/>
                <a:gd name="T12" fmla="*/ 0 w 127"/>
                <a:gd name="T13" fmla="*/ 1 h 276"/>
                <a:gd name="T14" fmla="*/ 0 w 127"/>
                <a:gd name="T15" fmla="*/ 1 h 276"/>
                <a:gd name="T16" fmla="*/ 0 w 127"/>
                <a:gd name="T17" fmla="*/ 1 h 276"/>
                <a:gd name="T18" fmla="*/ 0 w 127"/>
                <a:gd name="T19" fmla="*/ 1 h 276"/>
                <a:gd name="T20" fmla="*/ 0 w 127"/>
                <a:gd name="T21" fmla="*/ 1 h 276"/>
                <a:gd name="T22" fmla="*/ 0 w 127"/>
                <a:gd name="T23" fmla="*/ 1 h 276"/>
                <a:gd name="T24" fmla="*/ 0 w 127"/>
                <a:gd name="T25" fmla="*/ 1 h 276"/>
                <a:gd name="T26" fmla="*/ 0 w 127"/>
                <a:gd name="T27" fmla="*/ 0 h 276"/>
                <a:gd name="T28" fmla="*/ 0 w 127"/>
                <a:gd name="T29" fmla="*/ 0 h 276"/>
                <a:gd name="T30" fmla="*/ 0 w 127"/>
                <a:gd name="T31" fmla="*/ 0 h 276"/>
                <a:gd name="T32" fmla="*/ 0 w 127"/>
                <a:gd name="T33" fmla="*/ 0 h 276"/>
                <a:gd name="T34" fmla="*/ 1 w 127"/>
                <a:gd name="T35" fmla="*/ 0 h 276"/>
                <a:gd name="T36" fmla="*/ 1 w 127"/>
                <a:gd name="T37" fmla="*/ 0 h 276"/>
                <a:gd name="T38" fmla="*/ 1 w 127"/>
                <a:gd name="T39" fmla="*/ 0 h 276"/>
                <a:gd name="T40" fmla="*/ 1 w 127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450"/>
            <p:cNvSpPr>
              <a:spLocks noChangeAspect="1"/>
            </p:cNvSpPr>
            <p:nvPr/>
          </p:nvSpPr>
          <p:spPr bwMode="auto">
            <a:xfrm>
              <a:off x="4270" y="3049"/>
              <a:ext cx="40" cy="87"/>
            </a:xfrm>
            <a:custGeom>
              <a:avLst/>
              <a:gdLst>
                <a:gd name="T0" fmla="*/ 0 w 120"/>
                <a:gd name="T1" fmla="*/ 0 h 261"/>
                <a:gd name="T2" fmla="*/ 0 w 120"/>
                <a:gd name="T3" fmla="*/ 0 h 261"/>
                <a:gd name="T4" fmla="*/ 0 w 120"/>
                <a:gd name="T5" fmla="*/ 0 h 261"/>
                <a:gd name="T6" fmla="*/ 0 w 120"/>
                <a:gd name="T7" fmla="*/ 0 h 261"/>
                <a:gd name="T8" fmla="*/ 0 w 120"/>
                <a:gd name="T9" fmla="*/ 1 h 261"/>
                <a:gd name="T10" fmla="*/ 0 w 120"/>
                <a:gd name="T11" fmla="*/ 1 h 261"/>
                <a:gd name="T12" fmla="*/ 0 w 120"/>
                <a:gd name="T13" fmla="*/ 1 h 261"/>
                <a:gd name="T14" fmla="*/ 0 w 120"/>
                <a:gd name="T15" fmla="*/ 1 h 261"/>
                <a:gd name="T16" fmla="*/ 0 w 120"/>
                <a:gd name="T17" fmla="*/ 1 h 261"/>
                <a:gd name="T18" fmla="*/ 0 w 120"/>
                <a:gd name="T19" fmla="*/ 1 h 261"/>
                <a:gd name="T20" fmla="*/ 0 w 120"/>
                <a:gd name="T21" fmla="*/ 1 h 261"/>
                <a:gd name="T22" fmla="*/ 0 w 120"/>
                <a:gd name="T23" fmla="*/ 1 h 261"/>
                <a:gd name="T24" fmla="*/ 0 w 120"/>
                <a:gd name="T25" fmla="*/ 1 h 261"/>
                <a:gd name="T26" fmla="*/ 0 w 120"/>
                <a:gd name="T27" fmla="*/ 0 h 261"/>
                <a:gd name="T28" fmla="*/ 0 w 120"/>
                <a:gd name="T29" fmla="*/ 0 h 261"/>
                <a:gd name="T30" fmla="*/ 0 w 120"/>
                <a:gd name="T31" fmla="*/ 0 h 261"/>
                <a:gd name="T32" fmla="*/ 0 w 120"/>
                <a:gd name="T33" fmla="*/ 0 h 261"/>
                <a:gd name="T34" fmla="*/ 0 w 120"/>
                <a:gd name="T35" fmla="*/ 0 h 261"/>
                <a:gd name="T36" fmla="*/ 0 w 120"/>
                <a:gd name="T37" fmla="*/ 0 h 261"/>
                <a:gd name="T38" fmla="*/ 0 w 120"/>
                <a:gd name="T39" fmla="*/ 0 h 261"/>
                <a:gd name="T40" fmla="*/ 0 w 120"/>
                <a:gd name="T41" fmla="*/ 0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451"/>
            <p:cNvSpPr>
              <a:spLocks noChangeAspect="1"/>
            </p:cNvSpPr>
            <p:nvPr/>
          </p:nvSpPr>
          <p:spPr bwMode="auto">
            <a:xfrm>
              <a:off x="4272" y="3051"/>
              <a:ext cx="37" cy="82"/>
            </a:xfrm>
            <a:custGeom>
              <a:avLst/>
              <a:gdLst>
                <a:gd name="T0" fmla="*/ 0 w 113"/>
                <a:gd name="T1" fmla="*/ 0 h 244"/>
                <a:gd name="T2" fmla="*/ 0 w 113"/>
                <a:gd name="T3" fmla="*/ 0 h 244"/>
                <a:gd name="T4" fmla="*/ 0 w 113"/>
                <a:gd name="T5" fmla="*/ 0 h 244"/>
                <a:gd name="T6" fmla="*/ 0 w 113"/>
                <a:gd name="T7" fmla="*/ 0 h 244"/>
                <a:gd name="T8" fmla="*/ 0 w 113"/>
                <a:gd name="T9" fmla="*/ 1 h 244"/>
                <a:gd name="T10" fmla="*/ 0 w 113"/>
                <a:gd name="T11" fmla="*/ 1 h 244"/>
                <a:gd name="T12" fmla="*/ 0 w 113"/>
                <a:gd name="T13" fmla="*/ 1 h 244"/>
                <a:gd name="T14" fmla="*/ 0 w 113"/>
                <a:gd name="T15" fmla="*/ 1 h 244"/>
                <a:gd name="T16" fmla="*/ 0 w 113"/>
                <a:gd name="T17" fmla="*/ 1 h 244"/>
                <a:gd name="T18" fmla="*/ 0 w 113"/>
                <a:gd name="T19" fmla="*/ 1 h 244"/>
                <a:gd name="T20" fmla="*/ 0 w 113"/>
                <a:gd name="T21" fmla="*/ 1 h 244"/>
                <a:gd name="T22" fmla="*/ 0 w 113"/>
                <a:gd name="T23" fmla="*/ 1 h 244"/>
                <a:gd name="T24" fmla="*/ 0 w 113"/>
                <a:gd name="T25" fmla="*/ 1 h 244"/>
                <a:gd name="T26" fmla="*/ 0 w 113"/>
                <a:gd name="T27" fmla="*/ 0 h 244"/>
                <a:gd name="T28" fmla="*/ 0 w 113"/>
                <a:gd name="T29" fmla="*/ 0 h 244"/>
                <a:gd name="T30" fmla="*/ 0 w 113"/>
                <a:gd name="T31" fmla="*/ 0 h 244"/>
                <a:gd name="T32" fmla="*/ 0 w 113"/>
                <a:gd name="T33" fmla="*/ 0 h 244"/>
                <a:gd name="T34" fmla="*/ 0 w 113"/>
                <a:gd name="T35" fmla="*/ 0 h 244"/>
                <a:gd name="T36" fmla="*/ 0 w 113"/>
                <a:gd name="T37" fmla="*/ 0 h 244"/>
                <a:gd name="T38" fmla="*/ 0 w 113"/>
                <a:gd name="T39" fmla="*/ 0 h 244"/>
                <a:gd name="T40" fmla="*/ 0 w 113"/>
                <a:gd name="T41" fmla="*/ 0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452"/>
            <p:cNvSpPr>
              <a:spLocks noChangeAspect="1"/>
            </p:cNvSpPr>
            <p:nvPr/>
          </p:nvSpPr>
          <p:spPr bwMode="auto">
            <a:xfrm>
              <a:off x="4274" y="3054"/>
              <a:ext cx="35" cy="77"/>
            </a:xfrm>
            <a:custGeom>
              <a:avLst/>
              <a:gdLst>
                <a:gd name="T0" fmla="*/ 0 w 104"/>
                <a:gd name="T1" fmla="*/ 0 h 229"/>
                <a:gd name="T2" fmla="*/ 0 w 104"/>
                <a:gd name="T3" fmla="*/ 0 h 229"/>
                <a:gd name="T4" fmla="*/ 0 w 104"/>
                <a:gd name="T5" fmla="*/ 0 h 229"/>
                <a:gd name="T6" fmla="*/ 0 w 104"/>
                <a:gd name="T7" fmla="*/ 0 h 229"/>
                <a:gd name="T8" fmla="*/ 0 w 104"/>
                <a:gd name="T9" fmla="*/ 1 h 229"/>
                <a:gd name="T10" fmla="*/ 0 w 104"/>
                <a:gd name="T11" fmla="*/ 1 h 229"/>
                <a:gd name="T12" fmla="*/ 0 w 104"/>
                <a:gd name="T13" fmla="*/ 1 h 229"/>
                <a:gd name="T14" fmla="*/ 0 w 104"/>
                <a:gd name="T15" fmla="*/ 1 h 229"/>
                <a:gd name="T16" fmla="*/ 0 w 104"/>
                <a:gd name="T17" fmla="*/ 1 h 229"/>
                <a:gd name="T18" fmla="*/ 0 w 104"/>
                <a:gd name="T19" fmla="*/ 1 h 229"/>
                <a:gd name="T20" fmla="*/ 0 w 104"/>
                <a:gd name="T21" fmla="*/ 1 h 229"/>
                <a:gd name="T22" fmla="*/ 0 w 104"/>
                <a:gd name="T23" fmla="*/ 1 h 229"/>
                <a:gd name="T24" fmla="*/ 0 w 104"/>
                <a:gd name="T25" fmla="*/ 1 h 229"/>
                <a:gd name="T26" fmla="*/ 0 w 104"/>
                <a:gd name="T27" fmla="*/ 0 h 229"/>
                <a:gd name="T28" fmla="*/ 0 w 104"/>
                <a:gd name="T29" fmla="*/ 0 h 229"/>
                <a:gd name="T30" fmla="*/ 0 w 104"/>
                <a:gd name="T31" fmla="*/ 0 h 229"/>
                <a:gd name="T32" fmla="*/ 0 w 104"/>
                <a:gd name="T33" fmla="*/ 0 h 229"/>
                <a:gd name="T34" fmla="*/ 0 w 104"/>
                <a:gd name="T35" fmla="*/ 0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453"/>
            <p:cNvSpPr>
              <a:spLocks noChangeAspect="1"/>
            </p:cNvSpPr>
            <p:nvPr/>
          </p:nvSpPr>
          <p:spPr bwMode="auto">
            <a:xfrm>
              <a:off x="4131" y="3060"/>
              <a:ext cx="56" cy="209"/>
            </a:xfrm>
            <a:custGeom>
              <a:avLst/>
              <a:gdLst>
                <a:gd name="T0" fmla="*/ 1 w 168"/>
                <a:gd name="T1" fmla="*/ 1 h 621"/>
                <a:gd name="T2" fmla="*/ 1 w 168"/>
                <a:gd name="T3" fmla="*/ 0 h 621"/>
                <a:gd name="T4" fmla="*/ 1 w 168"/>
                <a:gd name="T5" fmla="*/ 0 h 621"/>
                <a:gd name="T6" fmla="*/ 1 w 168"/>
                <a:gd name="T7" fmla="*/ 0 h 621"/>
                <a:gd name="T8" fmla="*/ 0 w 168"/>
                <a:gd name="T9" fmla="*/ 3 h 621"/>
                <a:gd name="T10" fmla="*/ 0 w 168"/>
                <a:gd name="T11" fmla="*/ 3 h 621"/>
                <a:gd name="T12" fmla="*/ 0 w 168"/>
                <a:gd name="T13" fmla="*/ 3 h 621"/>
                <a:gd name="T14" fmla="*/ 0 w 168"/>
                <a:gd name="T15" fmla="*/ 3 h 621"/>
                <a:gd name="T16" fmla="*/ 0 w 168"/>
                <a:gd name="T17" fmla="*/ 3 h 621"/>
                <a:gd name="T18" fmla="*/ 0 w 168"/>
                <a:gd name="T19" fmla="*/ 2 h 621"/>
                <a:gd name="T20" fmla="*/ 0 w 168"/>
                <a:gd name="T21" fmla="*/ 2 h 621"/>
                <a:gd name="T22" fmla="*/ 0 w 168"/>
                <a:gd name="T23" fmla="*/ 2 h 621"/>
                <a:gd name="T24" fmla="*/ 0 w 168"/>
                <a:gd name="T25" fmla="*/ 2 h 621"/>
                <a:gd name="T26" fmla="*/ 0 w 168"/>
                <a:gd name="T27" fmla="*/ 2 h 621"/>
                <a:gd name="T28" fmla="*/ 0 w 168"/>
                <a:gd name="T29" fmla="*/ 2 h 621"/>
                <a:gd name="T30" fmla="*/ 0 w 168"/>
                <a:gd name="T31" fmla="*/ 2 h 621"/>
                <a:gd name="T32" fmla="*/ 0 w 168"/>
                <a:gd name="T33" fmla="*/ 1 h 621"/>
                <a:gd name="T34" fmla="*/ 0 w 168"/>
                <a:gd name="T35" fmla="*/ 1 h 621"/>
                <a:gd name="T36" fmla="*/ 0 w 168"/>
                <a:gd name="T37" fmla="*/ 1 h 621"/>
                <a:gd name="T38" fmla="*/ 0 w 168"/>
                <a:gd name="T39" fmla="*/ 1 h 621"/>
                <a:gd name="T40" fmla="*/ 0 w 168"/>
                <a:gd name="T41" fmla="*/ 1 h 621"/>
                <a:gd name="T42" fmla="*/ 1 w 168"/>
                <a:gd name="T43" fmla="*/ 1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454"/>
            <p:cNvSpPr>
              <a:spLocks noChangeAspect="1"/>
            </p:cNvSpPr>
            <p:nvPr/>
          </p:nvSpPr>
          <p:spPr bwMode="auto">
            <a:xfrm>
              <a:off x="4162" y="3061"/>
              <a:ext cx="34" cy="210"/>
            </a:xfrm>
            <a:custGeom>
              <a:avLst/>
              <a:gdLst>
                <a:gd name="T0" fmla="*/ 0 w 101"/>
                <a:gd name="T1" fmla="*/ 1 h 626"/>
                <a:gd name="T2" fmla="*/ 0 w 101"/>
                <a:gd name="T3" fmla="*/ 0 h 626"/>
                <a:gd name="T4" fmla="*/ 0 w 101"/>
                <a:gd name="T5" fmla="*/ 0 h 626"/>
                <a:gd name="T6" fmla="*/ 0 w 101"/>
                <a:gd name="T7" fmla="*/ 0 h 626"/>
                <a:gd name="T8" fmla="*/ 0 w 101"/>
                <a:gd name="T9" fmla="*/ 2 h 626"/>
                <a:gd name="T10" fmla="*/ 0 w 101"/>
                <a:gd name="T11" fmla="*/ 3 h 626"/>
                <a:gd name="T12" fmla="*/ 0 w 101"/>
                <a:gd name="T13" fmla="*/ 3 h 626"/>
                <a:gd name="T14" fmla="*/ 0 w 101"/>
                <a:gd name="T15" fmla="*/ 2 h 626"/>
                <a:gd name="T16" fmla="*/ 0 w 101"/>
                <a:gd name="T17" fmla="*/ 2 h 626"/>
                <a:gd name="T18" fmla="*/ 0 w 101"/>
                <a:gd name="T19" fmla="*/ 2 h 626"/>
                <a:gd name="T20" fmla="*/ 0 w 101"/>
                <a:gd name="T21" fmla="*/ 2 h 626"/>
                <a:gd name="T22" fmla="*/ 0 w 101"/>
                <a:gd name="T23" fmla="*/ 1 h 626"/>
                <a:gd name="T24" fmla="*/ 0 w 101"/>
                <a:gd name="T25" fmla="*/ 1 h 626"/>
                <a:gd name="T26" fmla="*/ 0 w 101"/>
                <a:gd name="T27" fmla="*/ 1 h 626"/>
                <a:gd name="T28" fmla="*/ 0 w 101"/>
                <a:gd name="T29" fmla="*/ 1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455"/>
            <p:cNvSpPr>
              <a:spLocks noChangeAspect="1"/>
            </p:cNvSpPr>
            <p:nvPr/>
          </p:nvSpPr>
          <p:spPr bwMode="auto">
            <a:xfrm>
              <a:off x="4088" y="3263"/>
              <a:ext cx="125" cy="88"/>
            </a:xfrm>
            <a:custGeom>
              <a:avLst/>
              <a:gdLst>
                <a:gd name="T0" fmla="*/ 0 w 374"/>
                <a:gd name="T1" fmla="*/ 0 h 264"/>
                <a:gd name="T2" fmla="*/ 2 w 374"/>
                <a:gd name="T3" fmla="*/ 0 h 264"/>
                <a:gd name="T4" fmla="*/ 1 w 374"/>
                <a:gd name="T5" fmla="*/ 0 h 264"/>
                <a:gd name="T6" fmla="*/ 1 w 374"/>
                <a:gd name="T7" fmla="*/ 0 h 264"/>
                <a:gd name="T8" fmla="*/ 1 w 374"/>
                <a:gd name="T9" fmla="*/ 0 h 264"/>
                <a:gd name="T10" fmla="*/ 1 w 374"/>
                <a:gd name="T11" fmla="*/ 0 h 264"/>
                <a:gd name="T12" fmla="*/ 1 w 374"/>
                <a:gd name="T13" fmla="*/ 0 h 264"/>
                <a:gd name="T14" fmla="*/ 1 w 374"/>
                <a:gd name="T15" fmla="*/ 1 h 264"/>
                <a:gd name="T16" fmla="*/ 1 w 374"/>
                <a:gd name="T17" fmla="*/ 1 h 264"/>
                <a:gd name="T18" fmla="*/ 1 w 374"/>
                <a:gd name="T19" fmla="*/ 1 h 264"/>
                <a:gd name="T20" fmla="*/ 1 w 374"/>
                <a:gd name="T21" fmla="*/ 1 h 264"/>
                <a:gd name="T22" fmla="*/ 1 w 374"/>
                <a:gd name="T23" fmla="*/ 1 h 264"/>
                <a:gd name="T24" fmla="*/ 1 w 374"/>
                <a:gd name="T25" fmla="*/ 1 h 264"/>
                <a:gd name="T26" fmla="*/ 1 w 374"/>
                <a:gd name="T27" fmla="*/ 1 h 264"/>
                <a:gd name="T28" fmla="*/ 1 w 374"/>
                <a:gd name="T29" fmla="*/ 1 h 264"/>
                <a:gd name="T30" fmla="*/ 1 w 374"/>
                <a:gd name="T31" fmla="*/ 1 h 264"/>
                <a:gd name="T32" fmla="*/ 1 w 374"/>
                <a:gd name="T33" fmla="*/ 1 h 264"/>
                <a:gd name="T34" fmla="*/ 1 w 374"/>
                <a:gd name="T35" fmla="*/ 1 h 264"/>
                <a:gd name="T36" fmla="*/ 1 w 374"/>
                <a:gd name="T37" fmla="*/ 1 h 264"/>
                <a:gd name="T38" fmla="*/ 1 w 374"/>
                <a:gd name="T39" fmla="*/ 1 h 264"/>
                <a:gd name="T40" fmla="*/ 1 w 374"/>
                <a:gd name="T41" fmla="*/ 1 h 264"/>
                <a:gd name="T42" fmla="*/ 1 w 374"/>
                <a:gd name="T43" fmla="*/ 1 h 264"/>
                <a:gd name="T44" fmla="*/ 1 w 374"/>
                <a:gd name="T45" fmla="*/ 1 h 264"/>
                <a:gd name="T46" fmla="*/ 1 w 374"/>
                <a:gd name="T47" fmla="*/ 1 h 264"/>
                <a:gd name="T48" fmla="*/ 1 w 374"/>
                <a:gd name="T49" fmla="*/ 1 h 264"/>
                <a:gd name="T50" fmla="*/ 1 w 374"/>
                <a:gd name="T51" fmla="*/ 1 h 264"/>
                <a:gd name="T52" fmla="*/ 0 w 374"/>
                <a:gd name="T53" fmla="*/ 1 h 264"/>
                <a:gd name="T54" fmla="*/ 0 w 374"/>
                <a:gd name="T55" fmla="*/ 1 h 264"/>
                <a:gd name="T56" fmla="*/ 0 w 374"/>
                <a:gd name="T57" fmla="*/ 1 h 264"/>
                <a:gd name="T58" fmla="*/ 0 w 374"/>
                <a:gd name="T59" fmla="*/ 1 h 264"/>
                <a:gd name="T60" fmla="*/ 0 w 374"/>
                <a:gd name="T61" fmla="*/ 1 h 264"/>
                <a:gd name="T62" fmla="*/ 0 w 374"/>
                <a:gd name="T63" fmla="*/ 1 h 264"/>
                <a:gd name="T64" fmla="*/ 0 w 374"/>
                <a:gd name="T65" fmla="*/ 1 h 264"/>
                <a:gd name="T66" fmla="*/ 0 w 374"/>
                <a:gd name="T67" fmla="*/ 1 h 264"/>
                <a:gd name="T68" fmla="*/ 0 w 374"/>
                <a:gd name="T69" fmla="*/ 1 h 264"/>
                <a:gd name="T70" fmla="*/ 0 w 374"/>
                <a:gd name="T71" fmla="*/ 1 h 264"/>
                <a:gd name="T72" fmla="*/ 0 w 374"/>
                <a:gd name="T73" fmla="*/ 1 h 264"/>
                <a:gd name="T74" fmla="*/ 0 w 374"/>
                <a:gd name="T75" fmla="*/ 1 h 264"/>
                <a:gd name="T76" fmla="*/ 0 w 374"/>
                <a:gd name="T77" fmla="*/ 1 h 264"/>
                <a:gd name="T78" fmla="*/ 0 w 374"/>
                <a:gd name="T79" fmla="*/ 1 h 264"/>
                <a:gd name="T80" fmla="*/ 0 w 374"/>
                <a:gd name="T81" fmla="*/ 1 h 264"/>
                <a:gd name="T82" fmla="*/ 0 w 374"/>
                <a:gd name="T83" fmla="*/ 0 h 264"/>
                <a:gd name="T84" fmla="*/ 0 w 374"/>
                <a:gd name="T85" fmla="*/ 0 h 264"/>
                <a:gd name="T86" fmla="*/ 0 w 374"/>
                <a:gd name="T87" fmla="*/ 0 h 264"/>
                <a:gd name="T88" fmla="*/ 0 w 374"/>
                <a:gd name="T89" fmla="*/ 0 h 264"/>
                <a:gd name="T90" fmla="*/ 0 w 374"/>
                <a:gd name="T91" fmla="*/ 0 h 264"/>
                <a:gd name="T92" fmla="*/ 0 w 374"/>
                <a:gd name="T93" fmla="*/ 0 h 264"/>
                <a:gd name="T94" fmla="*/ 0 w 374"/>
                <a:gd name="T95" fmla="*/ 0 h 264"/>
                <a:gd name="T96" fmla="*/ 0 w 374"/>
                <a:gd name="T97" fmla="*/ 0 h 264"/>
                <a:gd name="T98" fmla="*/ 0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456"/>
            <p:cNvSpPr>
              <a:spLocks noChangeAspect="1"/>
            </p:cNvSpPr>
            <p:nvPr/>
          </p:nvSpPr>
          <p:spPr bwMode="auto">
            <a:xfrm>
              <a:off x="4091" y="3264"/>
              <a:ext cx="118" cy="87"/>
            </a:xfrm>
            <a:custGeom>
              <a:avLst/>
              <a:gdLst>
                <a:gd name="T0" fmla="*/ 0 w 352"/>
                <a:gd name="T1" fmla="*/ 0 h 259"/>
                <a:gd name="T2" fmla="*/ 0 w 352"/>
                <a:gd name="T3" fmla="*/ 0 h 259"/>
                <a:gd name="T4" fmla="*/ 1 w 352"/>
                <a:gd name="T5" fmla="*/ 0 h 259"/>
                <a:gd name="T6" fmla="*/ 1 w 352"/>
                <a:gd name="T7" fmla="*/ 0 h 259"/>
                <a:gd name="T8" fmla="*/ 1 w 352"/>
                <a:gd name="T9" fmla="*/ 0 h 259"/>
                <a:gd name="T10" fmla="*/ 1 w 352"/>
                <a:gd name="T11" fmla="*/ 0 h 259"/>
                <a:gd name="T12" fmla="*/ 1 w 352"/>
                <a:gd name="T13" fmla="*/ 0 h 259"/>
                <a:gd name="T14" fmla="*/ 1 w 352"/>
                <a:gd name="T15" fmla="*/ 0 h 259"/>
                <a:gd name="T16" fmla="*/ 1 w 352"/>
                <a:gd name="T17" fmla="*/ 0 h 259"/>
                <a:gd name="T18" fmla="*/ 1 w 352"/>
                <a:gd name="T19" fmla="*/ 0 h 259"/>
                <a:gd name="T20" fmla="*/ 1 w 352"/>
                <a:gd name="T21" fmla="*/ 0 h 259"/>
                <a:gd name="T22" fmla="*/ 1 w 352"/>
                <a:gd name="T23" fmla="*/ 0 h 259"/>
                <a:gd name="T24" fmla="*/ 1 w 352"/>
                <a:gd name="T25" fmla="*/ 1 h 259"/>
                <a:gd name="T26" fmla="*/ 1 w 352"/>
                <a:gd name="T27" fmla="*/ 1 h 259"/>
                <a:gd name="T28" fmla="*/ 1 w 352"/>
                <a:gd name="T29" fmla="*/ 1 h 259"/>
                <a:gd name="T30" fmla="*/ 1 w 352"/>
                <a:gd name="T31" fmla="*/ 1 h 259"/>
                <a:gd name="T32" fmla="*/ 1 w 352"/>
                <a:gd name="T33" fmla="*/ 1 h 259"/>
                <a:gd name="T34" fmla="*/ 1 w 352"/>
                <a:gd name="T35" fmla="*/ 1 h 259"/>
                <a:gd name="T36" fmla="*/ 1 w 352"/>
                <a:gd name="T37" fmla="*/ 1 h 259"/>
                <a:gd name="T38" fmla="*/ 1 w 352"/>
                <a:gd name="T39" fmla="*/ 1 h 259"/>
                <a:gd name="T40" fmla="*/ 1 w 352"/>
                <a:gd name="T41" fmla="*/ 1 h 259"/>
                <a:gd name="T42" fmla="*/ 1 w 352"/>
                <a:gd name="T43" fmla="*/ 1 h 259"/>
                <a:gd name="T44" fmla="*/ 1 w 352"/>
                <a:gd name="T45" fmla="*/ 1 h 259"/>
                <a:gd name="T46" fmla="*/ 1 w 352"/>
                <a:gd name="T47" fmla="*/ 1 h 259"/>
                <a:gd name="T48" fmla="*/ 1 w 352"/>
                <a:gd name="T49" fmla="*/ 1 h 259"/>
                <a:gd name="T50" fmla="*/ 1 w 352"/>
                <a:gd name="T51" fmla="*/ 1 h 259"/>
                <a:gd name="T52" fmla="*/ 1 w 352"/>
                <a:gd name="T53" fmla="*/ 1 h 259"/>
                <a:gd name="T54" fmla="*/ 1 w 352"/>
                <a:gd name="T55" fmla="*/ 1 h 259"/>
                <a:gd name="T56" fmla="*/ 0 w 352"/>
                <a:gd name="T57" fmla="*/ 1 h 259"/>
                <a:gd name="T58" fmla="*/ 0 w 352"/>
                <a:gd name="T59" fmla="*/ 1 h 259"/>
                <a:gd name="T60" fmla="*/ 0 w 352"/>
                <a:gd name="T61" fmla="*/ 1 h 259"/>
                <a:gd name="T62" fmla="*/ 0 w 352"/>
                <a:gd name="T63" fmla="*/ 1 h 259"/>
                <a:gd name="T64" fmla="*/ 0 w 352"/>
                <a:gd name="T65" fmla="*/ 1 h 259"/>
                <a:gd name="T66" fmla="*/ 0 w 352"/>
                <a:gd name="T67" fmla="*/ 1 h 259"/>
                <a:gd name="T68" fmla="*/ 0 w 352"/>
                <a:gd name="T69" fmla="*/ 1 h 259"/>
                <a:gd name="T70" fmla="*/ 0 w 352"/>
                <a:gd name="T71" fmla="*/ 1 h 259"/>
                <a:gd name="T72" fmla="*/ 0 w 352"/>
                <a:gd name="T73" fmla="*/ 1 h 259"/>
                <a:gd name="T74" fmla="*/ 0 w 352"/>
                <a:gd name="T75" fmla="*/ 1 h 259"/>
                <a:gd name="T76" fmla="*/ 0 w 352"/>
                <a:gd name="T77" fmla="*/ 0 h 259"/>
                <a:gd name="T78" fmla="*/ 0 w 352"/>
                <a:gd name="T79" fmla="*/ 0 h 259"/>
                <a:gd name="T80" fmla="*/ 0 w 352"/>
                <a:gd name="T81" fmla="*/ 0 h 259"/>
                <a:gd name="T82" fmla="*/ 0 w 352"/>
                <a:gd name="T83" fmla="*/ 0 h 259"/>
                <a:gd name="T84" fmla="*/ 0 w 352"/>
                <a:gd name="T85" fmla="*/ 0 h 259"/>
                <a:gd name="T86" fmla="*/ 0 w 352"/>
                <a:gd name="T87" fmla="*/ 0 h 259"/>
                <a:gd name="T88" fmla="*/ 0 w 352"/>
                <a:gd name="T89" fmla="*/ 0 h 259"/>
                <a:gd name="T90" fmla="*/ 0 w 352"/>
                <a:gd name="T91" fmla="*/ 0 h 259"/>
                <a:gd name="T92" fmla="*/ 0 w 352"/>
                <a:gd name="T93" fmla="*/ 0 h 259"/>
                <a:gd name="T94" fmla="*/ 0 w 352"/>
                <a:gd name="T95" fmla="*/ 0 h 259"/>
                <a:gd name="T96" fmla="*/ 0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457"/>
            <p:cNvSpPr>
              <a:spLocks noChangeAspect="1"/>
            </p:cNvSpPr>
            <p:nvPr/>
          </p:nvSpPr>
          <p:spPr bwMode="auto">
            <a:xfrm>
              <a:off x="4095" y="3265"/>
              <a:ext cx="110" cy="86"/>
            </a:xfrm>
            <a:custGeom>
              <a:avLst/>
              <a:gdLst>
                <a:gd name="T0" fmla="*/ 0 w 329"/>
                <a:gd name="T1" fmla="*/ 0 h 256"/>
                <a:gd name="T2" fmla="*/ 0 w 329"/>
                <a:gd name="T3" fmla="*/ 0 h 256"/>
                <a:gd name="T4" fmla="*/ 1 w 329"/>
                <a:gd name="T5" fmla="*/ 0 h 256"/>
                <a:gd name="T6" fmla="*/ 1 w 329"/>
                <a:gd name="T7" fmla="*/ 0 h 256"/>
                <a:gd name="T8" fmla="*/ 1 w 329"/>
                <a:gd name="T9" fmla="*/ 0 h 256"/>
                <a:gd name="T10" fmla="*/ 1 w 329"/>
                <a:gd name="T11" fmla="*/ 0 h 256"/>
                <a:gd name="T12" fmla="*/ 1 w 329"/>
                <a:gd name="T13" fmla="*/ 0 h 256"/>
                <a:gd name="T14" fmla="*/ 1 w 329"/>
                <a:gd name="T15" fmla="*/ 0 h 256"/>
                <a:gd name="T16" fmla="*/ 1 w 329"/>
                <a:gd name="T17" fmla="*/ 0 h 256"/>
                <a:gd name="T18" fmla="*/ 1 w 329"/>
                <a:gd name="T19" fmla="*/ 0 h 256"/>
                <a:gd name="T20" fmla="*/ 1 w 329"/>
                <a:gd name="T21" fmla="*/ 0 h 256"/>
                <a:gd name="T22" fmla="*/ 1 w 329"/>
                <a:gd name="T23" fmla="*/ 0 h 256"/>
                <a:gd name="T24" fmla="*/ 1 w 329"/>
                <a:gd name="T25" fmla="*/ 1 h 256"/>
                <a:gd name="T26" fmla="*/ 1 w 329"/>
                <a:gd name="T27" fmla="*/ 1 h 256"/>
                <a:gd name="T28" fmla="*/ 1 w 329"/>
                <a:gd name="T29" fmla="*/ 1 h 256"/>
                <a:gd name="T30" fmla="*/ 1 w 329"/>
                <a:gd name="T31" fmla="*/ 1 h 256"/>
                <a:gd name="T32" fmla="*/ 1 w 329"/>
                <a:gd name="T33" fmla="*/ 1 h 256"/>
                <a:gd name="T34" fmla="*/ 1 w 329"/>
                <a:gd name="T35" fmla="*/ 1 h 256"/>
                <a:gd name="T36" fmla="*/ 1 w 329"/>
                <a:gd name="T37" fmla="*/ 1 h 256"/>
                <a:gd name="T38" fmla="*/ 1 w 329"/>
                <a:gd name="T39" fmla="*/ 1 h 256"/>
                <a:gd name="T40" fmla="*/ 1 w 329"/>
                <a:gd name="T41" fmla="*/ 1 h 256"/>
                <a:gd name="T42" fmla="*/ 1 w 329"/>
                <a:gd name="T43" fmla="*/ 1 h 256"/>
                <a:gd name="T44" fmla="*/ 1 w 329"/>
                <a:gd name="T45" fmla="*/ 1 h 256"/>
                <a:gd name="T46" fmla="*/ 1 w 329"/>
                <a:gd name="T47" fmla="*/ 1 h 256"/>
                <a:gd name="T48" fmla="*/ 1 w 329"/>
                <a:gd name="T49" fmla="*/ 1 h 256"/>
                <a:gd name="T50" fmla="*/ 1 w 329"/>
                <a:gd name="T51" fmla="*/ 1 h 256"/>
                <a:gd name="T52" fmla="*/ 1 w 329"/>
                <a:gd name="T53" fmla="*/ 1 h 256"/>
                <a:gd name="T54" fmla="*/ 1 w 329"/>
                <a:gd name="T55" fmla="*/ 1 h 256"/>
                <a:gd name="T56" fmla="*/ 0 w 329"/>
                <a:gd name="T57" fmla="*/ 1 h 256"/>
                <a:gd name="T58" fmla="*/ 0 w 329"/>
                <a:gd name="T59" fmla="*/ 1 h 256"/>
                <a:gd name="T60" fmla="*/ 0 w 329"/>
                <a:gd name="T61" fmla="*/ 1 h 256"/>
                <a:gd name="T62" fmla="*/ 0 w 329"/>
                <a:gd name="T63" fmla="*/ 1 h 256"/>
                <a:gd name="T64" fmla="*/ 0 w 329"/>
                <a:gd name="T65" fmla="*/ 1 h 256"/>
                <a:gd name="T66" fmla="*/ 0 w 329"/>
                <a:gd name="T67" fmla="*/ 1 h 256"/>
                <a:gd name="T68" fmla="*/ 0 w 329"/>
                <a:gd name="T69" fmla="*/ 1 h 256"/>
                <a:gd name="T70" fmla="*/ 0 w 329"/>
                <a:gd name="T71" fmla="*/ 1 h 256"/>
                <a:gd name="T72" fmla="*/ 0 w 329"/>
                <a:gd name="T73" fmla="*/ 1 h 256"/>
                <a:gd name="T74" fmla="*/ 0 w 329"/>
                <a:gd name="T75" fmla="*/ 1 h 256"/>
                <a:gd name="T76" fmla="*/ 0 w 329"/>
                <a:gd name="T77" fmla="*/ 0 h 256"/>
                <a:gd name="T78" fmla="*/ 0 w 329"/>
                <a:gd name="T79" fmla="*/ 0 h 256"/>
                <a:gd name="T80" fmla="*/ 0 w 329"/>
                <a:gd name="T81" fmla="*/ 0 h 256"/>
                <a:gd name="T82" fmla="*/ 0 w 329"/>
                <a:gd name="T83" fmla="*/ 0 h 256"/>
                <a:gd name="T84" fmla="*/ 0 w 329"/>
                <a:gd name="T85" fmla="*/ 0 h 256"/>
                <a:gd name="T86" fmla="*/ 0 w 329"/>
                <a:gd name="T87" fmla="*/ 0 h 256"/>
                <a:gd name="T88" fmla="*/ 0 w 329"/>
                <a:gd name="T89" fmla="*/ 0 h 256"/>
                <a:gd name="T90" fmla="*/ 0 w 329"/>
                <a:gd name="T91" fmla="*/ 0 h 256"/>
                <a:gd name="T92" fmla="*/ 0 w 329"/>
                <a:gd name="T93" fmla="*/ 0 h 256"/>
                <a:gd name="T94" fmla="*/ 0 w 329"/>
                <a:gd name="T95" fmla="*/ 0 h 256"/>
                <a:gd name="T96" fmla="*/ 0 w 329"/>
                <a:gd name="T97" fmla="*/ 0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458"/>
            <p:cNvSpPr>
              <a:spLocks noChangeAspect="1"/>
            </p:cNvSpPr>
            <p:nvPr/>
          </p:nvSpPr>
          <p:spPr bwMode="auto">
            <a:xfrm>
              <a:off x="4098" y="3266"/>
              <a:ext cx="103" cy="85"/>
            </a:xfrm>
            <a:custGeom>
              <a:avLst/>
              <a:gdLst>
                <a:gd name="T0" fmla="*/ 0 w 306"/>
                <a:gd name="T1" fmla="*/ 0 h 252"/>
                <a:gd name="T2" fmla="*/ 0 w 306"/>
                <a:gd name="T3" fmla="*/ 0 h 252"/>
                <a:gd name="T4" fmla="*/ 1 w 306"/>
                <a:gd name="T5" fmla="*/ 0 h 252"/>
                <a:gd name="T6" fmla="*/ 1 w 306"/>
                <a:gd name="T7" fmla="*/ 0 h 252"/>
                <a:gd name="T8" fmla="*/ 1 w 306"/>
                <a:gd name="T9" fmla="*/ 0 h 252"/>
                <a:gd name="T10" fmla="*/ 1 w 306"/>
                <a:gd name="T11" fmla="*/ 0 h 252"/>
                <a:gd name="T12" fmla="*/ 1 w 306"/>
                <a:gd name="T13" fmla="*/ 0 h 252"/>
                <a:gd name="T14" fmla="*/ 1 w 306"/>
                <a:gd name="T15" fmla="*/ 0 h 252"/>
                <a:gd name="T16" fmla="*/ 1 w 306"/>
                <a:gd name="T17" fmla="*/ 0 h 252"/>
                <a:gd name="T18" fmla="*/ 1 w 306"/>
                <a:gd name="T19" fmla="*/ 0 h 252"/>
                <a:gd name="T20" fmla="*/ 1 w 306"/>
                <a:gd name="T21" fmla="*/ 0 h 252"/>
                <a:gd name="T22" fmla="*/ 1 w 306"/>
                <a:gd name="T23" fmla="*/ 0 h 252"/>
                <a:gd name="T24" fmla="*/ 1 w 306"/>
                <a:gd name="T25" fmla="*/ 0 h 252"/>
                <a:gd name="T26" fmla="*/ 1 w 306"/>
                <a:gd name="T27" fmla="*/ 1 h 252"/>
                <a:gd name="T28" fmla="*/ 1 w 306"/>
                <a:gd name="T29" fmla="*/ 1 h 252"/>
                <a:gd name="T30" fmla="*/ 1 w 306"/>
                <a:gd name="T31" fmla="*/ 1 h 252"/>
                <a:gd name="T32" fmla="*/ 1 w 306"/>
                <a:gd name="T33" fmla="*/ 1 h 252"/>
                <a:gd name="T34" fmla="*/ 1 w 306"/>
                <a:gd name="T35" fmla="*/ 1 h 252"/>
                <a:gd name="T36" fmla="*/ 1 w 306"/>
                <a:gd name="T37" fmla="*/ 1 h 252"/>
                <a:gd name="T38" fmla="*/ 1 w 306"/>
                <a:gd name="T39" fmla="*/ 1 h 252"/>
                <a:gd name="T40" fmla="*/ 1 w 306"/>
                <a:gd name="T41" fmla="*/ 1 h 252"/>
                <a:gd name="T42" fmla="*/ 1 w 306"/>
                <a:gd name="T43" fmla="*/ 1 h 252"/>
                <a:gd name="T44" fmla="*/ 1 w 306"/>
                <a:gd name="T45" fmla="*/ 1 h 252"/>
                <a:gd name="T46" fmla="*/ 1 w 306"/>
                <a:gd name="T47" fmla="*/ 1 h 252"/>
                <a:gd name="T48" fmla="*/ 1 w 306"/>
                <a:gd name="T49" fmla="*/ 1 h 252"/>
                <a:gd name="T50" fmla="*/ 1 w 306"/>
                <a:gd name="T51" fmla="*/ 1 h 252"/>
                <a:gd name="T52" fmla="*/ 1 w 306"/>
                <a:gd name="T53" fmla="*/ 1 h 252"/>
                <a:gd name="T54" fmla="*/ 1 w 306"/>
                <a:gd name="T55" fmla="*/ 1 h 252"/>
                <a:gd name="T56" fmla="*/ 0 w 306"/>
                <a:gd name="T57" fmla="*/ 1 h 252"/>
                <a:gd name="T58" fmla="*/ 0 w 306"/>
                <a:gd name="T59" fmla="*/ 1 h 252"/>
                <a:gd name="T60" fmla="*/ 0 w 306"/>
                <a:gd name="T61" fmla="*/ 1 h 252"/>
                <a:gd name="T62" fmla="*/ 0 w 306"/>
                <a:gd name="T63" fmla="*/ 1 h 252"/>
                <a:gd name="T64" fmla="*/ 0 w 306"/>
                <a:gd name="T65" fmla="*/ 1 h 252"/>
                <a:gd name="T66" fmla="*/ 0 w 306"/>
                <a:gd name="T67" fmla="*/ 1 h 252"/>
                <a:gd name="T68" fmla="*/ 0 w 306"/>
                <a:gd name="T69" fmla="*/ 1 h 252"/>
                <a:gd name="T70" fmla="*/ 0 w 306"/>
                <a:gd name="T71" fmla="*/ 1 h 252"/>
                <a:gd name="T72" fmla="*/ 0 w 306"/>
                <a:gd name="T73" fmla="*/ 1 h 252"/>
                <a:gd name="T74" fmla="*/ 0 w 306"/>
                <a:gd name="T75" fmla="*/ 1 h 252"/>
                <a:gd name="T76" fmla="*/ 0 w 306"/>
                <a:gd name="T77" fmla="*/ 0 h 252"/>
                <a:gd name="T78" fmla="*/ 0 w 306"/>
                <a:gd name="T79" fmla="*/ 0 h 252"/>
                <a:gd name="T80" fmla="*/ 0 w 306"/>
                <a:gd name="T81" fmla="*/ 0 h 252"/>
                <a:gd name="T82" fmla="*/ 0 w 306"/>
                <a:gd name="T83" fmla="*/ 0 h 252"/>
                <a:gd name="T84" fmla="*/ 0 w 306"/>
                <a:gd name="T85" fmla="*/ 0 h 252"/>
                <a:gd name="T86" fmla="*/ 0 w 306"/>
                <a:gd name="T87" fmla="*/ 0 h 252"/>
                <a:gd name="T88" fmla="*/ 0 w 306"/>
                <a:gd name="T89" fmla="*/ 0 h 252"/>
                <a:gd name="T90" fmla="*/ 0 w 306"/>
                <a:gd name="T91" fmla="*/ 0 h 252"/>
                <a:gd name="T92" fmla="*/ 0 w 306"/>
                <a:gd name="T93" fmla="*/ 0 h 252"/>
                <a:gd name="T94" fmla="*/ 0 w 306"/>
                <a:gd name="T95" fmla="*/ 0 h 252"/>
                <a:gd name="T96" fmla="*/ 0 w 306"/>
                <a:gd name="T97" fmla="*/ 0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459"/>
            <p:cNvSpPr>
              <a:spLocks noChangeAspect="1"/>
            </p:cNvSpPr>
            <p:nvPr/>
          </p:nvSpPr>
          <p:spPr bwMode="auto">
            <a:xfrm>
              <a:off x="4102" y="3267"/>
              <a:ext cx="95" cy="84"/>
            </a:xfrm>
            <a:custGeom>
              <a:avLst/>
              <a:gdLst>
                <a:gd name="T0" fmla="*/ 0 w 283"/>
                <a:gd name="T1" fmla="*/ 0 h 250"/>
                <a:gd name="T2" fmla="*/ 0 w 283"/>
                <a:gd name="T3" fmla="*/ 0 h 250"/>
                <a:gd name="T4" fmla="*/ 1 w 283"/>
                <a:gd name="T5" fmla="*/ 0 h 250"/>
                <a:gd name="T6" fmla="*/ 1 w 283"/>
                <a:gd name="T7" fmla="*/ 0 h 250"/>
                <a:gd name="T8" fmla="*/ 1 w 283"/>
                <a:gd name="T9" fmla="*/ 0 h 250"/>
                <a:gd name="T10" fmla="*/ 1 w 283"/>
                <a:gd name="T11" fmla="*/ 0 h 250"/>
                <a:gd name="T12" fmla="*/ 1 w 283"/>
                <a:gd name="T13" fmla="*/ 0 h 250"/>
                <a:gd name="T14" fmla="*/ 1 w 283"/>
                <a:gd name="T15" fmla="*/ 0 h 250"/>
                <a:gd name="T16" fmla="*/ 1 w 283"/>
                <a:gd name="T17" fmla="*/ 0 h 250"/>
                <a:gd name="T18" fmla="*/ 1 w 283"/>
                <a:gd name="T19" fmla="*/ 0 h 250"/>
                <a:gd name="T20" fmla="*/ 1 w 283"/>
                <a:gd name="T21" fmla="*/ 0 h 250"/>
                <a:gd name="T22" fmla="*/ 1 w 283"/>
                <a:gd name="T23" fmla="*/ 0 h 250"/>
                <a:gd name="T24" fmla="*/ 1 w 283"/>
                <a:gd name="T25" fmla="*/ 0 h 250"/>
                <a:gd name="T26" fmla="*/ 1 w 283"/>
                <a:gd name="T27" fmla="*/ 1 h 250"/>
                <a:gd name="T28" fmla="*/ 1 w 283"/>
                <a:gd name="T29" fmla="*/ 1 h 250"/>
                <a:gd name="T30" fmla="*/ 1 w 283"/>
                <a:gd name="T31" fmla="*/ 1 h 250"/>
                <a:gd name="T32" fmla="*/ 1 w 283"/>
                <a:gd name="T33" fmla="*/ 1 h 250"/>
                <a:gd name="T34" fmla="*/ 1 w 283"/>
                <a:gd name="T35" fmla="*/ 1 h 250"/>
                <a:gd name="T36" fmla="*/ 1 w 283"/>
                <a:gd name="T37" fmla="*/ 1 h 250"/>
                <a:gd name="T38" fmla="*/ 1 w 283"/>
                <a:gd name="T39" fmla="*/ 1 h 250"/>
                <a:gd name="T40" fmla="*/ 1 w 283"/>
                <a:gd name="T41" fmla="*/ 1 h 250"/>
                <a:gd name="T42" fmla="*/ 1 w 283"/>
                <a:gd name="T43" fmla="*/ 1 h 250"/>
                <a:gd name="T44" fmla="*/ 1 w 283"/>
                <a:gd name="T45" fmla="*/ 1 h 250"/>
                <a:gd name="T46" fmla="*/ 1 w 283"/>
                <a:gd name="T47" fmla="*/ 1 h 250"/>
                <a:gd name="T48" fmla="*/ 1 w 283"/>
                <a:gd name="T49" fmla="*/ 1 h 250"/>
                <a:gd name="T50" fmla="*/ 1 w 283"/>
                <a:gd name="T51" fmla="*/ 1 h 250"/>
                <a:gd name="T52" fmla="*/ 1 w 283"/>
                <a:gd name="T53" fmla="*/ 1 h 250"/>
                <a:gd name="T54" fmla="*/ 1 w 283"/>
                <a:gd name="T55" fmla="*/ 1 h 250"/>
                <a:gd name="T56" fmla="*/ 0 w 283"/>
                <a:gd name="T57" fmla="*/ 1 h 250"/>
                <a:gd name="T58" fmla="*/ 0 w 283"/>
                <a:gd name="T59" fmla="*/ 1 h 250"/>
                <a:gd name="T60" fmla="*/ 0 w 283"/>
                <a:gd name="T61" fmla="*/ 1 h 250"/>
                <a:gd name="T62" fmla="*/ 0 w 283"/>
                <a:gd name="T63" fmla="*/ 1 h 250"/>
                <a:gd name="T64" fmla="*/ 0 w 283"/>
                <a:gd name="T65" fmla="*/ 1 h 250"/>
                <a:gd name="T66" fmla="*/ 0 w 283"/>
                <a:gd name="T67" fmla="*/ 1 h 250"/>
                <a:gd name="T68" fmla="*/ 0 w 283"/>
                <a:gd name="T69" fmla="*/ 1 h 250"/>
                <a:gd name="T70" fmla="*/ 0 w 283"/>
                <a:gd name="T71" fmla="*/ 1 h 250"/>
                <a:gd name="T72" fmla="*/ 0 w 283"/>
                <a:gd name="T73" fmla="*/ 1 h 250"/>
                <a:gd name="T74" fmla="*/ 0 w 283"/>
                <a:gd name="T75" fmla="*/ 1 h 250"/>
                <a:gd name="T76" fmla="*/ 0 w 283"/>
                <a:gd name="T77" fmla="*/ 0 h 250"/>
                <a:gd name="T78" fmla="*/ 0 w 283"/>
                <a:gd name="T79" fmla="*/ 0 h 250"/>
                <a:gd name="T80" fmla="*/ 0 w 283"/>
                <a:gd name="T81" fmla="*/ 0 h 250"/>
                <a:gd name="T82" fmla="*/ 0 w 283"/>
                <a:gd name="T83" fmla="*/ 0 h 250"/>
                <a:gd name="T84" fmla="*/ 0 w 283"/>
                <a:gd name="T85" fmla="*/ 0 h 250"/>
                <a:gd name="T86" fmla="*/ 0 w 283"/>
                <a:gd name="T87" fmla="*/ 0 h 250"/>
                <a:gd name="T88" fmla="*/ 0 w 283"/>
                <a:gd name="T89" fmla="*/ 0 h 250"/>
                <a:gd name="T90" fmla="*/ 0 w 283"/>
                <a:gd name="T91" fmla="*/ 0 h 250"/>
                <a:gd name="T92" fmla="*/ 0 w 283"/>
                <a:gd name="T93" fmla="*/ 0 h 250"/>
                <a:gd name="T94" fmla="*/ 0 w 283"/>
                <a:gd name="T95" fmla="*/ 0 h 250"/>
                <a:gd name="T96" fmla="*/ 0 w 283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460"/>
            <p:cNvSpPr>
              <a:spLocks noChangeAspect="1"/>
            </p:cNvSpPr>
            <p:nvPr/>
          </p:nvSpPr>
          <p:spPr bwMode="auto">
            <a:xfrm>
              <a:off x="4106" y="3267"/>
              <a:ext cx="87" cy="84"/>
            </a:xfrm>
            <a:custGeom>
              <a:avLst/>
              <a:gdLst>
                <a:gd name="T0" fmla="*/ 0 w 260"/>
                <a:gd name="T1" fmla="*/ 0 h 246"/>
                <a:gd name="T2" fmla="*/ 0 w 260"/>
                <a:gd name="T3" fmla="*/ 0 h 246"/>
                <a:gd name="T4" fmla="*/ 1 w 260"/>
                <a:gd name="T5" fmla="*/ 0 h 246"/>
                <a:gd name="T6" fmla="*/ 1 w 260"/>
                <a:gd name="T7" fmla="*/ 0 h 246"/>
                <a:gd name="T8" fmla="*/ 1 w 260"/>
                <a:gd name="T9" fmla="*/ 0 h 246"/>
                <a:gd name="T10" fmla="*/ 1 w 260"/>
                <a:gd name="T11" fmla="*/ 0 h 246"/>
                <a:gd name="T12" fmla="*/ 1 w 260"/>
                <a:gd name="T13" fmla="*/ 0 h 246"/>
                <a:gd name="T14" fmla="*/ 1 w 260"/>
                <a:gd name="T15" fmla="*/ 0 h 246"/>
                <a:gd name="T16" fmla="*/ 1 w 260"/>
                <a:gd name="T17" fmla="*/ 0 h 246"/>
                <a:gd name="T18" fmla="*/ 1 w 260"/>
                <a:gd name="T19" fmla="*/ 0 h 246"/>
                <a:gd name="T20" fmla="*/ 1 w 260"/>
                <a:gd name="T21" fmla="*/ 0 h 246"/>
                <a:gd name="T22" fmla="*/ 1 w 260"/>
                <a:gd name="T23" fmla="*/ 0 h 246"/>
                <a:gd name="T24" fmla="*/ 1 w 260"/>
                <a:gd name="T25" fmla="*/ 0 h 246"/>
                <a:gd name="T26" fmla="*/ 1 w 260"/>
                <a:gd name="T27" fmla="*/ 1 h 246"/>
                <a:gd name="T28" fmla="*/ 1 w 260"/>
                <a:gd name="T29" fmla="*/ 1 h 246"/>
                <a:gd name="T30" fmla="*/ 1 w 260"/>
                <a:gd name="T31" fmla="*/ 1 h 246"/>
                <a:gd name="T32" fmla="*/ 1 w 260"/>
                <a:gd name="T33" fmla="*/ 1 h 246"/>
                <a:gd name="T34" fmla="*/ 1 w 260"/>
                <a:gd name="T35" fmla="*/ 1 h 246"/>
                <a:gd name="T36" fmla="*/ 1 w 260"/>
                <a:gd name="T37" fmla="*/ 1 h 246"/>
                <a:gd name="T38" fmla="*/ 1 w 260"/>
                <a:gd name="T39" fmla="*/ 1 h 246"/>
                <a:gd name="T40" fmla="*/ 1 w 260"/>
                <a:gd name="T41" fmla="*/ 1 h 246"/>
                <a:gd name="T42" fmla="*/ 1 w 260"/>
                <a:gd name="T43" fmla="*/ 1 h 246"/>
                <a:gd name="T44" fmla="*/ 1 w 260"/>
                <a:gd name="T45" fmla="*/ 1 h 246"/>
                <a:gd name="T46" fmla="*/ 1 w 260"/>
                <a:gd name="T47" fmla="*/ 1 h 246"/>
                <a:gd name="T48" fmla="*/ 1 w 260"/>
                <a:gd name="T49" fmla="*/ 1 h 246"/>
                <a:gd name="T50" fmla="*/ 1 w 260"/>
                <a:gd name="T51" fmla="*/ 1 h 246"/>
                <a:gd name="T52" fmla="*/ 1 w 260"/>
                <a:gd name="T53" fmla="*/ 1 h 246"/>
                <a:gd name="T54" fmla="*/ 1 w 260"/>
                <a:gd name="T55" fmla="*/ 1 h 246"/>
                <a:gd name="T56" fmla="*/ 0 w 260"/>
                <a:gd name="T57" fmla="*/ 1 h 246"/>
                <a:gd name="T58" fmla="*/ 0 w 260"/>
                <a:gd name="T59" fmla="*/ 1 h 246"/>
                <a:gd name="T60" fmla="*/ 0 w 260"/>
                <a:gd name="T61" fmla="*/ 1 h 246"/>
                <a:gd name="T62" fmla="*/ 0 w 260"/>
                <a:gd name="T63" fmla="*/ 1 h 246"/>
                <a:gd name="T64" fmla="*/ 0 w 260"/>
                <a:gd name="T65" fmla="*/ 1 h 246"/>
                <a:gd name="T66" fmla="*/ 0 w 260"/>
                <a:gd name="T67" fmla="*/ 1 h 246"/>
                <a:gd name="T68" fmla="*/ 0 w 260"/>
                <a:gd name="T69" fmla="*/ 1 h 246"/>
                <a:gd name="T70" fmla="*/ 0 w 260"/>
                <a:gd name="T71" fmla="*/ 1 h 246"/>
                <a:gd name="T72" fmla="*/ 0 w 260"/>
                <a:gd name="T73" fmla="*/ 1 h 246"/>
                <a:gd name="T74" fmla="*/ 0 w 260"/>
                <a:gd name="T75" fmla="*/ 1 h 246"/>
                <a:gd name="T76" fmla="*/ 0 w 260"/>
                <a:gd name="T77" fmla="*/ 0 h 246"/>
                <a:gd name="T78" fmla="*/ 0 w 260"/>
                <a:gd name="T79" fmla="*/ 0 h 246"/>
                <a:gd name="T80" fmla="*/ 0 w 260"/>
                <a:gd name="T81" fmla="*/ 0 h 246"/>
                <a:gd name="T82" fmla="*/ 0 w 260"/>
                <a:gd name="T83" fmla="*/ 0 h 246"/>
                <a:gd name="T84" fmla="*/ 0 w 260"/>
                <a:gd name="T85" fmla="*/ 0 h 246"/>
                <a:gd name="T86" fmla="*/ 0 w 260"/>
                <a:gd name="T87" fmla="*/ 0 h 246"/>
                <a:gd name="T88" fmla="*/ 0 w 260"/>
                <a:gd name="T89" fmla="*/ 0 h 246"/>
                <a:gd name="T90" fmla="*/ 0 w 260"/>
                <a:gd name="T91" fmla="*/ 0 h 246"/>
                <a:gd name="T92" fmla="*/ 0 w 260"/>
                <a:gd name="T93" fmla="*/ 0 h 246"/>
                <a:gd name="T94" fmla="*/ 0 w 260"/>
                <a:gd name="T95" fmla="*/ 0 h 246"/>
                <a:gd name="T96" fmla="*/ 0 w 26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461"/>
            <p:cNvSpPr>
              <a:spLocks noChangeAspect="1"/>
            </p:cNvSpPr>
            <p:nvPr/>
          </p:nvSpPr>
          <p:spPr bwMode="auto">
            <a:xfrm>
              <a:off x="4110" y="3269"/>
              <a:ext cx="79" cy="81"/>
            </a:xfrm>
            <a:custGeom>
              <a:avLst/>
              <a:gdLst>
                <a:gd name="T0" fmla="*/ 0 w 236"/>
                <a:gd name="T1" fmla="*/ 0 h 243"/>
                <a:gd name="T2" fmla="*/ 0 w 236"/>
                <a:gd name="T3" fmla="*/ 0 h 243"/>
                <a:gd name="T4" fmla="*/ 1 w 236"/>
                <a:gd name="T5" fmla="*/ 0 h 243"/>
                <a:gd name="T6" fmla="*/ 1 w 236"/>
                <a:gd name="T7" fmla="*/ 0 h 243"/>
                <a:gd name="T8" fmla="*/ 1 w 236"/>
                <a:gd name="T9" fmla="*/ 0 h 243"/>
                <a:gd name="T10" fmla="*/ 1 w 236"/>
                <a:gd name="T11" fmla="*/ 0 h 243"/>
                <a:gd name="T12" fmla="*/ 1 w 236"/>
                <a:gd name="T13" fmla="*/ 0 h 243"/>
                <a:gd name="T14" fmla="*/ 1 w 236"/>
                <a:gd name="T15" fmla="*/ 0 h 243"/>
                <a:gd name="T16" fmla="*/ 1 w 236"/>
                <a:gd name="T17" fmla="*/ 0 h 243"/>
                <a:gd name="T18" fmla="*/ 1 w 236"/>
                <a:gd name="T19" fmla="*/ 0 h 243"/>
                <a:gd name="T20" fmla="*/ 1 w 236"/>
                <a:gd name="T21" fmla="*/ 0 h 243"/>
                <a:gd name="T22" fmla="*/ 1 w 236"/>
                <a:gd name="T23" fmla="*/ 0 h 243"/>
                <a:gd name="T24" fmla="*/ 1 w 236"/>
                <a:gd name="T25" fmla="*/ 0 h 243"/>
                <a:gd name="T26" fmla="*/ 1 w 236"/>
                <a:gd name="T27" fmla="*/ 1 h 243"/>
                <a:gd name="T28" fmla="*/ 1 w 236"/>
                <a:gd name="T29" fmla="*/ 1 h 243"/>
                <a:gd name="T30" fmla="*/ 1 w 236"/>
                <a:gd name="T31" fmla="*/ 1 h 243"/>
                <a:gd name="T32" fmla="*/ 1 w 236"/>
                <a:gd name="T33" fmla="*/ 1 h 243"/>
                <a:gd name="T34" fmla="*/ 1 w 236"/>
                <a:gd name="T35" fmla="*/ 1 h 243"/>
                <a:gd name="T36" fmla="*/ 1 w 236"/>
                <a:gd name="T37" fmla="*/ 1 h 243"/>
                <a:gd name="T38" fmla="*/ 1 w 236"/>
                <a:gd name="T39" fmla="*/ 1 h 243"/>
                <a:gd name="T40" fmla="*/ 1 w 236"/>
                <a:gd name="T41" fmla="*/ 1 h 243"/>
                <a:gd name="T42" fmla="*/ 1 w 236"/>
                <a:gd name="T43" fmla="*/ 1 h 243"/>
                <a:gd name="T44" fmla="*/ 1 w 236"/>
                <a:gd name="T45" fmla="*/ 1 h 243"/>
                <a:gd name="T46" fmla="*/ 1 w 236"/>
                <a:gd name="T47" fmla="*/ 1 h 243"/>
                <a:gd name="T48" fmla="*/ 1 w 236"/>
                <a:gd name="T49" fmla="*/ 1 h 243"/>
                <a:gd name="T50" fmla="*/ 1 w 236"/>
                <a:gd name="T51" fmla="*/ 1 h 243"/>
                <a:gd name="T52" fmla="*/ 0 w 236"/>
                <a:gd name="T53" fmla="*/ 1 h 243"/>
                <a:gd name="T54" fmla="*/ 0 w 236"/>
                <a:gd name="T55" fmla="*/ 1 h 243"/>
                <a:gd name="T56" fmla="*/ 0 w 236"/>
                <a:gd name="T57" fmla="*/ 1 h 243"/>
                <a:gd name="T58" fmla="*/ 0 w 236"/>
                <a:gd name="T59" fmla="*/ 1 h 243"/>
                <a:gd name="T60" fmla="*/ 0 w 236"/>
                <a:gd name="T61" fmla="*/ 1 h 243"/>
                <a:gd name="T62" fmla="*/ 0 w 236"/>
                <a:gd name="T63" fmla="*/ 1 h 243"/>
                <a:gd name="T64" fmla="*/ 0 w 236"/>
                <a:gd name="T65" fmla="*/ 1 h 243"/>
                <a:gd name="T66" fmla="*/ 0 w 236"/>
                <a:gd name="T67" fmla="*/ 1 h 243"/>
                <a:gd name="T68" fmla="*/ 0 w 236"/>
                <a:gd name="T69" fmla="*/ 1 h 243"/>
                <a:gd name="T70" fmla="*/ 0 w 236"/>
                <a:gd name="T71" fmla="*/ 0 h 243"/>
                <a:gd name="T72" fmla="*/ 0 w 236"/>
                <a:gd name="T73" fmla="*/ 0 h 243"/>
                <a:gd name="T74" fmla="*/ 0 w 236"/>
                <a:gd name="T75" fmla="*/ 0 h 243"/>
                <a:gd name="T76" fmla="*/ 0 w 236"/>
                <a:gd name="T77" fmla="*/ 0 h 243"/>
                <a:gd name="T78" fmla="*/ 0 w 236"/>
                <a:gd name="T79" fmla="*/ 0 h 243"/>
                <a:gd name="T80" fmla="*/ 0 w 236"/>
                <a:gd name="T81" fmla="*/ 0 h 243"/>
                <a:gd name="T82" fmla="*/ 0 w 236"/>
                <a:gd name="T83" fmla="*/ 0 h 243"/>
                <a:gd name="T84" fmla="*/ 0 w 236"/>
                <a:gd name="T85" fmla="*/ 0 h 243"/>
                <a:gd name="T86" fmla="*/ 0 w 236"/>
                <a:gd name="T87" fmla="*/ 0 h 243"/>
                <a:gd name="T88" fmla="*/ 0 w 236"/>
                <a:gd name="T89" fmla="*/ 0 h 243"/>
                <a:gd name="T90" fmla="*/ 0 w 236"/>
                <a:gd name="T91" fmla="*/ 0 h 243"/>
                <a:gd name="T92" fmla="*/ 0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462"/>
            <p:cNvSpPr>
              <a:spLocks noChangeAspect="1"/>
            </p:cNvSpPr>
            <p:nvPr/>
          </p:nvSpPr>
          <p:spPr bwMode="auto">
            <a:xfrm>
              <a:off x="4113" y="3269"/>
              <a:ext cx="72" cy="81"/>
            </a:xfrm>
            <a:custGeom>
              <a:avLst/>
              <a:gdLst>
                <a:gd name="T0" fmla="*/ 0 w 214"/>
                <a:gd name="T1" fmla="*/ 0 h 239"/>
                <a:gd name="T2" fmla="*/ 0 w 214"/>
                <a:gd name="T3" fmla="*/ 0 h 239"/>
                <a:gd name="T4" fmla="*/ 0 w 214"/>
                <a:gd name="T5" fmla="*/ 0 h 239"/>
                <a:gd name="T6" fmla="*/ 1 w 214"/>
                <a:gd name="T7" fmla="*/ 0 h 239"/>
                <a:gd name="T8" fmla="*/ 1 w 214"/>
                <a:gd name="T9" fmla="*/ 0 h 239"/>
                <a:gd name="T10" fmla="*/ 1 w 214"/>
                <a:gd name="T11" fmla="*/ 0 h 239"/>
                <a:gd name="T12" fmla="*/ 1 w 214"/>
                <a:gd name="T13" fmla="*/ 0 h 239"/>
                <a:gd name="T14" fmla="*/ 1 w 214"/>
                <a:gd name="T15" fmla="*/ 0 h 239"/>
                <a:gd name="T16" fmla="*/ 1 w 214"/>
                <a:gd name="T17" fmla="*/ 0 h 239"/>
                <a:gd name="T18" fmla="*/ 1 w 214"/>
                <a:gd name="T19" fmla="*/ 0 h 239"/>
                <a:gd name="T20" fmla="*/ 1 w 214"/>
                <a:gd name="T21" fmla="*/ 0 h 239"/>
                <a:gd name="T22" fmla="*/ 1 w 214"/>
                <a:gd name="T23" fmla="*/ 0 h 239"/>
                <a:gd name="T24" fmla="*/ 1 w 214"/>
                <a:gd name="T25" fmla="*/ 0 h 239"/>
                <a:gd name="T26" fmla="*/ 1 w 214"/>
                <a:gd name="T27" fmla="*/ 1 h 239"/>
                <a:gd name="T28" fmla="*/ 1 w 214"/>
                <a:gd name="T29" fmla="*/ 1 h 239"/>
                <a:gd name="T30" fmla="*/ 1 w 214"/>
                <a:gd name="T31" fmla="*/ 1 h 239"/>
                <a:gd name="T32" fmla="*/ 1 w 214"/>
                <a:gd name="T33" fmla="*/ 1 h 239"/>
                <a:gd name="T34" fmla="*/ 1 w 214"/>
                <a:gd name="T35" fmla="*/ 1 h 239"/>
                <a:gd name="T36" fmla="*/ 1 w 214"/>
                <a:gd name="T37" fmla="*/ 1 h 239"/>
                <a:gd name="T38" fmla="*/ 1 w 214"/>
                <a:gd name="T39" fmla="*/ 1 h 239"/>
                <a:gd name="T40" fmla="*/ 1 w 214"/>
                <a:gd name="T41" fmla="*/ 1 h 239"/>
                <a:gd name="T42" fmla="*/ 1 w 214"/>
                <a:gd name="T43" fmla="*/ 1 h 239"/>
                <a:gd name="T44" fmla="*/ 1 w 214"/>
                <a:gd name="T45" fmla="*/ 1 h 239"/>
                <a:gd name="T46" fmla="*/ 1 w 214"/>
                <a:gd name="T47" fmla="*/ 1 h 239"/>
                <a:gd name="T48" fmla="*/ 1 w 214"/>
                <a:gd name="T49" fmla="*/ 1 h 239"/>
                <a:gd name="T50" fmla="*/ 1 w 214"/>
                <a:gd name="T51" fmla="*/ 1 h 239"/>
                <a:gd name="T52" fmla="*/ 0 w 214"/>
                <a:gd name="T53" fmla="*/ 1 h 239"/>
                <a:gd name="T54" fmla="*/ 0 w 214"/>
                <a:gd name="T55" fmla="*/ 1 h 239"/>
                <a:gd name="T56" fmla="*/ 0 w 214"/>
                <a:gd name="T57" fmla="*/ 1 h 239"/>
                <a:gd name="T58" fmla="*/ 0 w 214"/>
                <a:gd name="T59" fmla="*/ 1 h 239"/>
                <a:gd name="T60" fmla="*/ 0 w 214"/>
                <a:gd name="T61" fmla="*/ 1 h 239"/>
                <a:gd name="T62" fmla="*/ 0 w 214"/>
                <a:gd name="T63" fmla="*/ 1 h 239"/>
                <a:gd name="T64" fmla="*/ 0 w 214"/>
                <a:gd name="T65" fmla="*/ 1 h 239"/>
                <a:gd name="T66" fmla="*/ 0 w 214"/>
                <a:gd name="T67" fmla="*/ 1 h 239"/>
                <a:gd name="T68" fmla="*/ 0 w 214"/>
                <a:gd name="T69" fmla="*/ 1 h 239"/>
                <a:gd name="T70" fmla="*/ 0 w 214"/>
                <a:gd name="T71" fmla="*/ 1 h 239"/>
                <a:gd name="T72" fmla="*/ 0 w 214"/>
                <a:gd name="T73" fmla="*/ 0 h 239"/>
                <a:gd name="T74" fmla="*/ 0 w 214"/>
                <a:gd name="T75" fmla="*/ 0 h 239"/>
                <a:gd name="T76" fmla="*/ 0 w 214"/>
                <a:gd name="T77" fmla="*/ 0 h 239"/>
                <a:gd name="T78" fmla="*/ 0 w 214"/>
                <a:gd name="T79" fmla="*/ 0 h 239"/>
                <a:gd name="T80" fmla="*/ 0 w 214"/>
                <a:gd name="T81" fmla="*/ 0 h 239"/>
                <a:gd name="T82" fmla="*/ 0 w 214"/>
                <a:gd name="T83" fmla="*/ 0 h 239"/>
                <a:gd name="T84" fmla="*/ 0 w 214"/>
                <a:gd name="T85" fmla="*/ 0 h 239"/>
                <a:gd name="T86" fmla="*/ 0 w 214"/>
                <a:gd name="T87" fmla="*/ 0 h 239"/>
                <a:gd name="T88" fmla="*/ 0 w 214"/>
                <a:gd name="T89" fmla="*/ 0 h 239"/>
                <a:gd name="T90" fmla="*/ 0 w 214"/>
                <a:gd name="T91" fmla="*/ 0 h 239"/>
                <a:gd name="T92" fmla="*/ 0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463"/>
            <p:cNvSpPr>
              <a:spLocks noChangeAspect="1"/>
            </p:cNvSpPr>
            <p:nvPr/>
          </p:nvSpPr>
          <p:spPr bwMode="auto">
            <a:xfrm>
              <a:off x="4117" y="3270"/>
              <a:ext cx="64" cy="80"/>
            </a:xfrm>
            <a:custGeom>
              <a:avLst/>
              <a:gdLst>
                <a:gd name="T0" fmla="*/ 0 w 190"/>
                <a:gd name="T1" fmla="*/ 0 h 237"/>
                <a:gd name="T2" fmla="*/ 1 w 190"/>
                <a:gd name="T3" fmla="*/ 0 h 237"/>
                <a:gd name="T4" fmla="*/ 1 w 190"/>
                <a:gd name="T5" fmla="*/ 0 h 237"/>
                <a:gd name="T6" fmla="*/ 1 w 190"/>
                <a:gd name="T7" fmla="*/ 0 h 237"/>
                <a:gd name="T8" fmla="*/ 1 w 190"/>
                <a:gd name="T9" fmla="*/ 0 h 237"/>
                <a:gd name="T10" fmla="*/ 1 w 190"/>
                <a:gd name="T11" fmla="*/ 0 h 237"/>
                <a:gd name="T12" fmla="*/ 1 w 190"/>
                <a:gd name="T13" fmla="*/ 0 h 237"/>
                <a:gd name="T14" fmla="*/ 1 w 190"/>
                <a:gd name="T15" fmla="*/ 0 h 237"/>
                <a:gd name="T16" fmla="*/ 1 w 190"/>
                <a:gd name="T17" fmla="*/ 0 h 237"/>
                <a:gd name="T18" fmla="*/ 1 w 190"/>
                <a:gd name="T19" fmla="*/ 0 h 237"/>
                <a:gd name="T20" fmla="*/ 1 w 190"/>
                <a:gd name="T21" fmla="*/ 0 h 237"/>
                <a:gd name="T22" fmla="*/ 1 w 190"/>
                <a:gd name="T23" fmla="*/ 0 h 237"/>
                <a:gd name="T24" fmla="*/ 1 w 190"/>
                <a:gd name="T25" fmla="*/ 1 h 237"/>
                <a:gd name="T26" fmla="*/ 1 w 190"/>
                <a:gd name="T27" fmla="*/ 1 h 237"/>
                <a:gd name="T28" fmla="*/ 1 w 190"/>
                <a:gd name="T29" fmla="*/ 1 h 237"/>
                <a:gd name="T30" fmla="*/ 1 w 190"/>
                <a:gd name="T31" fmla="*/ 1 h 237"/>
                <a:gd name="T32" fmla="*/ 1 w 190"/>
                <a:gd name="T33" fmla="*/ 1 h 237"/>
                <a:gd name="T34" fmla="*/ 1 w 190"/>
                <a:gd name="T35" fmla="*/ 1 h 237"/>
                <a:gd name="T36" fmla="*/ 1 w 190"/>
                <a:gd name="T37" fmla="*/ 1 h 237"/>
                <a:gd name="T38" fmla="*/ 1 w 190"/>
                <a:gd name="T39" fmla="*/ 1 h 237"/>
                <a:gd name="T40" fmla="*/ 1 w 190"/>
                <a:gd name="T41" fmla="*/ 1 h 237"/>
                <a:gd name="T42" fmla="*/ 1 w 190"/>
                <a:gd name="T43" fmla="*/ 1 h 237"/>
                <a:gd name="T44" fmla="*/ 1 w 190"/>
                <a:gd name="T45" fmla="*/ 1 h 237"/>
                <a:gd name="T46" fmla="*/ 0 w 190"/>
                <a:gd name="T47" fmla="*/ 1 h 237"/>
                <a:gd name="T48" fmla="*/ 0 w 190"/>
                <a:gd name="T49" fmla="*/ 1 h 237"/>
                <a:gd name="T50" fmla="*/ 0 w 190"/>
                <a:gd name="T51" fmla="*/ 1 h 237"/>
                <a:gd name="T52" fmla="*/ 0 w 190"/>
                <a:gd name="T53" fmla="*/ 1 h 237"/>
                <a:gd name="T54" fmla="*/ 0 w 190"/>
                <a:gd name="T55" fmla="*/ 1 h 237"/>
                <a:gd name="T56" fmla="*/ 0 w 190"/>
                <a:gd name="T57" fmla="*/ 1 h 237"/>
                <a:gd name="T58" fmla="*/ 0 w 190"/>
                <a:gd name="T59" fmla="*/ 1 h 237"/>
                <a:gd name="T60" fmla="*/ 0 w 190"/>
                <a:gd name="T61" fmla="*/ 1 h 237"/>
                <a:gd name="T62" fmla="*/ 0 w 190"/>
                <a:gd name="T63" fmla="*/ 1 h 237"/>
                <a:gd name="T64" fmla="*/ 0 w 190"/>
                <a:gd name="T65" fmla="*/ 1 h 237"/>
                <a:gd name="T66" fmla="*/ 0 w 190"/>
                <a:gd name="T67" fmla="*/ 0 h 237"/>
                <a:gd name="T68" fmla="*/ 0 w 190"/>
                <a:gd name="T69" fmla="*/ 0 h 237"/>
                <a:gd name="T70" fmla="*/ 0 w 190"/>
                <a:gd name="T71" fmla="*/ 0 h 237"/>
                <a:gd name="T72" fmla="*/ 0 w 190"/>
                <a:gd name="T73" fmla="*/ 0 h 237"/>
                <a:gd name="T74" fmla="*/ 0 w 190"/>
                <a:gd name="T75" fmla="*/ 0 h 237"/>
                <a:gd name="T76" fmla="*/ 0 w 190"/>
                <a:gd name="T77" fmla="*/ 0 h 237"/>
                <a:gd name="T78" fmla="*/ 0 w 190"/>
                <a:gd name="T79" fmla="*/ 0 h 237"/>
                <a:gd name="T80" fmla="*/ 0 w 190"/>
                <a:gd name="T81" fmla="*/ 0 h 237"/>
                <a:gd name="T82" fmla="*/ 0 w 190"/>
                <a:gd name="T83" fmla="*/ 0 h 237"/>
                <a:gd name="T84" fmla="*/ 0 w 190"/>
                <a:gd name="T85" fmla="*/ 0 h 237"/>
                <a:gd name="T86" fmla="*/ 0 w 190"/>
                <a:gd name="T87" fmla="*/ 0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464"/>
            <p:cNvSpPr>
              <a:spLocks noChangeAspect="1"/>
            </p:cNvSpPr>
            <p:nvPr/>
          </p:nvSpPr>
          <p:spPr bwMode="auto">
            <a:xfrm>
              <a:off x="4121" y="3271"/>
              <a:ext cx="56" cy="79"/>
            </a:xfrm>
            <a:custGeom>
              <a:avLst/>
              <a:gdLst>
                <a:gd name="T0" fmla="*/ 0 w 167"/>
                <a:gd name="T1" fmla="*/ 0 h 234"/>
                <a:gd name="T2" fmla="*/ 0 w 167"/>
                <a:gd name="T3" fmla="*/ 0 h 234"/>
                <a:gd name="T4" fmla="*/ 1 w 167"/>
                <a:gd name="T5" fmla="*/ 0 h 234"/>
                <a:gd name="T6" fmla="*/ 1 w 167"/>
                <a:gd name="T7" fmla="*/ 0 h 234"/>
                <a:gd name="T8" fmla="*/ 1 w 167"/>
                <a:gd name="T9" fmla="*/ 0 h 234"/>
                <a:gd name="T10" fmla="*/ 1 w 167"/>
                <a:gd name="T11" fmla="*/ 0 h 234"/>
                <a:gd name="T12" fmla="*/ 1 w 167"/>
                <a:gd name="T13" fmla="*/ 0 h 234"/>
                <a:gd name="T14" fmla="*/ 1 w 167"/>
                <a:gd name="T15" fmla="*/ 0 h 234"/>
                <a:gd name="T16" fmla="*/ 1 w 167"/>
                <a:gd name="T17" fmla="*/ 0 h 234"/>
                <a:gd name="T18" fmla="*/ 1 w 167"/>
                <a:gd name="T19" fmla="*/ 0 h 234"/>
                <a:gd name="T20" fmla="*/ 1 w 167"/>
                <a:gd name="T21" fmla="*/ 0 h 234"/>
                <a:gd name="T22" fmla="*/ 1 w 167"/>
                <a:gd name="T23" fmla="*/ 0 h 234"/>
                <a:gd name="T24" fmla="*/ 1 w 167"/>
                <a:gd name="T25" fmla="*/ 1 h 234"/>
                <a:gd name="T26" fmla="*/ 1 w 167"/>
                <a:gd name="T27" fmla="*/ 1 h 234"/>
                <a:gd name="T28" fmla="*/ 1 w 167"/>
                <a:gd name="T29" fmla="*/ 1 h 234"/>
                <a:gd name="T30" fmla="*/ 1 w 167"/>
                <a:gd name="T31" fmla="*/ 1 h 234"/>
                <a:gd name="T32" fmla="*/ 1 w 167"/>
                <a:gd name="T33" fmla="*/ 1 h 234"/>
                <a:gd name="T34" fmla="*/ 1 w 167"/>
                <a:gd name="T35" fmla="*/ 1 h 234"/>
                <a:gd name="T36" fmla="*/ 1 w 167"/>
                <a:gd name="T37" fmla="*/ 1 h 234"/>
                <a:gd name="T38" fmla="*/ 1 w 167"/>
                <a:gd name="T39" fmla="*/ 1 h 234"/>
                <a:gd name="T40" fmla="*/ 1 w 167"/>
                <a:gd name="T41" fmla="*/ 1 h 234"/>
                <a:gd name="T42" fmla="*/ 1 w 167"/>
                <a:gd name="T43" fmla="*/ 1 h 234"/>
                <a:gd name="T44" fmla="*/ 1 w 167"/>
                <a:gd name="T45" fmla="*/ 1 h 234"/>
                <a:gd name="T46" fmla="*/ 0 w 167"/>
                <a:gd name="T47" fmla="*/ 1 h 234"/>
                <a:gd name="T48" fmla="*/ 0 w 167"/>
                <a:gd name="T49" fmla="*/ 1 h 234"/>
                <a:gd name="T50" fmla="*/ 0 w 167"/>
                <a:gd name="T51" fmla="*/ 1 h 234"/>
                <a:gd name="T52" fmla="*/ 0 w 167"/>
                <a:gd name="T53" fmla="*/ 1 h 234"/>
                <a:gd name="T54" fmla="*/ 0 w 167"/>
                <a:gd name="T55" fmla="*/ 1 h 234"/>
                <a:gd name="T56" fmla="*/ 0 w 167"/>
                <a:gd name="T57" fmla="*/ 1 h 234"/>
                <a:gd name="T58" fmla="*/ 0 w 167"/>
                <a:gd name="T59" fmla="*/ 1 h 234"/>
                <a:gd name="T60" fmla="*/ 0 w 167"/>
                <a:gd name="T61" fmla="*/ 1 h 234"/>
                <a:gd name="T62" fmla="*/ 0 w 167"/>
                <a:gd name="T63" fmla="*/ 1 h 234"/>
                <a:gd name="T64" fmla="*/ 0 w 167"/>
                <a:gd name="T65" fmla="*/ 1 h 234"/>
                <a:gd name="T66" fmla="*/ 0 w 167"/>
                <a:gd name="T67" fmla="*/ 0 h 234"/>
                <a:gd name="T68" fmla="*/ 0 w 167"/>
                <a:gd name="T69" fmla="*/ 0 h 234"/>
                <a:gd name="T70" fmla="*/ 0 w 167"/>
                <a:gd name="T71" fmla="*/ 0 h 234"/>
                <a:gd name="T72" fmla="*/ 0 w 167"/>
                <a:gd name="T73" fmla="*/ 0 h 234"/>
                <a:gd name="T74" fmla="*/ 0 w 167"/>
                <a:gd name="T75" fmla="*/ 0 h 234"/>
                <a:gd name="T76" fmla="*/ 0 w 167"/>
                <a:gd name="T77" fmla="*/ 0 h 234"/>
                <a:gd name="T78" fmla="*/ 0 w 167"/>
                <a:gd name="T79" fmla="*/ 0 h 234"/>
                <a:gd name="T80" fmla="*/ 0 w 167"/>
                <a:gd name="T81" fmla="*/ 0 h 234"/>
                <a:gd name="T82" fmla="*/ 0 w 167"/>
                <a:gd name="T83" fmla="*/ 0 h 234"/>
                <a:gd name="T84" fmla="*/ 0 w 167"/>
                <a:gd name="T85" fmla="*/ 0 h 234"/>
                <a:gd name="T86" fmla="*/ 0 w 167"/>
                <a:gd name="T87" fmla="*/ 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465"/>
            <p:cNvSpPr>
              <a:spLocks noChangeAspect="1"/>
            </p:cNvSpPr>
            <p:nvPr/>
          </p:nvSpPr>
          <p:spPr bwMode="auto">
            <a:xfrm>
              <a:off x="4124" y="3272"/>
              <a:ext cx="48" cy="78"/>
            </a:xfrm>
            <a:custGeom>
              <a:avLst/>
              <a:gdLst>
                <a:gd name="T0" fmla="*/ 0 w 144"/>
                <a:gd name="T1" fmla="*/ 0 h 231"/>
                <a:gd name="T2" fmla="*/ 0 w 144"/>
                <a:gd name="T3" fmla="*/ 0 h 231"/>
                <a:gd name="T4" fmla="*/ 1 w 144"/>
                <a:gd name="T5" fmla="*/ 0 h 231"/>
                <a:gd name="T6" fmla="*/ 1 w 144"/>
                <a:gd name="T7" fmla="*/ 0 h 231"/>
                <a:gd name="T8" fmla="*/ 1 w 144"/>
                <a:gd name="T9" fmla="*/ 0 h 231"/>
                <a:gd name="T10" fmla="*/ 1 w 144"/>
                <a:gd name="T11" fmla="*/ 0 h 231"/>
                <a:gd name="T12" fmla="*/ 1 w 144"/>
                <a:gd name="T13" fmla="*/ 0 h 231"/>
                <a:gd name="T14" fmla="*/ 1 w 144"/>
                <a:gd name="T15" fmla="*/ 0 h 231"/>
                <a:gd name="T16" fmla="*/ 1 w 144"/>
                <a:gd name="T17" fmla="*/ 0 h 231"/>
                <a:gd name="T18" fmla="*/ 1 w 144"/>
                <a:gd name="T19" fmla="*/ 0 h 231"/>
                <a:gd name="T20" fmla="*/ 1 w 144"/>
                <a:gd name="T21" fmla="*/ 0 h 231"/>
                <a:gd name="T22" fmla="*/ 1 w 144"/>
                <a:gd name="T23" fmla="*/ 0 h 231"/>
                <a:gd name="T24" fmla="*/ 1 w 144"/>
                <a:gd name="T25" fmla="*/ 1 h 231"/>
                <a:gd name="T26" fmla="*/ 1 w 144"/>
                <a:gd name="T27" fmla="*/ 1 h 231"/>
                <a:gd name="T28" fmla="*/ 1 w 144"/>
                <a:gd name="T29" fmla="*/ 1 h 231"/>
                <a:gd name="T30" fmla="*/ 0 w 144"/>
                <a:gd name="T31" fmla="*/ 1 h 231"/>
                <a:gd name="T32" fmla="*/ 0 w 144"/>
                <a:gd name="T33" fmla="*/ 1 h 231"/>
                <a:gd name="T34" fmla="*/ 0 w 144"/>
                <a:gd name="T35" fmla="*/ 1 h 231"/>
                <a:gd name="T36" fmla="*/ 0 w 144"/>
                <a:gd name="T37" fmla="*/ 1 h 231"/>
                <a:gd name="T38" fmla="*/ 0 w 144"/>
                <a:gd name="T39" fmla="*/ 1 h 231"/>
                <a:gd name="T40" fmla="*/ 0 w 144"/>
                <a:gd name="T41" fmla="*/ 1 h 231"/>
                <a:gd name="T42" fmla="*/ 0 w 144"/>
                <a:gd name="T43" fmla="*/ 1 h 231"/>
                <a:gd name="T44" fmla="*/ 0 w 144"/>
                <a:gd name="T45" fmla="*/ 1 h 231"/>
                <a:gd name="T46" fmla="*/ 0 w 144"/>
                <a:gd name="T47" fmla="*/ 1 h 231"/>
                <a:gd name="T48" fmla="*/ 0 w 144"/>
                <a:gd name="T49" fmla="*/ 1 h 231"/>
                <a:gd name="T50" fmla="*/ 0 w 144"/>
                <a:gd name="T51" fmla="*/ 1 h 231"/>
                <a:gd name="T52" fmla="*/ 0 w 144"/>
                <a:gd name="T53" fmla="*/ 1 h 231"/>
                <a:gd name="T54" fmla="*/ 0 w 144"/>
                <a:gd name="T55" fmla="*/ 1 h 231"/>
                <a:gd name="T56" fmla="*/ 0 w 144"/>
                <a:gd name="T57" fmla="*/ 1 h 231"/>
                <a:gd name="T58" fmla="*/ 0 w 144"/>
                <a:gd name="T59" fmla="*/ 1 h 231"/>
                <a:gd name="T60" fmla="*/ 0 w 144"/>
                <a:gd name="T61" fmla="*/ 1 h 231"/>
                <a:gd name="T62" fmla="*/ 0 w 144"/>
                <a:gd name="T63" fmla="*/ 1 h 231"/>
                <a:gd name="T64" fmla="*/ 0 w 144"/>
                <a:gd name="T65" fmla="*/ 1 h 231"/>
                <a:gd name="T66" fmla="*/ 0 w 144"/>
                <a:gd name="T67" fmla="*/ 0 h 231"/>
                <a:gd name="T68" fmla="*/ 0 w 144"/>
                <a:gd name="T69" fmla="*/ 0 h 231"/>
                <a:gd name="T70" fmla="*/ 0 w 144"/>
                <a:gd name="T71" fmla="*/ 0 h 231"/>
                <a:gd name="T72" fmla="*/ 0 w 144"/>
                <a:gd name="T73" fmla="*/ 0 h 231"/>
                <a:gd name="T74" fmla="*/ 0 w 144"/>
                <a:gd name="T75" fmla="*/ 0 h 231"/>
                <a:gd name="T76" fmla="*/ 0 w 144"/>
                <a:gd name="T77" fmla="*/ 0 h 231"/>
                <a:gd name="T78" fmla="*/ 0 w 144"/>
                <a:gd name="T79" fmla="*/ 0 h 231"/>
                <a:gd name="T80" fmla="*/ 0 w 144"/>
                <a:gd name="T81" fmla="*/ 0 h 231"/>
                <a:gd name="T82" fmla="*/ 0 w 144"/>
                <a:gd name="T83" fmla="*/ 0 h 231"/>
                <a:gd name="T84" fmla="*/ 0 w 144"/>
                <a:gd name="T85" fmla="*/ 0 h 231"/>
                <a:gd name="T86" fmla="*/ 0 w 144"/>
                <a:gd name="T87" fmla="*/ 0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466"/>
            <p:cNvSpPr>
              <a:spLocks noChangeAspect="1"/>
            </p:cNvSpPr>
            <p:nvPr/>
          </p:nvSpPr>
          <p:spPr bwMode="auto">
            <a:xfrm>
              <a:off x="4127" y="3273"/>
              <a:ext cx="42" cy="77"/>
            </a:xfrm>
            <a:custGeom>
              <a:avLst/>
              <a:gdLst>
                <a:gd name="T0" fmla="*/ 0 w 123"/>
                <a:gd name="T1" fmla="*/ 0 h 228"/>
                <a:gd name="T2" fmla="*/ 0 w 123"/>
                <a:gd name="T3" fmla="*/ 0 h 228"/>
                <a:gd name="T4" fmla="*/ 1 w 123"/>
                <a:gd name="T5" fmla="*/ 0 h 228"/>
                <a:gd name="T6" fmla="*/ 1 w 123"/>
                <a:gd name="T7" fmla="*/ 0 h 228"/>
                <a:gd name="T8" fmla="*/ 0 w 123"/>
                <a:gd name="T9" fmla="*/ 0 h 228"/>
                <a:gd name="T10" fmla="*/ 0 w 123"/>
                <a:gd name="T11" fmla="*/ 0 h 228"/>
                <a:gd name="T12" fmla="*/ 0 w 123"/>
                <a:gd name="T13" fmla="*/ 0 h 228"/>
                <a:gd name="T14" fmla="*/ 0 w 123"/>
                <a:gd name="T15" fmla="*/ 0 h 228"/>
                <a:gd name="T16" fmla="*/ 0 w 123"/>
                <a:gd name="T17" fmla="*/ 0 h 228"/>
                <a:gd name="T18" fmla="*/ 0 w 123"/>
                <a:gd name="T19" fmla="*/ 0 h 228"/>
                <a:gd name="T20" fmla="*/ 0 w 123"/>
                <a:gd name="T21" fmla="*/ 0 h 228"/>
                <a:gd name="T22" fmla="*/ 0 w 123"/>
                <a:gd name="T23" fmla="*/ 0 h 228"/>
                <a:gd name="T24" fmla="*/ 0 w 123"/>
                <a:gd name="T25" fmla="*/ 0 h 228"/>
                <a:gd name="T26" fmla="*/ 0 w 123"/>
                <a:gd name="T27" fmla="*/ 1 h 228"/>
                <a:gd name="T28" fmla="*/ 0 w 123"/>
                <a:gd name="T29" fmla="*/ 1 h 228"/>
                <a:gd name="T30" fmla="*/ 0 w 123"/>
                <a:gd name="T31" fmla="*/ 1 h 228"/>
                <a:gd name="T32" fmla="*/ 0 w 123"/>
                <a:gd name="T33" fmla="*/ 1 h 228"/>
                <a:gd name="T34" fmla="*/ 0 w 123"/>
                <a:gd name="T35" fmla="*/ 1 h 228"/>
                <a:gd name="T36" fmla="*/ 0 w 123"/>
                <a:gd name="T37" fmla="*/ 1 h 228"/>
                <a:gd name="T38" fmla="*/ 0 w 123"/>
                <a:gd name="T39" fmla="*/ 1 h 228"/>
                <a:gd name="T40" fmla="*/ 0 w 123"/>
                <a:gd name="T41" fmla="*/ 1 h 228"/>
                <a:gd name="T42" fmla="*/ 0 w 123"/>
                <a:gd name="T43" fmla="*/ 1 h 228"/>
                <a:gd name="T44" fmla="*/ 0 w 123"/>
                <a:gd name="T45" fmla="*/ 1 h 228"/>
                <a:gd name="T46" fmla="*/ 0 w 123"/>
                <a:gd name="T47" fmla="*/ 1 h 228"/>
                <a:gd name="T48" fmla="*/ 0 w 123"/>
                <a:gd name="T49" fmla="*/ 1 h 228"/>
                <a:gd name="T50" fmla="*/ 0 w 123"/>
                <a:gd name="T51" fmla="*/ 1 h 228"/>
                <a:gd name="T52" fmla="*/ 0 w 123"/>
                <a:gd name="T53" fmla="*/ 1 h 228"/>
                <a:gd name="T54" fmla="*/ 0 w 123"/>
                <a:gd name="T55" fmla="*/ 1 h 228"/>
                <a:gd name="T56" fmla="*/ 0 w 123"/>
                <a:gd name="T57" fmla="*/ 1 h 228"/>
                <a:gd name="T58" fmla="*/ 0 w 123"/>
                <a:gd name="T59" fmla="*/ 1 h 228"/>
                <a:gd name="T60" fmla="*/ 0 w 123"/>
                <a:gd name="T61" fmla="*/ 1 h 228"/>
                <a:gd name="T62" fmla="*/ 0 w 123"/>
                <a:gd name="T63" fmla="*/ 1 h 228"/>
                <a:gd name="T64" fmla="*/ 0 w 123"/>
                <a:gd name="T65" fmla="*/ 1 h 228"/>
                <a:gd name="T66" fmla="*/ 0 w 123"/>
                <a:gd name="T67" fmla="*/ 0 h 228"/>
                <a:gd name="T68" fmla="*/ 0 w 123"/>
                <a:gd name="T69" fmla="*/ 0 h 228"/>
                <a:gd name="T70" fmla="*/ 0 w 123"/>
                <a:gd name="T71" fmla="*/ 0 h 228"/>
                <a:gd name="T72" fmla="*/ 0 w 123"/>
                <a:gd name="T73" fmla="*/ 0 h 228"/>
                <a:gd name="T74" fmla="*/ 0 w 123"/>
                <a:gd name="T75" fmla="*/ 0 h 228"/>
                <a:gd name="T76" fmla="*/ 0 w 123"/>
                <a:gd name="T77" fmla="*/ 0 h 228"/>
                <a:gd name="T78" fmla="*/ 0 w 123"/>
                <a:gd name="T79" fmla="*/ 0 h 228"/>
                <a:gd name="T80" fmla="*/ 0 w 123"/>
                <a:gd name="T81" fmla="*/ 0 h 228"/>
                <a:gd name="T82" fmla="*/ 0 w 123"/>
                <a:gd name="T83" fmla="*/ 0 h 228"/>
                <a:gd name="T84" fmla="*/ 0 w 123"/>
                <a:gd name="T85" fmla="*/ 0 h 228"/>
                <a:gd name="T86" fmla="*/ 0 w 123"/>
                <a:gd name="T87" fmla="*/ 0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467"/>
            <p:cNvSpPr>
              <a:spLocks noChangeAspect="1"/>
            </p:cNvSpPr>
            <p:nvPr/>
          </p:nvSpPr>
          <p:spPr bwMode="auto">
            <a:xfrm>
              <a:off x="4131" y="3274"/>
              <a:ext cx="33" cy="76"/>
            </a:xfrm>
            <a:custGeom>
              <a:avLst/>
              <a:gdLst>
                <a:gd name="T0" fmla="*/ 0 w 102"/>
                <a:gd name="T1" fmla="*/ 0 h 226"/>
                <a:gd name="T2" fmla="*/ 0 w 102"/>
                <a:gd name="T3" fmla="*/ 0 h 226"/>
                <a:gd name="T4" fmla="*/ 0 w 102"/>
                <a:gd name="T5" fmla="*/ 0 h 226"/>
                <a:gd name="T6" fmla="*/ 0 w 102"/>
                <a:gd name="T7" fmla="*/ 0 h 226"/>
                <a:gd name="T8" fmla="*/ 0 w 102"/>
                <a:gd name="T9" fmla="*/ 0 h 226"/>
                <a:gd name="T10" fmla="*/ 0 w 102"/>
                <a:gd name="T11" fmla="*/ 0 h 226"/>
                <a:gd name="T12" fmla="*/ 0 w 102"/>
                <a:gd name="T13" fmla="*/ 0 h 226"/>
                <a:gd name="T14" fmla="*/ 0 w 102"/>
                <a:gd name="T15" fmla="*/ 0 h 226"/>
                <a:gd name="T16" fmla="*/ 0 w 102"/>
                <a:gd name="T17" fmla="*/ 0 h 226"/>
                <a:gd name="T18" fmla="*/ 0 w 102"/>
                <a:gd name="T19" fmla="*/ 0 h 226"/>
                <a:gd name="T20" fmla="*/ 0 w 102"/>
                <a:gd name="T21" fmla="*/ 1 h 226"/>
                <a:gd name="T22" fmla="*/ 0 w 102"/>
                <a:gd name="T23" fmla="*/ 1 h 226"/>
                <a:gd name="T24" fmla="*/ 0 w 102"/>
                <a:gd name="T25" fmla="*/ 1 h 226"/>
                <a:gd name="T26" fmla="*/ 0 w 102"/>
                <a:gd name="T27" fmla="*/ 1 h 226"/>
                <a:gd name="T28" fmla="*/ 0 w 102"/>
                <a:gd name="T29" fmla="*/ 1 h 226"/>
                <a:gd name="T30" fmla="*/ 0 w 102"/>
                <a:gd name="T31" fmla="*/ 1 h 226"/>
                <a:gd name="T32" fmla="*/ 0 w 102"/>
                <a:gd name="T33" fmla="*/ 1 h 226"/>
                <a:gd name="T34" fmla="*/ 0 w 102"/>
                <a:gd name="T35" fmla="*/ 1 h 226"/>
                <a:gd name="T36" fmla="*/ 0 w 102"/>
                <a:gd name="T37" fmla="*/ 1 h 226"/>
                <a:gd name="T38" fmla="*/ 0 w 102"/>
                <a:gd name="T39" fmla="*/ 1 h 226"/>
                <a:gd name="T40" fmla="*/ 0 w 102"/>
                <a:gd name="T41" fmla="*/ 1 h 226"/>
                <a:gd name="T42" fmla="*/ 0 w 102"/>
                <a:gd name="T43" fmla="*/ 1 h 226"/>
                <a:gd name="T44" fmla="*/ 0 w 102"/>
                <a:gd name="T45" fmla="*/ 1 h 226"/>
                <a:gd name="T46" fmla="*/ 0 w 102"/>
                <a:gd name="T47" fmla="*/ 1 h 226"/>
                <a:gd name="T48" fmla="*/ 0 w 102"/>
                <a:gd name="T49" fmla="*/ 1 h 226"/>
                <a:gd name="T50" fmla="*/ 0 w 102"/>
                <a:gd name="T51" fmla="*/ 1 h 226"/>
                <a:gd name="T52" fmla="*/ 0 w 102"/>
                <a:gd name="T53" fmla="*/ 1 h 226"/>
                <a:gd name="T54" fmla="*/ 0 w 102"/>
                <a:gd name="T55" fmla="*/ 1 h 226"/>
                <a:gd name="T56" fmla="*/ 0 w 102"/>
                <a:gd name="T57" fmla="*/ 1 h 226"/>
                <a:gd name="T58" fmla="*/ 0 w 102"/>
                <a:gd name="T59" fmla="*/ 1 h 226"/>
                <a:gd name="T60" fmla="*/ 0 w 102"/>
                <a:gd name="T61" fmla="*/ 0 h 226"/>
                <a:gd name="T62" fmla="*/ 0 w 102"/>
                <a:gd name="T63" fmla="*/ 0 h 226"/>
                <a:gd name="T64" fmla="*/ 0 w 102"/>
                <a:gd name="T65" fmla="*/ 0 h 226"/>
                <a:gd name="T66" fmla="*/ 0 w 102"/>
                <a:gd name="T67" fmla="*/ 0 h 226"/>
                <a:gd name="T68" fmla="*/ 0 w 102"/>
                <a:gd name="T69" fmla="*/ 0 h 226"/>
                <a:gd name="T70" fmla="*/ 0 w 102"/>
                <a:gd name="T71" fmla="*/ 0 h 226"/>
                <a:gd name="T72" fmla="*/ 0 w 102"/>
                <a:gd name="T73" fmla="*/ 0 h 226"/>
                <a:gd name="T74" fmla="*/ 0 w 102"/>
                <a:gd name="T75" fmla="*/ 0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468"/>
            <p:cNvSpPr>
              <a:spLocks noChangeAspect="1"/>
            </p:cNvSpPr>
            <p:nvPr/>
          </p:nvSpPr>
          <p:spPr bwMode="auto">
            <a:xfrm>
              <a:off x="4094" y="3296"/>
              <a:ext cx="105" cy="15"/>
            </a:xfrm>
            <a:custGeom>
              <a:avLst/>
              <a:gdLst>
                <a:gd name="T0" fmla="*/ 0 w 313"/>
                <a:gd name="T1" fmla="*/ 0 h 44"/>
                <a:gd name="T2" fmla="*/ 0 w 313"/>
                <a:gd name="T3" fmla="*/ 0 h 44"/>
                <a:gd name="T4" fmla="*/ 0 w 313"/>
                <a:gd name="T5" fmla="*/ 0 h 44"/>
                <a:gd name="T6" fmla="*/ 0 w 313"/>
                <a:gd name="T7" fmla="*/ 0 h 44"/>
                <a:gd name="T8" fmla="*/ 0 w 313"/>
                <a:gd name="T9" fmla="*/ 0 h 44"/>
                <a:gd name="T10" fmla="*/ 0 w 313"/>
                <a:gd name="T11" fmla="*/ 0 h 44"/>
                <a:gd name="T12" fmla="*/ 0 w 313"/>
                <a:gd name="T13" fmla="*/ 0 h 44"/>
                <a:gd name="T14" fmla="*/ 1 w 313"/>
                <a:gd name="T15" fmla="*/ 0 h 44"/>
                <a:gd name="T16" fmla="*/ 1 w 313"/>
                <a:gd name="T17" fmla="*/ 0 h 44"/>
                <a:gd name="T18" fmla="*/ 1 w 313"/>
                <a:gd name="T19" fmla="*/ 0 h 44"/>
                <a:gd name="T20" fmla="*/ 1 w 313"/>
                <a:gd name="T21" fmla="*/ 0 h 44"/>
                <a:gd name="T22" fmla="*/ 1 w 313"/>
                <a:gd name="T23" fmla="*/ 0 h 44"/>
                <a:gd name="T24" fmla="*/ 1 w 313"/>
                <a:gd name="T25" fmla="*/ 0 h 44"/>
                <a:gd name="T26" fmla="*/ 1 w 313"/>
                <a:gd name="T27" fmla="*/ 0 h 44"/>
                <a:gd name="T28" fmla="*/ 1 w 313"/>
                <a:gd name="T29" fmla="*/ 0 h 44"/>
                <a:gd name="T30" fmla="*/ 1 w 313"/>
                <a:gd name="T31" fmla="*/ 0 h 44"/>
                <a:gd name="T32" fmla="*/ 1 w 313"/>
                <a:gd name="T33" fmla="*/ 0 h 44"/>
                <a:gd name="T34" fmla="*/ 1 w 313"/>
                <a:gd name="T35" fmla="*/ 0 h 44"/>
                <a:gd name="T36" fmla="*/ 1 w 313"/>
                <a:gd name="T37" fmla="*/ 0 h 44"/>
                <a:gd name="T38" fmla="*/ 1 w 313"/>
                <a:gd name="T39" fmla="*/ 0 h 44"/>
                <a:gd name="T40" fmla="*/ 1 w 313"/>
                <a:gd name="T41" fmla="*/ 0 h 44"/>
                <a:gd name="T42" fmla="*/ 1 w 313"/>
                <a:gd name="T43" fmla="*/ 0 h 44"/>
                <a:gd name="T44" fmla="*/ 1 w 313"/>
                <a:gd name="T45" fmla="*/ 0 h 44"/>
                <a:gd name="T46" fmla="*/ 1 w 313"/>
                <a:gd name="T47" fmla="*/ 0 h 44"/>
                <a:gd name="T48" fmla="*/ 1 w 313"/>
                <a:gd name="T49" fmla="*/ 0 h 44"/>
                <a:gd name="T50" fmla="*/ 1 w 313"/>
                <a:gd name="T51" fmla="*/ 0 h 44"/>
                <a:gd name="T52" fmla="*/ 1 w 313"/>
                <a:gd name="T53" fmla="*/ 0 h 44"/>
                <a:gd name="T54" fmla="*/ 0 w 313"/>
                <a:gd name="T55" fmla="*/ 0 h 44"/>
                <a:gd name="T56" fmla="*/ 0 w 313"/>
                <a:gd name="T57" fmla="*/ 0 h 44"/>
                <a:gd name="T58" fmla="*/ 0 w 313"/>
                <a:gd name="T59" fmla="*/ 0 h 44"/>
                <a:gd name="T60" fmla="*/ 0 w 313"/>
                <a:gd name="T61" fmla="*/ 0 h 44"/>
                <a:gd name="T62" fmla="*/ 0 w 313"/>
                <a:gd name="T63" fmla="*/ 0 h 44"/>
                <a:gd name="T64" fmla="*/ 0 w 313"/>
                <a:gd name="T65" fmla="*/ 0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469"/>
            <p:cNvSpPr>
              <a:spLocks noChangeAspect="1"/>
            </p:cNvSpPr>
            <p:nvPr/>
          </p:nvSpPr>
          <p:spPr bwMode="auto">
            <a:xfrm>
              <a:off x="4095" y="3312"/>
              <a:ext cx="102" cy="12"/>
            </a:xfrm>
            <a:custGeom>
              <a:avLst/>
              <a:gdLst>
                <a:gd name="T0" fmla="*/ 0 w 304"/>
                <a:gd name="T1" fmla="*/ 0 h 36"/>
                <a:gd name="T2" fmla="*/ 0 w 304"/>
                <a:gd name="T3" fmla="*/ 0 h 36"/>
                <a:gd name="T4" fmla="*/ 0 w 304"/>
                <a:gd name="T5" fmla="*/ 0 h 36"/>
                <a:gd name="T6" fmla="*/ 0 w 304"/>
                <a:gd name="T7" fmla="*/ 0 h 36"/>
                <a:gd name="T8" fmla="*/ 0 w 304"/>
                <a:gd name="T9" fmla="*/ 0 h 36"/>
                <a:gd name="T10" fmla="*/ 0 w 304"/>
                <a:gd name="T11" fmla="*/ 0 h 36"/>
                <a:gd name="T12" fmla="*/ 0 w 304"/>
                <a:gd name="T13" fmla="*/ 0 h 36"/>
                <a:gd name="T14" fmla="*/ 1 w 304"/>
                <a:gd name="T15" fmla="*/ 0 h 36"/>
                <a:gd name="T16" fmla="*/ 1 w 304"/>
                <a:gd name="T17" fmla="*/ 0 h 36"/>
                <a:gd name="T18" fmla="*/ 1 w 304"/>
                <a:gd name="T19" fmla="*/ 0 h 36"/>
                <a:gd name="T20" fmla="*/ 1 w 304"/>
                <a:gd name="T21" fmla="*/ 0 h 36"/>
                <a:gd name="T22" fmla="*/ 1 w 304"/>
                <a:gd name="T23" fmla="*/ 0 h 36"/>
                <a:gd name="T24" fmla="*/ 1 w 304"/>
                <a:gd name="T25" fmla="*/ 0 h 36"/>
                <a:gd name="T26" fmla="*/ 1 w 304"/>
                <a:gd name="T27" fmla="*/ 0 h 36"/>
                <a:gd name="T28" fmla="*/ 1 w 304"/>
                <a:gd name="T29" fmla="*/ 0 h 36"/>
                <a:gd name="T30" fmla="*/ 1 w 304"/>
                <a:gd name="T31" fmla="*/ 0 h 36"/>
                <a:gd name="T32" fmla="*/ 1 w 304"/>
                <a:gd name="T33" fmla="*/ 0 h 36"/>
                <a:gd name="T34" fmla="*/ 1 w 304"/>
                <a:gd name="T35" fmla="*/ 0 h 36"/>
                <a:gd name="T36" fmla="*/ 1 w 304"/>
                <a:gd name="T37" fmla="*/ 0 h 36"/>
                <a:gd name="T38" fmla="*/ 1 w 304"/>
                <a:gd name="T39" fmla="*/ 0 h 36"/>
                <a:gd name="T40" fmla="*/ 1 w 304"/>
                <a:gd name="T41" fmla="*/ 0 h 36"/>
                <a:gd name="T42" fmla="*/ 1 w 304"/>
                <a:gd name="T43" fmla="*/ 0 h 36"/>
                <a:gd name="T44" fmla="*/ 1 w 304"/>
                <a:gd name="T45" fmla="*/ 0 h 36"/>
                <a:gd name="T46" fmla="*/ 1 w 304"/>
                <a:gd name="T47" fmla="*/ 0 h 36"/>
                <a:gd name="T48" fmla="*/ 1 w 304"/>
                <a:gd name="T49" fmla="*/ 0 h 36"/>
                <a:gd name="T50" fmla="*/ 1 w 304"/>
                <a:gd name="T51" fmla="*/ 0 h 36"/>
                <a:gd name="T52" fmla="*/ 0 w 304"/>
                <a:gd name="T53" fmla="*/ 0 h 36"/>
                <a:gd name="T54" fmla="*/ 0 w 304"/>
                <a:gd name="T55" fmla="*/ 0 h 36"/>
                <a:gd name="T56" fmla="*/ 0 w 304"/>
                <a:gd name="T57" fmla="*/ 0 h 36"/>
                <a:gd name="T58" fmla="*/ 0 w 304"/>
                <a:gd name="T59" fmla="*/ 0 h 36"/>
                <a:gd name="T60" fmla="*/ 0 w 304"/>
                <a:gd name="T61" fmla="*/ 0 h 36"/>
                <a:gd name="T62" fmla="*/ 0 w 304"/>
                <a:gd name="T63" fmla="*/ 0 h 36"/>
                <a:gd name="T64" fmla="*/ 0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470"/>
            <p:cNvSpPr>
              <a:spLocks noChangeAspect="1"/>
            </p:cNvSpPr>
            <p:nvPr/>
          </p:nvSpPr>
          <p:spPr bwMode="auto">
            <a:xfrm>
              <a:off x="4094" y="3325"/>
              <a:ext cx="102" cy="13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0 h 38"/>
                <a:gd name="T4" fmla="*/ 0 w 305"/>
                <a:gd name="T5" fmla="*/ 0 h 38"/>
                <a:gd name="T6" fmla="*/ 0 w 305"/>
                <a:gd name="T7" fmla="*/ 0 h 38"/>
                <a:gd name="T8" fmla="*/ 0 w 305"/>
                <a:gd name="T9" fmla="*/ 0 h 38"/>
                <a:gd name="T10" fmla="*/ 0 w 305"/>
                <a:gd name="T11" fmla="*/ 0 h 38"/>
                <a:gd name="T12" fmla="*/ 0 w 305"/>
                <a:gd name="T13" fmla="*/ 0 h 38"/>
                <a:gd name="T14" fmla="*/ 1 w 305"/>
                <a:gd name="T15" fmla="*/ 0 h 38"/>
                <a:gd name="T16" fmla="*/ 1 w 305"/>
                <a:gd name="T17" fmla="*/ 0 h 38"/>
                <a:gd name="T18" fmla="*/ 1 w 305"/>
                <a:gd name="T19" fmla="*/ 0 h 38"/>
                <a:gd name="T20" fmla="*/ 1 w 305"/>
                <a:gd name="T21" fmla="*/ 0 h 38"/>
                <a:gd name="T22" fmla="*/ 1 w 305"/>
                <a:gd name="T23" fmla="*/ 0 h 38"/>
                <a:gd name="T24" fmla="*/ 1 w 305"/>
                <a:gd name="T25" fmla="*/ 0 h 38"/>
                <a:gd name="T26" fmla="*/ 1 w 305"/>
                <a:gd name="T27" fmla="*/ 0 h 38"/>
                <a:gd name="T28" fmla="*/ 1 w 305"/>
                <a:gd name="T29" fmla="*/ 0 h 38"/>
                <a:gd name="T30" fmla="*/ 1 w 305"/>
                <a:gd name="T31" fmla="*/ 0 h 38"/>
                <a:gd name="T32" fmla="*/ 1 w 305"/>
                <a:gd name="T33" fmla="*/ 0 h 38"/>
                <a:gd name="T34" fmla="*/ 1 w 305"/>
                <a:gd name="T35" fmla="*/ 0 h 38"/>
                <a:gd name="T36" fmla="*/ 1 w 305"/>
                <a:gd name="T37" fmla="*/ 0 h 38"/>
                <a:gd name="T38" fmla="*/ 1 w 305"/>
                <a:gd name="T39" fmla="*/ 0 h 38"/>
                <a:gd name="T40" fmla="*/ 1 w 305"/>
                <a:gd name="T41" fmla="*/ 0 h 38"/>
                <a:gd name="T42" fmla="*/ 1 w 305"/>
                <a:gd name="T43" fmla="*/ 0 h 38"/>
                <a:gd name="T44" fmla="*/ 1 w 305"/>
                <a:gd name="T45" fmla="*/ 0 h 38"/>
                <a:gd name="T46" fmla="*/ 1 w 305"/>
                <a:gd name="T47" fmla="*/ 0 h 38"/>
                <a:gd name="T48" fmla="*/ 1 w 305"/>
                <a:gd name="T49" fmla="*/ 0 h 38"/>
                <a:gd name="T50" fmla="*/ 1 w 305"/>
                <a:gd name="T51" fmla="*/ 0 h 38"/>
                <a:gd name="T52" fmla="*/ 1 w 305"/>
                <a:gd name="T53" fmla="*/ 0 h 38"/>
                <a:gd name="T54" fmla="*/ 0 w 305"/>
                <a:gd name="T55" fmla="*/ 0 h 38"/>
                <a:gd name="T56" fmla="*/ 0 w 305"/>
                <a:gd name="T57" fmla="*/ 0 h 38"/>
                <a:gd name="T58" fmla="*/ 0 w 305"/>
                <a:gd name="T59" fmla="*/ 0 h 38"/>
                <a:gd name="T60" fmla="*/ 0 w 305"/>
                <a:gd name="T61" fmla="*/ 0 h 38"/>
                <a:gd name="T62" fmla="*/ 0 w 305"/>
                <a:gd name="T63" fmla="*/ 0 h 38"/>
                <a:gd name="T64" fmla="*/ 0 w 305"/>
                <a:gd name="T65" fmla="*/ 0 h 38"/>
                <a:gd name="T66" fmla="*/ 0 w 305"/>
                <a:gd name="T67" fmla="*/ 0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471"/>
            <p:cNvSpPr>
              <a:spLocks noChangeAspect="1"/>
            </p:cNvSpPr>
            <p:nvPr/>
          </p:nvSpPr>
          <p:spPr bwMode="auto">
            <a:xfrm>
              <a:off x="4097" y="3269"/>
              <a:ext cx="111" cy="14"/>
            </a:xfrm>
            <a:custGeom>
              <a:avLst/>
              <a:gdLst>
                <a:gd name="T0" fmla="*/ 0 w 330"/>
                <a:gd name="T1" fmla="*/ 0 h 41"/>
                <a:gd name="T2" fmla="*/ 1 w 330"/>
                <a:gd name="T3" fmla="*/ 0 h 41"/>
                <a:gd name="T4" fmla="*/ 1 w 330"/>
                <a:gd name="T5" fmla="*/ 0 h 41"/>
                <a:gd name="T6" fmla="*/ 1 w 330"/>
                <a:gd name="T7" fmla="*/ 0 h 41"/>
                <a:gd name="T8" fmla="*/ 1 w 330"/>
                <a:gd name="T9" fmla="*/ 0 h 41"/>
                <a:gd name="T10" fmla="*/ 1 w 330"/>
                <a:gd name="T11" fmla="*/ 0 h 41"/>
                <a:gd name="T12" fmla="*/ 0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472"/>
            <p:cNvSpPr>
              <a:spLocks noChangeAspect="1"/>
            </p:cNvSpPr>
            <p:nvPr/>
          </p:nvSpPr>
          <p:spPr bwMode="auto">
            <a:xfrm>
              <a:off x="4098" y="3285"/>
              <a:ext cx="102" cy="13"/>
            </a:xfrm>
            <a:custGeom>
              <a:avLst/>
              <a:gdLst>
                <a:gd name="T0" fmla="*/ 0 w 304"/>
                <a:gd name="T1" fmla="*/ 0 h 38"/>
                <a:gd name="T2" fmla="*/ 1 w 304"/>
                <a:gd name="T3" fmla="*/ 0 h 38"/>
                <a:gd name="T4" fmla="*/ 1 w 304"/>
                <a:gd name="T5" fmla="*/ 0 h 38"/>
                <a:gd name="T6" fmla="*/ 1 w 304"/>
                <a:gd name="T7" fmla="*/ 0 h 38"/>
                <a:gd name="T8" fmla="*/ 1 w 304"/>
                <a:gd name="T9" fmla="*/ 0 h 38"/>
                <a:gd name="T10" fmla="*/ 0 w 304"/>
                <a:gd name="T11" fmla="*/ 0 h 38"/>
                <a:gd name="T12" fmla="*/ 0 w 304"/>
                <a:gd name="T13" fmla="*/ 0 h 38"/>
                <a:gd name="T14" fmla="*/ 0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Freeform 473"/>
            <p:cNvSpPr>
              <a:spLocks noChangeAspect="1"/>
            </p:cNvSpPr>
            <p:nvPr/>
          </p:nvSpPr>
          <p:spPr bwMode="auto">
            <a:xfrm>
              <a:off x="4122" y="3296"/>
              <a:ext cx="37" cy="6"/>
            </a:xfrm>
            <a:custGeom>
              <a:avLst/>
              <a:gdLst>
                <a:gd name="T0" fmla="*/ 0 w 111"/>
                <a:gd name="T1" fmla="*/ 0 h 16"/>
                <a:gd name="T2" fmla="*/ 0 w 111"/>
                <a:gd name="T3" fmla="*/ 0 h 16"/>
                <a:gd name="T4" fmla="*/ 0 w 111"/>
                <a:gd name="T5" fmla="*/ 0 h 16"/>
                <a:gd name="T6" fmla="*/ 0 w 111"/>
                <a:gd name="T7" fmla="*/ 0 h 16"/>
                <a:gd name="T8" fmla="*/ 0 w 111"/>
                <a:gd name="T9" fmla="*/ 0 h 16"/>
                <a:gd name="T10" fmla="*/ 0 w 111"/>
                <a:gd name="T11" fmla="*/ 0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474"/>
            <p:cNvSpPr>
              <a:spLocks noChangeAspect="1"/>
            </p:cNvSpPr>
            <p:nvPr/>
          </p:nvSpPr>
          <p:spPr bwMode="auto">
            <a:xfrm>
              <a:off x="4127" y="3310"/>
              <a:ext cx="26" cy="4"/>
            </a:xfrm>
            <a:custGeom>
              <a:avLst/>
              <a:gdLst>
                <a:gd name="T0" fmla="*/ 0 w 81"/>
                <a:gd name="T1" fmla="*/ 0 h 15"/>
                <a:gd name="T2" fmla="*/ 0 w 81"/>
                <a:gd name="T3" fmla="*/ 0 h 15"/>
                <a:gd name="T4" fmla="*/ 0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475"/>
            <p:cNvSpPr>
              <a:spLocks noChangeAspect="1"/>
            </p:cNvSpPr>
            <p:nvPr/>
          </p:nvSpPr>
          <p:spPr bwMode="auto">
            <a:xfrm>
              <a:off x="4128" y="3324"/>
              <a:ext cx="27" cy="4"/>
            </a:xfrm>
            <a:custGeom>
              <a:avLst/>
              <a:gdLst>
                <a:gd name="T0" fmla="*/ 0 w 81"/>
                <a:gd name="T1" fmla="*/ 0 h 15"/>
                <a:gd name="T2" fmla="*/ 0 w 81"/>
                <a:gd name="T3" fmla="*/ 0 h 15"/>
                <a:gd name="T4" fmla="*/ 0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476"/>
            <p:cNvSpPr>
              <a:spLocks noChangeAspect="1"/>
            </p:cNvSpPr>
            <p:nvPr/>
          </p:nvSpPr>
          <p:spPr bwMode="auto">
            <a:xfrm>
              <a:off x="4115" y="3344"/>
              <a:ext cx="53" cy="14"/>
            </a:xfrm>
            <a:custGeom>
              <a:avLst/>
              <a:gdLst>
                <a:gd name="T0" fmla="*/ 0 w 157"/>
                <a:gd name="T1" fmla="*/ 0 h 41"/>
                <a:gd name="T2" fmla="*/ 0 w 157"/>
                <a:gd name="T3" fmla="*/ 0 h 41"/>
                <a:gd name="T4" fmla="*/ 0 w 157"/>
                <a:gd name="T5" fmla="*/ 0 h 41"/>
                <a:gd name="T6" fmla="*/ 1 w 157"/>
                <a:gd name="T7" fmla="*/ 0 h 41"/>
                <a:gd name="T8" fmla="*/ 1 w 157"/>
                <a:gd name="T9" fmla="*/ 0 h 41"/>
                <a:gd name="T10" fmla="*/ 0 w 157"/>
                <a:gd name="T11" fmla="*/ 0 h 41"/>
                <a:gd name="T12" fmla="*/ 0 w 157"/>
                <a:gd name="T13" fmla="*/ 0 h 41"/>
                <a:gd name="T14" fmla="*/ 0 w 157"/>
                <a:gd name="T15" fmla="*/ 0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8" name="Group 547"/>
          <p:cNvGrpSpPr>
            <a:grpSpLocks/>
          </p:cNvGrpSpPr>
          <p:nvPr/>
        </p:nvGrpSpPr>
        <p:grpSpPr bwMode="auto">
          <a:xfrm>
            <a:off x="7360486" y="1754731"/>
            <a:ext cx="466725" cy="728662"/>
            <a:chOff x="4608" y="2899"/>
            <a:chExt cx="294" cy="459"/>
          </a:xfrm>
        </p:grpSpPr>
        <p:sp>
          <p:nvSpPr>
            <p:cNvPr id="14356" name="Freeform 478"/>
            <p:cNvSpPr>
              <a:spLocks noChangeAspect="1"/>
            </p:cNvSpPr>
            <p:nvPr/>
          </p:nvSpPr>
          <p:spPr bwMode="auto">
            <a:xfrm>
              <a:off x="4608" y="2899"/>
              <a:ext cx="291" cy="387"/>
            </a:xfrm>
            <a:custGeom>
              <a:avLst/>
              <a:gdLst>
                <a:gd name="T0" fmla="*/ 1 w 866"/>
                <a:gd name="T1" fmla="*/ 0 h 1153"/>
                <a:gd name="T2" fmla="*/ 1 w 866"/>
                <a:gd name="T3" fmla="*/ 0 h 1153"/>
                <a:gd name="T4" fmla="*/ 1 w 866"/>
                <a:gd name="T5" fmla="*/ 0 h 1153"/>
                <a:gd name="T6" fmla="*/ 1 w 866"/>
                <a:gd name="T7" fmla="*/ 0 h 1153"/>
                <a:gd name="T8" fmla="*/ 0 w 866"/>
                <a:gd name="T9" fmla="*/ 1 h 1153"/>
                <a:gd name="T10" fmla="*/ 0 w 866"/>
                <a:gd name="T11" fmla="*/ 1 h 1153"/>
                <a:gd name="T12" fmla="*/ 0 w 866"/>
                <a:gd name="T13" fmla="*/ 1 h 1153"/>
                <a:gd name="T14" fmla="*/ 0 w 866"/>
                <a:gd name="T15" fmla="*/ 1 h 1153"/>
                <a:gd name="T16" fmla="*/ 0 w 866"/>
                <a:gd name="T17" fmla="*/ 1 h 1153"/>
                <a:gd name="T18" fmla="*/ 0 w 866"/>
                <a:gd name="T19" fmla="*/ 2 h 1153"/>
                <a:gd name="T20" fmla="*/ 0 w 866"/>
                <a:gd name="T21" fmla="*/ 2 h 1153"/>
                <a:gd name="T22" fmla="*/ 0 w 866"/>
                <a:gd name="T23" fmla="*/ 3 h 1153"/>
                <a:gd name="T24" fmla="*/ 0 w 866"/>
                <a:gd name="T25" fmla="*/ 3 h 1153"/>
                <a:gd name="T26" fmla="*/ 0 w 866"/>
                <a:gd name="T27" fmla="*/ 3 h 1153"/>
                <a:gd name="T28" fmla="*/ 1 w 866"/>
                <a:gd name="T29" fmla="*/ 3 h 1153"/>
                <a:gd name="T30" fmla="*/ 1 w 866"/>
                <a:gd name="T31" fmla="*/ 3 h 1153"/>
                <a:gd name="T32" fmla="*/ 1 w 866"/>
                <a:gd name="T33" fmla="*/ 4 h 1153"/>
                <a:gd name="T34" fmla="*/ 1 w 866"/>
                <a:gd name="T35" fmla="*/ 4 h 1153"/>
                <a:gd name="T36" fmla="*/ 1 w 866"/>
                <a:gd name="T37" fmla="*/ 4 h 1153"/>
                <a:gd name="T38" fmla="*/ 1 w 866"/>
                <a:gd name="T39" fmla="*/ 4 h 1153"/>
                <a:gd name="T40" fmla="*/ 1 w 866"/>
                <a:gd name="T41" fmla="*/ 4 h 1153"/>
                <a:gd name="T42" fmla="*/ 1 w 866"/>
                <a:gd name="T43" fmla="*/ 5 h 1153"/>
                <a:gd name="T44" fmla="*/ 1 w 866"/>
                <a:gd name="T45" fmla="*/ 5 h 1153"/>
                <a:gd name="T46" fmla="*/ 1 w 866"/>
                <a:gd name="T47" fmla="*/ 5 h 1153"/>
                <a:gd name="T48" fmla="*/ 1 w 866"/>
                <a:gd name="T49" fmla="*/ 5 h 1153"/>
                <a:gd name="T50" fmla="*/ 1 w 866"/>
                <a:gd name="T51" fmla="*/ 5 h 1153"/>
                <a:gd name="T52" fmla="*/ 2 w 866"/>
                <a:gd name="T53" fmla="*/ 5 h 1153"/>
                <a:gd name="T54" fmla="*/ 2 w 866"/>
                <a:gd name="T55" fmla="*/ 5 h 1153"/>
                <a:gd name="T56" fmla="*/ 2 w 866"/>
                <a:gd name="T57" fmla="*/ 5 h 1153"/>
                <a:gd name="T58" fmla="*/ 2 w 866"/>
                <a:gd name="T59" fmla="*/ 5 h 1153"/>
                <a:gd name="T60" fmla="*/ 2 w 866"/>
                <a:gd name="T61" fmla="*/ 5 h 1153"/>
                <a:gd name="T62" fmla="*/ 2 w 866"/>
                <a:gd name="T63" fmla="*/ 5 h 1153"/>
                <a:gd name="T64" fmla="*/ 2 w 866"/>
                <a:gd name="T65" fmla="*/ 4 h 1153"/>
                <a:gd name="T66" fmla="*/ 2 w 866"/>
                <a:gd name="T67" fmla="*/ 4 h 1153"/>
                <a:gd name="T68" fmla="*/ 2 w 866"/>
                <a:gd name="T69" fmla="*/ 4 h 1153"/>
                <a:gd name="T70" fmla="*/ 2 w 866"/>
                <a:gd name="T71" fmla="*/ 4 h 1153"/>
                <a:gd name="T72" fmla="*/ 2 w 866"/>
                <a:gd name="T73" fmla="*/ 4 h 1153"/>
                <a:gd name="T74" fmla="*/ 3 w 866"/>
                <a:gd name="T75" fmla="*/ 4 h 1153"/>
                <a:gd name="T76" fmla="*/ 3 w 866"/>
                <a:gd name="T77" fmla="*/ 4 h 1153"/>
                <a:gd name="T78" fmla="*/ 3 w 866"/>
                <a:gd name="T79" fmla="*/ 4 h 1153"/>
                <a:gd name="T80" fmla="*/ 3 w 866"/>
                <a:gd name="T81" fmla="*/ 3 h 1153"/>
                <a:gd name="T82" fmla="*/ 3 w 866"/>
                <a:gd name="T83" fmla="*/ 3 h 1153"/>
                <a:gd name="T84" fmla="*/ 3 w 866"/>
                <a:gd name="T85" fmla="*/ 3 h 1153"/>
                <a:gd name="T86" fmla="*/ 3 w 866"/>
                <a:gd name="T87" fmla="*/ 3 h 1153"/>
                <a:gd name="T88" fmla="*/ 3 w 866"/>
                <a:gd name="T89" fmla="*/ 3 h 1153"/>
                <a:gd name="T90" fmla="*/ 3 w 866"/>
                <a:gd name="T91" fmla="*/ 3 h 1153"/>
                <a:gd name="T92" fmla="*/ 3 w 866"/>
                <a:gd name="T93" fmla="*/ 2 h 1153"/>
                <a:gd name="T94" fmla="*/ 4 w 866"/>
                <a:gd name="T95" fmla="*/ 2 h 1153"/>
                <a:gd name="T96" fmla="*/ 4 w 866"/>
                <a:gd name="T97" fmla="*/ 2 h 1153"/>
                <a:gd name="T98" fmla="*/ 4 w 866"/>
                <a:gd name="T99" fmla="*/ 2 h 1153"/>
                <a:gd name="T100" fmla="*/ 4 w 866"/>
                <a:gd name="T101" fmla="*/ 1 h 1153"/>
                <a:gd name="T102" fmla="*/ 3 w 866"/>
                <a:gd name="T103" fmla="*/ 1 h 1153"/>
                <a:gd name="T104" fmla="*/ 3 w 866"/>
                <a:gd name="T105" fmla="*/ 0 h 1153"/>
                <a:gd name="T106" fmla="*/ 3 w 866"/>
                <a:gd name="T107" fmla="*/ 0 h 1153"/>
                <a:gd name="T108" fmla="*/ 2 w 866"/>
                <a:gd name="T109" fmla="*/ 0 h 1153"/>
                <a:gd name="T110" fmla="*/ 2 w 866"/>
                <a:gd name="T111" fmla="*/ 0 h 1153"/>
                <a:gd name="T112" fmla="*/ 2 w 866"/>
                <a:gd name="T113" fmla="*/ 0 h 1153"/>
                <a:gd name="T114" fmla="*/ 1 w 866"/>
                <a:gd name="T115" fmla="*/ 0 h 11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6"/>
                <a:gd name="T175" fmla="*/ 0 h 1153"/>
                <a:gd name="T176" fmla="*/ 866 w 866"/>
                <a:gd name="T177" fmla="*/ 1153 h 11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6" h="1153">
                  <a:moveTo>
                    <a:pt x="280" y="10"/>
                  </a:moveTo>
                  <a:lnTo>
                    <a:pt x="256" y="18"/>
                  </a:lnTo>
                  <a:lnTo>
                    <a:pt x="231" y="26"/>
                  </a:lnTo>
                  <a:lnTo>
                    <a:pt x="208" y="36"/>
                  </a:lnTo>
                  <a:lnTo>
                    <a:pt x="185" y="48"/>
                  </a:lnTo>
                  <a:lnTo>
                    <a:pt x="165" y="61"/>
                  </a:lnTo>
                  <a:lnTo>
                    <a:pt x="144" y="74"/>
                  </a:lnTo>
                  <a:lnTo>
                    <a:pt x="125" y="88"/>
                  </a:lnTo>
                  <a:lnTo>
                    <a:pt x="107" y="104"/>
                  </a:lnTo>
                  <a:lnTo>
                    <a:pt x="91" y="121"/>
                  </a:lnTo>
                  <a:lnTo>
                    <a:pt x="76" y="138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40" y="195"/>
                  </a:lnTo>
                  <a:lnTo>
                    <a:pt x="32" y="217"/>
                  </a:lnTo>
                  <a:lnTo>
                    <a:pt x="25" y="238"/>
                  </a:lnTo>
                  <a:lnTo>
                    <a:pt x="21" y="261"/>
                  </a:lnTo>
                  <a:lnTo>
                    <a:pt x="9" y="301"/>
                  </a:lnTo>
                  <a:lnTo>
                    <a:pt x="1" y="346"/>
                  </a:lnTo>
                  <a:lnTo>
                    <a:pt x="0" y="392"/>
                  </a:lnTo>
                  <a:lnTo>
                    <a:pt x="3" y="443"/>
                  </a:lnTo>
                  <a:lnTo>
                    <a:pt x="11" y="496"/>
                  </a:lnTo>
                  <a:lnTo>
                    <a:pt x="26" y="553"/>
                  </a:lnTo>
                  <a:lnTo>
                    <a:pt x="48" y="613"/>
                  </a:lnTo>
                  <a:lnTo>
                    <a:pt x="76" y="676"/>
                  </a:lnTo>
                  <a:lnTo>
                    <a:pt x="85" y="693"/>
                  </a:lnTo>
                  <a:lnTo>
                    <a:pt x="95" y="709"/>
                  </a:lnTo>
                  <a:lnTo>
                    <a:pt x="105" y="727"/>
                  </a:lnTo>
                  <a:lnTo>
                    <a:pt x="114" y="743"/>
                  </a:lnTo>
                  <a:lnTo>
                    <a:pt x="123" y="759"/>
                  </a:lnTo>
                  <a:lnTo>
                    <a:pt x="133" y="776"/>
                  </a:lnTo>
                  <a:lnTo>
                    <a:pt x="143" y="792"/>
                  </a:lnTo>
                  <a:lnTo>
                    <a:pt x="152" y="810"/>
                  </a:lnTo>
                  <a:lnTo>
                    <a:pt x="158" y="833"/>
                  </a:lnTo>
                  <a:lnTo>
                    <a:pt x="165" y="855"/>
                  </a:lnTo>
                  <a:lnTo>
                    <a:pt x="170" y="878"/>
                  </a:lnTo>
                  <a:lnTo>
                    <a:pt x="176" y="901"/>
                  </a:lnTo>
                  <a:lnTo>
                    <a:pt x="176" y="939"/>
                  </a:lnTo>
                  <a:lnTo>
                    <a:pt x="176" y="977"/>
                  </a:lnTo>
                  <a:lnTo>
                    <a:pt x="176" y="1016"/>
                  </a:lnTo>
                  <a:lnTo>
                    <a:pt x="176" y="1054"/>
                  </a:lnTo>
                  <a:lnTo>
                    <a:pt x="181" y="1069"/>
                  </a:lnTo>
                  <a:lnTo>
                    <a:pt x="186" y="1083"/>
                  </a:lnTo>
                  <a:lnTo>
                    <a:pt x="191" y="1098"/>
                  </a:lnTo>
                  <a:lnTo>
                    <a:pt x="196" y="1111"/>
                  </a:lnTo>
                  <a:lnTo>
                    <a:pt x="215" y="1115"/>
                  </a:lnTo>
                  <a:lnTo>
                    <a:pt x="235" y="1117"/>
                  </a:lnTo>
                  <a:lnTo>
                    <a:pt x="253" y="1121"/>
                  </a:lnTo>
                  <a:lnTo>
                    <a:pt x="273" y="1124"/>
                  </a:lnTo>
                  <a:lnTo>
                    <a:pt x="291" y="1126"/>
                  </a:lnTo>
                  <a:lnTo>
                    <a:pt x="311" y="1129"/>
                  </a:lnTo>
                  <a:lnTo>
                    <a:pt x="329" y="1132"/>
                  </a:lnTo>
                  <a:lnTo>
                    <a:pt x="348" y="1134"/>
                  </a:lnTo>
                  <a:lnTo>
                    <a:pt x="367" y="1137"/>
                  </a:lnTo>
                  <a:lnTo>
                    <a:pt x="386" y="1139"/>
                  </a:lnTo>
                  <a:lnTo>
                    <a:pt x="404" y="1141"/>
                  </a:lnTo>
                  <a:lnTo>
                    <a:pt x="424" y="1144"/>
                  </a:lnTo>
                  <a:lnTo>
                    <a:pt x="442" y="1146"/>
                  </a:lnTo>
                  <a:lnTo>
                    <a:pt x="462" y="1148"/>
                  </a:lnTo>
                  <a:lnTo>
                    <a:pt x="480" y="1151"/>
                  </a:lnTo>
                  <a:lnTo>
                    <a:pt x="500" y="1153"/>
                  </a:lnTo>
                  <a:lnTo>
                    <a:pt x="508" y="1141"/>
                  </a:lnTo>
                  <a:lnTo>
                    <a:pt x="516" y="1129"/>
                  </a:lnTo>
                  <a:lnTo>
                    <a:pt x="524" y="1117"/>
                  </a:lnTo>
                  <a:lnTo>
                    <a:pt x="532" y="1106"/>
                  </a:lnTo>
                  <a:lnTo>
                    <a:pt x="540" y="1069"/>
                  </a:lnTo>
                  <a:lnTo>
                    <a:pt x="548" y="1033"/>
                  </a:lnTo>
                  <a:lnTo>
                    <a:pt x="555" y="996"/>
                  </a:lnTo>
                  <a:lnTo>
                    <a:pt x="563" y="959"/>
                  </a:lnTo>
                  <a:lnTo>
                    <a:pt x="568" y="949"/>
                  </a:lnTo>
                  <a:lnTo>
                    <a:pt x="572" y="939"/>
                  </a:lnTo>
                  <a:lnTo>
                    <a:pt x="577" y="928"/>
                  </a:lnTo>
                  <a:lnTo>
                    <a:pt x="583" y="918"/>
                  </a:lnTo>
                  <a:lnTo>
                    <a:pt x="587" y="908"/>
                  </a:lnTo>
                  <a:lnTo>
                    <a:pt x="592" y="897"/>
                  </a:lnTo>
                  <a:lnTo>
                    <a:pt x="597" y="886"/>
                  </a:lnTo>
                  <a:lnTo>
                    <a:pt x="601" y="875"/>
                  </a:lnTo>
                  <a:lnTo>
                    <a:pt x="609" y="865"/>
                  </a:lnTo>
                  <a:lnTo>
                    <a:pt x="617" y="856"/>
                  </a:lnTo>
                  <a:lnTo>
                    <a:pt x="626" y="845"/>
                  </a:lnTo>
                  <a:lnTo>
                    <a:pt x="635" y="835"/>
                  </a:lnTo>
                  <a:lnTo>
                    <a:pt x="644" y="825"/>
                  </a:lnTo>
                  <a:lnTo>
                    <a:pt x="652" y="814"/>
                  </a:lnTo>
                  <a:lnTo>
                    <a:pt x="661" y="805"/>
                  </a:lnTo>
                  <a:lnTo>
                    <a:pt x="670" y="795"/>
                  </a:lnTo>
                  <a:lnTo>
                    <a:pt x="685" y="780"/>
                  </a:lnTo>
                  <a:lnTo>
                    <a:pt x="703" y="762"/>
                  </a:lnTo>
                  <a:lnTo>
                    <a:pt x="720" y="744"/>
                  </a:lnTo>
                  <a:lnTo>
                    <a:pt x="737" y="722"/>
                  </a:lnTo>
                  <a:lnTo>
                    <a:pt x="756" y="699"/>
                  </a:lnTo>
                  <a:lnTo>
                    <a:pt x="774" y="674"/>
                  </a:lnTo>
                  <a:lnTo>
                    <a:pt x="791" y="647"/>
                  </a:lnTo>
                  <a:lnTo>
                    <a:pt x="807" y="618"/>
                  </a:lnTo>
                  <a:lnTo>
                    <a:pt x="822" y="587"/>
                  </a:lnTo>
                  <a:lnTo>
                    <a:pt x="836" y="554"/>
                  </a:lnTo>
                  <a:lnTo>
                    <a:pt x="847" y="519"/>
                  </a:lnTo>
                  <a:lnTo>
                    <a:pt x="856" y="482"/>
                  </a:lnTo>
                  <a:lnTo>
                    <a:pt x="863" y="444"/>
                  </a:lnTo>
                  <a:lnTo>
                    <a:pt x="866" y="403"/>
                  </a:lnTo>
                  <a:lnTo>
                    <a:pt x="866" y="361"/>
                  </a:lnTo>
                  <a:lnTo>
                    <a:pt x="863" y="316"/>
                  </a:lnTo>
                  <a:lnTo>
                    <a:pt x="851" y="269"/>
                  </a:lnTo>
                  <a:lnTo>
                    <a:pt x="833" y="225"/>
                  </a:lnTo>
                  <a:lnTo>
                    <a:pt x="810" y="185"/>
                  </a:lnTo>
                  <a:lnTo>
                    <a:pt x="781" y="151"/>
                  </a:lnTo>
                  <a:lnTo>
                    <a:pt x="749" y="118"/>
                  </a:lnTo>
                  <a:lnTo>
                    <a:pt x="712" y="91"/>
                  </a:lnTo>
                  <a:lnTo>
                    <a:pt x="673" y="68"/>
                  </a:lnTo>
                  <a:lnTo>
                    <a:pt x="631" y="47"/>
                  </a:lnTo>
                  <a:lnTo>
                    <a:pt x="587" y="31"/>
                  </a:lnTo>
                  <a:lnTo>
                    <a:pt x="542" y="18"/>
                  </a:lnTo>
                  <a:lnTo>
                    <a:pt x="497" y="8"/>
                  </a:lnTo>
                  <a:lnTo>
                    <a:pt x="451" y="2"/>
                  </a:lnTo>
                  <a:lnTo>
                    <a:pt x="406" y="0"/>
                  </a:lnTo>
                  <a:lnTo>
                    <a:pt x="363" y="0"/>
                  </a:lnTo>
                  <a:lnTo>
                    <a:pt x="320" y="3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EDC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479"/>
            <p:cNvSpPr>
              <a:spLocks noChangeAspect="1"/>
            </p:cNvSpPr>
            <p:nvPr/>
          </p:nvSpPr>
          <p:spPr bwMode="auto">
            <a:xfrm>
              <a:off x="4609" y="2900"/>
              <a:ext cx="293" cy="379"/>
            </a:xfrm>
            <a:custGeom>
              <a:avLst/>
              <a:gdLst>
                <a:gd name="T0" fmla="*/ 1 w 872"/>
                <a:gd name="T1" fmla="*/ 0 h 1129"/>
                <a:gd name="T2" fmla="*/ 1 w 872"/>
                <a:gd name="T3" fmla="*/ 0 h 1129"/>
                <a:gd name="T4" fmla="*/ 1 w 872"/>
                <a:gd name="T5" fmla="*/ 0 h 1129"/>
                <a:gd name="T6" fmla="*/ 1 w 872"/>
                <a:gd name="T7" fmla="*/ 0 h 1129"/>
                <a:gd name="T8" fmla="*/ 1 w 872"/>
                <a:gd name="T9" fmla="*/ 0 h 1129"/>
                <a:gd name="T10" fmla="*/ 0 w 872"/>
                <a:gd name="T11" fmla="*/ 0 h 1129"/>
                <a:gd name="T12" fmla="*/ 0 w 872"/>
                <a:gd name="T13" fmla="*/ 1 h 1129"/>
                <a:gd name="T14" fmla="*/ 0 w 872"/>
                <a:gd name="T15" fmla="*/ 1 h 1129"/>
                <a:gd name="T16" fmla="*/ 0 w 872"/>
                <a:gd name="T17" fmla="*/ 1 h 1129"/>
                <a:gd name="T18" fmla="*/ 0 w 872"/>
                <a:gd name="T19" fmla="*/ 1 h 1129"/>
                <a:gd name="T20" fmla="*/ 0 w 872"/>
                <a:gd name="T21" fmla="*/ 1 h 1129"/>
                <a:gd name="T22" fmla="*/ 0 w 872"/>
                <a:gd name="T23" fmla="*/ 2 h 1129"/>
                <a:gd name="T24" fmla="*/ 0 w 872"/>
                <a:gd name="T25" fmla="*/ 2 h 1129"/>
                <a:gd name="T26" fmla="*/ 0 w 872"/>
                <a:gd name="T27" fmla="*/ 2 h 1129"/>
                <a:gd name="T28" fmla="*/ 0 w 872"/>
                <a:gd name="T29" fmla="*/ 2 h 1129"/>
                <a:gd name="T30" fmla="*/ 0 w 872"/>
                <a:gd name="T31" fmla="*/ 2 h 1129"/>
                <a:gd name="T32" fmla="*/ 0 w 872"/>
                <a:gd name="T33" fmla="*/ 3 h 1129"/>
                <a:gd name="T34" fmla="*/ 1 w 872"/>
                <a:gd name="T35" fmla="*/ 3 h 1129"/>
                <a:gd name="T36" fmla="*/ 1 w 872"/>
                <a:gd name="T37" fmla="*/ 4 h 1129"/>
                <a:gd name="T38" fmla="*/ 1 w 872"/>
                <a:gd name="T39" fmla="*/ 4 h 1129"/>
                <a:gd name="T40" fmla="*/ 1 w 872"/>
                <a:gd name="T41" fmla="*/ 5 h 1129"/>
                <a:gd name="T42" fmla="*/ 2 w 872"/>
                <a:gd name="T43" fmla="*/ 5 h 1129"/>
                <a:gd name="T44" fmla="*/ 2 w 872"/>
                <a:gd name="T45" fmla="*/ 5 h 1129"/>
                <a:gd name="T46" fmla="*/ 2 w 872"/>
                <a:gd name="T47" fmla="*/ 4 h 1129"/>
                <a:gd name="T48" fmla="*/ 3 w 872"/>
                <a:gd name="T49" fmla="*/ 4 h 1129"/>
                <a:gd name="T50" fmla="*/ 3 w 872"/>
                <a:gd name="T51" fmla="*/ 3 h 1129"/>
                <a:gd name="T52" fmla="*/ 3 w 872"/>
                <a:gd name="T53" fmla="*/ 3 h 1129"/>
                <a:gd name="T54" fmla="*/ 3 w 872"/>
                <a:gd name="T55" fmla="*/ 3 h 1129"/>
                <a:gd name="T56" fmla="*/ 3 w 872"/>
                <a:gd name="T57" fmla="*/ 3 h 1129"/>
                <a:gd name="T58" fmla="*/ 3 w 872"/>
                <a:gd name="T59" fmla="*/ 3 h 1129"/>
                <a:gd name="T60" fmla="*/ 3 w 872"/>
                <a:gd name="T61" fmla="*/ 3 h 1129"/>
                <a:gd name="T62" fmla="*/ 3 w 872"/>
                <a:gd name="T63" fmla="*/ 3 h 1129"/>
                <a:gd name="T64" fmla="*/ 3 w 872"/>
                <a:gd name="T65" fmla="*/ 3 h 1129"/>
                <a:gd name="T66" fmla="*/ 3 w 872"/>
                <a:gd name="T67" fmla="*/ 3 h 1129"/>
                <a:gd name="T68" fmla="*/ 3 w 872"/>
                <a:gd name="T69" fmla="*/ 2 h 1129"/>
                <a:gd name="T70" fmla="*/ 4 w 872"/>
                <a:gd name="T71" fmla="*/ 2 h 1129"/>
                <a:gd name="T72" fmla="*/ 4 w 872"/>
                <a:gd name="T73" fmla="*/ 2 h 1129"/>
                <a:gd name="T74" fmla="*/ 4 w 872"/>
                <a:gd name="T75" fmla="*/ 2 h 1129"/>
                <a:gd name="T76" fmla="*/ 4 w 872"/>
                <a:gd name="T77" fmla="*/ 2 h 1129"/>
                <a:gd name="T78" fmla="*/ 4 w 872"/>
                <a:gd name="T79" fmla="*/ 2 h 1129"/>
                <a:gd name="T80" fmla="*/ 4 w 872"/>
                <a:gd name="T81" fmla="*/ 2 h 1129"/>
                <a:gd name="T82" fmla="*/ 4 w 872"/>
                <a:gd name="T83" fmla="*/ 1 h 1129"/>
                <a:gd name="T84" fmla="*/ 4 w 872"/>
                <a:gd name="T85" fmla="*/ 1 h 1129"/>
                <a:gd name="T86" fmla="*/ 4 w 872"/>
                <a:gd name="T87" fmla="*/ 1 h 1129"/>
                <a:gd name="T88" fmla="*/ 3 w 872"/>
                <a:gd name="T89" fmla="*/ 1 h 1129"/>
                <a:gd name="T90" fmla="*/ 3 w 872"/>
                <a:gd name="T91" fmla="*/ 1 h 1129"/>
                <a:gd name="T92" fmla="*/ 3 w 872"/>
                <a:gd name="T93" fmla="*/ 1 h 1129"/>
                <a:gd name="T94" fmla="*/ 3 w 872"/>
                <a:gd name="T95" fmla="*/ 0 h 1129"/>
                <a:gd name="T96" fmla="*/ 3 w 872"/>
                <a:gd name="T97" fmla="*/ 0 h 1129"/>
                <a:gd name="T98" fmla="*/ 3 w 872"/>
                <a:gd name="T99" fmla="*/ 0 h 1129"/>
                <a:gd name="T100" fmla="*/ 3 w 872"/>
                <a:gd name="T101" fmla="*/ 0 h 1129"/>
                <a:gd name="T102" fmla="*/ 2 w 872"/>
                <a:gd name="T103" fmla="*/ 0 h 1129"/>
                <a:gd name="T104" fmla="*/ 2 w 872"/>
                <a:gd name="T105" fmla="*/ 0 h 1129"/>
                <a:gd name="T106" fmla="*/ 2 w 872"/>
                <a:gd name="T107" fmla="*/ 0 h 1129"/>
                <a:gd name="T108" fmla="*/ 2 w 872"/>
                <a:gd name="T109" fmla="*/ 0 h 1129"/>
                <a:gd name="T110" fmla="*/ 2 w 872"/>
                <a:gd name="T111" fmla="*/ 0 h 1129"/>
                <a:gd name="T112" fmla="*/ 1 w 872"/>
                <a:gd name="T113" fmla="*/ 0 h 1129"/>
                <a:gd name="T114" fmla="*/ 1 w 872"/>
                <a:gd name="T115" fmla="*/ 0 h 11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2"/>
                <a:gd name="T175" fmla="*/ 0 h 1129"/>
                <a:gd name="T176" fmla="*/ 872 w 872"/>
                <a:gd name="T177" fmla="*/ 1129 h 11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2" h="1129">
                  <a:moveTo>
                    <a:pt x="301" y="9"/>
                  </a:moveTo>
                  <a:lnTo>
                    <a:pt x="255" y="26"/>
                  </a:lnTo>
                  <a:lnTo>
                    <a:pt x="212" y="44"/>
                  </a:lnTo>
                  <a:lnTo>
                    <a:pt x="172" y="66"/>
                  </a:lnTo>
                  <a:lnTo>
                    <a:pt x="135" y="91"/>
                  </a:lnTo>
                  <a:lnTo>
                    <a:pt x="103" y="120"/>
                  </a:lnTo>
                  <a:lnTo>
                    <a:pt x="74" y="151"/>
                  </a:lnTo>
                  <a:lnTo>
                    <a:pt x="48" y="187"/>
                  </a:lnTo>
                  <a:lnTo>
                    <a:pt x="29" y="225"/>
                  </a:lnTo>
                  <a:lnTo>
                    <a:pt x="14" y="268"/>
                  </a:lnTo>
                  <a:lnTo>
                    <a:pt x="4" y="312"/>
                  </a:lnTo>
                  <a:lnTo>
                    <a:pt x="0" y="361"/>
                  </a:lnTo>
                  <a:lnTo>
                    <a:pt x="1" y="413"/>
                  </a:lnTo>
                  <a:lnTo>
                    <a:pt x="8" y="469"/>
                  </a:lnTo>
                  <a:lnTo>
                    <a:pt x="23" y="528"/>
                  </a:lnTo>
                  <a:lnTo>
                    <a:pt x="44" y="590"/>
                  </a:lnTo>
                  <a:lnTo>
                    <a:pt x="72" y="657"/>
                  </a:lnTo>
                  <a:lnTo>
                    <a:pt x="152" y="796"/>
                  </a:lnTo>
                  <a:lnTo>
                    <a:pt x="177" y="880"/>
                  </a:lnTo>
                  <a:lnTo>
                    <a:pt x="176" y="1043"/>
                  </a:lnTo>
                  <a:lnTo>
                    <a:pt x="196" y="1090"/>
                  </a:lnTo>
                  <a:lnTo>
                    <a:pt x="509" y="1129"/>
                  </a:lnTo>
                  <a:lnTo>
                    <a:pt x="533" y="1096"/>
                  </a:lnTo>
                  <a:lnTo>
                    <a:pt x="565" y="954"/>
                  </a:lnTo>
                  <a:lnTo>
                    <a:pt x="603" y="870"/>
                  </a:lnTo>
                  <a:lnTo>
                    <a:pt x="673" y="791"/>
                  </a:lnTo>
                  <a:lnTo>
                    <a:pt x="688" y="776"/>
                  </a:lnTo>
                  <a:lnTo>
                    <a:pt x="705" y="759"/>
                  </a:lnTo>
                  <a:lnTo>
                    <a:pt x="722" y="741"/>
                  </a:lnTo>
                  <a:lnTo>
                    <a:pt x="741" y="721"/>
                  </a:lnTo>
                  <a:lnTo>
                    <a:pt x="758" y="698"/>
                  </a:lnTo>
                  <a:lnTo>
                    <a:pt x="777" y="675"/>
                  </a:lnTo>
                  <a:lnTo>
                    <a:pt x="794" y="649"/>
                  </a:lnTo>
                  <a:lnTo>
                    <a:pt x="810" y="621"/>
                  </a:lnTo>
                  <a:lnTo>
                    <a:pt x="826" y="591"/>
                  </a:lnTo>
                  <a:lnTo>
                    <a:pt x="839" y="559"/>
                  </a:lnTo>
                  <a:lnTo>
                    <a:pt x="851" y="526"/>
                  </a:lnTo>
                  <a:lnTo>
                    <a:pt x="861" y="490"/>
                  </a:lnTo>
                  <a:lnTo>
                    <a:pt x="868" y="452"/>
                  </a:lnTo>
                  <a:lnTo>
                    <a:pt x="872" y="412"/>
                  </a:lnTo>
                  <a:lnTo>
                    <a:pt x="872" y="369"/>
                  </a:lnTo>
                  <a:lnTo>
                    <a:pt x="870" y="324"/>
                  </a:lnTo>
                  <a:lnTo>
                    <a:pt x="857" y="277"/>
                  </a:lnTo>
                  <a:lnTo>
                    <a:pt x="839" y="233"/>
                  </a:lnTo>
                  <a:lnTo>
                    <a:pt x="816" y="193"/>
                  </a:lnTo>
                  <a:lnTo>
                    <a:pt x="788" y="157"/>
                  </a:lnTo>
                  <a:lnTo>
                    <a:pt x="757" y="126"/>
                  </a:lnTo>
                  <a:lnTo>
                    <a:pt x="722" y="97"/>
                  </a:lnTo>
                  <a:lnTo>
                    <a:pt x="684" y="73"/>
                  </a:lnTo>
                  <a:lnTo>
                    <a:pt x="645" y="52"/>
                  </a:lnTo>
                  <a:lnTo>
                    <a:pt x="603" y="35"/>
                  </a:lnTo>
                  <a:lnTo>
                    <a:pt x="560" y="21"/>
                  </a:lnTo>
                  <a:lnTo>
                    <a:pt x="516" y="11"/>
                  </a:lnTo>
                  <a:lnTo>
                    <a:pt x="471" y="5"/>
                  </a:lnTo>
                  <a:lnTo>
                    <a:pt x="427" y="0"/>
                  </a:lnTo>
                  <a:lnTo>
                    <a:pt x="384" y="0"/>
                  </a:lnTo>
                  <a:lnTo>
                    <a:pt x="341" y="4"/>
                  </a:lnTo>
                  <a:lnTo>
                    <a:pt x="301" y="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480"/>
            <p:cNvSpPr>
              <a:spLocks noChangeAspect="1"/>
            </p:cNvSpPr>
            <p:nvPr/>
          </p:nvSpPr>
          <p:spPr bwMode="auto">
            <a:xfrm>
              <a:off x="4623" y="2916"/>
              <a:ext cx="265" cy="357"/>
            </a:xfrm>
            <a:custGeom>
              <a:avLst/>
              <a:gdLst>
                <a:gd name="T0" fmla="*/ 1 w 790"/>
                <a:gd name="T1" fmla="*/ 0 h 1063"/>
                <a:gd name="T2" fmla="*/ 1 w 790"/>
                <a:gd name="T3" fmla="*/ 0 h 1063"/>
                <a:gd name="T4" fmla="*/ 1 w 790"/>
                <a:gd name="T5" fmla="*/ 0 h 1063"/>
                <a:gd name="T6" fmla="*/ 1 w 790"/>
                <a:gd name="T7" fmla="*/ 0 h 1063"/>
                <a:gd name="T8" fmla="*/ 1 w 790"/>
                <a:gd name="T9" fmla="*/ 0 h 1063"/>
                <a:gd name="T10" fmla="*/ 0 w 790"/>
                <a:gd name="T11" fmla="*/ 0 h 1063"/>
                <a:gd name="T12" fmla="*/ 0 w 790"/>
                <a:gd name="T13" fmla="*/ 1 h 1063"/>
                <a:gd name="T14" fmla="*/ 0 w 790"/>
                <a:gd name="T15" fmla="*/ 1 h 1063"/>
                <a:gd name="T16" fmla="*/ 0 w 790"/>
                <a:gd name="T17" fmla="*/ 1 h 1063"/>
                <a:gd name="T18" fmla="*/ 0 w 790"/>
                <a:gd name="T19" fmla="*/ 1 h 1063"/>
                <a:gd name="T20" fmla="*/ 0 w 790"/>
                <a:gd name="T21" fmla="*/ 1 h 1063"/>
                <a:gd name="T22" fmla="*/ 0 w 790"/>
                <a:gd name="T23" fmla="*/ 1 h 1063"/>
                <a:gd name="T24" fmla="*/ 0 w 790"/>
                <a:gd name="T25" fmla="*/ 2 h 1063"/>
                <a:gd name="T26" fmla="*/ 0 w 790"/>
                <a:gd name="T27" fmla="*/ 2 h 1063"/>
                <a:gd name="T28" fmla="*/ 0 w 790"/>
                <a:gd name="T29" fmla="*/ 2 h 1063"/>
                <a:gd name="T30" fmla="*/ 0 w 790"/>
                <a:gd name="T31" fmla="*/ 2 h 1063"/>
                <a:gd name="T32" fmla="*/ 0 w 790"/>
                <a:gd name="T33" fmla="*/ 2 h 1063"/>
                <a:gd name="T34" fmla="*/ 1 w 790"/>
                <a:gd name="T35" fmla="*/ 3 h 1063"/>
                <a:gd name="T36" fmla="*/ 1 w 790"/>
                <a:gd name="T37" fmla="*/ 3 h 1063"/>
                <a:gd name="T38" fmla="*/ 1 w 790"/>
                <a:gd name="T39" fmla="*/ 4 h 1063"/>
                <a:gd name="T40" fmla="*/ 1 w 790"/>
                <a:gd name="T41" fmla="*/ 4 h 1063"/>
                <a:gd name="T42" fmla="*/ 2 w 790"/>
                <a:gd name="T43" fmla="*/ 4 h 1063"/>
                <a:gd name="T44" fmla="*/ 2 w 790"/>
                <a:gd name="T45" fmla="*/ 4 h 1063"/>
                <a:gd name="T46" fmla="*/ 2 w 790"/>
                <a:gd name="T47" fmla="*/ 4 h 1063"/>
                <a:gd name="T48" fmla="*/ 2 w 790"/>
                <a:gd name="T49" fmla="*/ 3 h 1063"/>
                <a:gd name="T50" fmla="*/ 3 w 790"/>
                <a:gd name="T51" fmla="*/ 3 h 1063"/>
                <a:gd name="T52" fmla="*/ 3 w 790"/>
                <a:gd name="T53" fmla="*/ 3 h 1063"/>
                <a:gd name="T54" fmla="*/ 3 w 790"/>
                <a:gd name="T55" fmla="*/ 3 h 1063"/>
                <a:gd name="T56" fmla="*/ 3 w 790"/>
                <a:gd name="T57" fmla="*/ 3 h 1063"/>
                <a:gd name="T58" fmla="*/ 3 w 790"/>
                <a:gd name="T59" fmla="*/ 3 h 1063"/>
                <a:gd name="T60" fmla="*/ 3 w 790"/>
                <a:gd name="T61" fmla="*/ 3 h 1063"/>
                <a:gd name="T62" fmla="*/ 3 w 790"/>
                <a:gd name="T63" fmla="*/ 3 h 1063"/>
                <a:gd name="T64" fmla="*/ 3 w 790"/>
                <a:gd name="T65" fmla="*/ 2 h 1063"/>
                <a:gd name="T66" fmla="*/ 3 w 790"/>
                <a:gd name="T67" fmla="*/ 2 h 1063"/>
                <a:gd name="T68" fmla="*/ 3 w 790"/>
                <a:gd name="T69" fmla="*/ 2 h 1063"/>
                <a:gd name="T70" fmla="*/ 3 w 790"/>
                <a:gd name="T71" fmla="*/ 2 h 1063"/>
                <a:gd name="T72" fmla="*/ 3 w 790"/>
                <a:gd name="T73" fmla="*/ 2 h 1063"/>
                <a:gd name="T74" fmla="*/ 3 w 790"/>
                <a:gd name="T75" fmla="*/ 2 h 1063"/>
                <a:gd name="T76" fmla="*/ 3 w 790"/>
                <a:gd name="T77" fmla="*/ 2 h 1063"/>
                <a:gd name="T78" fmla="*/ 3 w 790"/>
                <a:gd name="T79" fmla="*/ 2 h 1063"/>
                <a:gd name="T80" fmla="*/ 3 w 790"/>
                <a:gd name="T81" fmla="*/ 1 h 1063"/>
                <a:gd name="T82" fmla="*/ 3 w 790"/>
                <a:gd name="T83" fmla="*/ 1 h 1063"/>
                <a:gd name="T84" fmla="*/ 3 w 790"/>
                <a:gd name="T85" fmla="*/ 1 h 1063"/>
                <a:gd name="T86" fmla="*/ 3 w 790"/>
                <a:gd name="T87" fmla="*/ 1 h 1063"/>
                <a:gd name="T88" fmla="*/ 3 w 790"/>
                <a:gd name="T89" fmla="*/ 1 h 1063"/>
                <a:gd name="T90" fmla="*/ 3 w 790"/>
                <a:gd name="T91" fmla="*/ 1 h 1063"/>
                <a:gd name="T92" fmla="*/ 3 w 790"/>
                <a:gd name="T93" fmla="*/ 0 h 1063"/>
                <a:gd name="T94" fmla="*/ 3 w 790"/>
                <a:gd name="T95" fmla="*/ 0 h 1063"/>
                <a:gd name="T96" fmla="*/ 3 w 790"/>
                <a:gd name="T97" fmla="*/ 0 h 1063"/>
                <a:gd name="T98" fmla="*/ 2 w 790"/>
                <a:gd name="T99" fmla="*/ 0 h 1063"/>
                <a:gd name="T100" fmla="*/ 2 w 790"/>
                <a:gd name="T101" fmla="*/ 0 h 1063"/>
                <a:gd name="T102" fmla="*/ 2 w 790"/>
                <a:gd name="T103" fmla="*/ 0 h 1063"/>
                <a:gd name="T104" fmla="*/ 2 w 790"/>
                <a:gd name="T105" fmla="*/ 0 h 1063"/>
                <a:gd name="T106" fmla="*/ 2 w 790"/>
                <a:gd name="T107" fmla="*/ 0 h 1063"/>
                <a:gd name="T108" fmla="*/ 2 w 790"/>
                <a:gd name="T109" fmla="*/ 0 h 1063"/>
                <a:gd name="T110" fmla="*/ 1 w 790"/>
                <a:gd name="T111" fmla="*/ 0 h 1063"/>
                <a:gd name="T112" fmla="*/ 1 w 790"/>
                <a:gd name="T113" fmla="*/ 0 h 1063"/>
                <a:gd name="T114" fmla="*/ 1 w 790"/>
                <a:gd name="T115" fmla="*/ 0 h 10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0"/>
                <a:gd name="T175" fmla="*/ 0 h 1063"/>
                <a:gd name="T176" fmla="*/ 790 w 790"/>
                <a:gd name="T177" fmla="*/ 1063 h 10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0" h="1063">
                  <a:moveTo>
                    <a:pt x="278" y="5"/>
                  </a:moveTo>
                  <a:lnTo>
                    <a:pt x="237" y="19"/>
                  </a:lnTo>
                  <a:lnTo>
                    <a:pt x="198" y="35"/>
                  </a:lnTo>
                  <a:lnTo>
                    <a:pt x="161" y="55"/>
                  </a:lnTo>
                  <a:lnTo>
                    <a:pt x="126" y="78"/>
                  </a:lnTo>
                  <a:lnTo>
                    <a:pt x="95" y="103"/>
                  </a:lnTo>
                  <a:lnTo>
                    <a:pt x="69" y="132"/>
                  </a:lnTo>
                  <a:lnTo>
                    <a:pt x="46" y="163"/>
                  </a:lnTo>
                  <a:lnTo>
                    <a:pt x="26" y="197"/>
                  </a:lnTo>
                  <a:lnTo>
                    <a:pt x="12" y="234"/>
                  </a:lnTo>
                  <a:lnTo>
                    <a:pt x="3" y="275"/>
                  </a:lnTo>
                  <a:lnTo>
                    <a:pt x="0" y="318"/>
                  </a:lnTo>
                  <a:lnTo>
                    <a:pt x="1" y="365"/>
                  </a:lnTo>
                  <a:lnTo>
                    <a:pt x="9" y="414"/>
                  </a:lnTo>
                  <a:lnTo>
                    <a:pt x="24" y="466"/>
                  </a:lnTo>
                  <a:lnTo>
                    <a:pt x="44" y="521"/>
                  </a:lnTo>
                  <a:lnTo>
                    <a:pt x="73" y="580"/>
                  </a:lnTo>
                  <a:lnTo>
                    <a:pt x="172" y="707"/>
                  </a:lnTo>
                  <a:lnTo>
                    <a:pt x="187" y="780"/>
                  </a:lnTo>
                  <a:lnTo>
                    <a:pt x="179" y="980"/>
                  </a:lnTo>
                  <a:lnTo>
                    <a:pt x="222" y="1034"/>
                  </a:lnTo>
                  <a:lnTo>
                    <a:pt x="433" y="1063"/>
                  </a:lnTo>
                  <a:lnTo>
                    <a:pt x="479" y="1026"/>
                  </a:lnTo>
                  <a:lnTo>
                    <a:pt x="509" y="858"/>
                  </a:lnTo>
                  <a:lnTo>
                    <a:pt x="543" y="783"/>
                  </a:lnTo>
                  <a:lnTo>
                    <a:pt x="602" y="711"/>
                  </a:lnTo>
                  <a:lnTo>
                    <a:pt x="617" y="696"/>
                  </a:lnTo>
                  <a:lnTo>
                    <a:pt x="633" y="680"/>
                  </a:lnTo>
                  <a:lnTo>
                    <a:pt x="649" y="663"/>
                  </a:lnTo>
                  <a:lnTo>
                    <a:pt x="667" y="643"/>
                  </a:lnTo>
                  <a:lnTo>
                    <a:pt x="683" y="623"/>
                  </a:lnTo>
                  <a:lnTo>
                    <a:pt x="699" y="601"/>
                  </a:lnTo>
                  <a:lnTo>
                    <a:pt x="715" y="577"/>
                  </a:lnTo>
                  <a:lnTo>
                    <a:pt x="730" y="551"/>
                  </a:lnTo>
                  <a:lnTo>
                    <a:pt x="744" y="524"/>
                  </a:lnTo>
                  <a:lnTo>
                    <a:pt x="756" y="495"/>
                  </a:lnTo>
                  <a:lnTo>
                    <a:pt x="767" y="465"/>
                  </a:lnTo>
                  <a:lnTo>
                    <a:pt x="776" y="433"/>
                  </a:lnTo>
                  <a:lnTo>
                    <a:pt x="783" y="398"/>
                  </a:lnTo>
                  <a:lnTo>
                    <a:pt x="788" y="362"/>
                  </a:lnTo>
                  <a:lnTo>
                    <a:pt x="790" y="324"/>
                  </a:lnTo>
                  <a:lnTo>
                    <a:pt x="789" y="285"/>
                  </a:lnTo>
                  <a:lnTo>
                    <a:pt x="777" y="242"/>
                  </a:lnTo>
                  <a:lnTo>
                    <a:pt x="761" y="204"/>
                  </a:lnTo>
                  <a:lnTo>
                    <a:pt x="740" y="170"/>
                  </a:lnTo>
                  <a:lnTo>
                    <a:pt x="716" y="139"/>
                  </a:lnTo>
                  <a:lnTo>
                    <a:pt x="688" y="111"/>
                  </a:lnTo>
                  <a:lnTo>
                    <a:pt x="657" y="86"/>
                  </a:lnTo>
                  <a:lnTo>
                    <a:pt x="624" y="65"/>
                  </a:lnTo>
                  <a:lnTo>
                    <a:pt x="589" y="48"/>
                  </a:lnTo>
                  <a:lnTo>
                    <a:pt x="551" y="33"/>
                  </a:lnTo>
                  <a:lnTo>
                    <a:pt x="513" y="21"/>
                  </a:lnTo>
                  <a:lnTo>
                    <a:pt x="473" y="12"/>
                  </a:lnTo>
                  <a:lnTo>
                    <a:pt x="434" y="5"/>
                  </a:lnTo>
                  <a:lnTo>
                    <a:pt x="394" y="2"/>
                  </a:lnTo>
                  <a:lnTo>
                    <a:pt x="354" y="0"/>
                  </a:lnTo>
                  <a:lnTo>
                    <a:pt x="315" y="2"/>
                  </a:lnTo>
                  <a:lnTo>
                    <a:pt x="278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481"/>
            <p:cNvSpPr>
              <a:spLocks noChangeAspect="1"/>
            </p:cNvSpPr>
            <p:nvPr/>
          </p:nvSpPr>
          <p:spPr bwMode="auto">
            <a:xfrm>
              <a:off x="4630" y="2920"/>
              <a:ext cx="250" cy="352"/>
            </a:xfrm>
            <a:custGeom>
              <a:avLst/>
              <a:gdLst>
                <a:gd name="T0" fmla="*/ 1 w 744"/>
                <a:gd name="T1" fmla="*/ 0 h 1049"/>
                <a:gd name="T2" fmla="*/ 1 w 744"/>
                <a:gd name="T3" fmla="*/ 0 h 1049"/>
                <a:gd name="T4" fmla="*/ 0 w 744"/>
                <a:gd name="T5" fmla="*/ 0 h 1049"/>
                <a:gd name="T6" fmla="*/ 0 w 744"/>
                <a:gd name="T7" fmla="*/ 1 h 1049"/>
                <a:gd name="T8" fmla="*/ 0 w 744"/>
                <a:gd name="T9" fmla="*/ 1 h 1049"/>
                <a:gd name="T10" fmla="*/ 0 w 744"/>
                <a:gd name="T11" fmla="*/ 1 h 1049"/>
                <a:gd name="T12" fmla="*/ 0 w 744"/>
                <a:gd name="T13" fmla="*/ 2 h 1049"/>
                <a:gd name="T14" fmla="*/ 0 w 744"/>
                <a:gd name="T15" fmla="*/ 2 h 1049"/>
                <a:gd name="T16" fmla="*/ 0 w 744"/>
                <a:gd name="T17" fmla="*/ 2 h 1049"/>
                <a:gd name="T18" fmla="*/ 0 w 744"/>
                <a:gd name="T19" fmla="*/ 3 h 1049"/>
                <a:gd name="T20" fmla="*/ 1 w 744"/>
                <a:gd name="T21" fmla="*/ 3 h 1049"/>
                <a:gd name="T22" fmla="*/ 1 w 744"/>
                <a:gd name="T23" fmla="*/ 3 h 1049"/>
                <a:gd name="T24" fmla="*/ 1 w 744"/>
                <a:gd name="T25" fmla="*/ 3 h 1049"/>
                <a:gd name="T26" fmla="*/ 1 w 744"/>
                <a:gd name="T27" fmla="*/ 3 h 1049"/>
                <a:gd name="T28" fmla="*/ 1 w 744"/>
                <a:gd name="T29" fmla="*/ 3 h 1049"/>
                <a:gd name="T30" fmla="*/ 1 w 744"/>
                <a:gd name="T31" fmla="*/ 4 h 1049"/>
                <a:gd name="T32" fmla="*/ 1 w 744"/>
                <a:gd name="T33" fmla="*/ 4 h 1049"/>
                <a:gd name="T34" fmla="*/ 1 w 744"/>
                <a:gd name="T35" fmla="*/ 4 h 1049"/>
                <a:gd name="T36" fmla="*/ 1 w 744"/>
                <a:gd name="T37" fmla="*/ 4 h 1049"/>
                <a:gd name="T38" fmla="*/ 1 w 744"/>
                <a:gd name="T39" fmla="*/ 4 h 1049"/>
                <a:gd name="T40" fmla="*/ 1 w 744"/>
                <a:gd name="T41" fmla="*/ 4 h 1049"/>
                <a:gd name="T42" fmla="*/ 1 w 744"/>
                <a:gd name="T43" fmla="*/ 4 h 1049"/>
                <a:gd name="T44" fmla="*/ 1 w 744"/>
                <a:gd name="T45" fmla="*/ 4 h 1049"/>
                <a:gd name="T46" fmla="*/ 1 w 744"/>
                <a:gd name="T47" fmla="*/ 4 h 1049"/>
                <a:gd name="T48" fmla="*/ 1 w 744"/>
                <a:gd name="T49" fmla="*/ 4 h 1049"/>
                <a:gd name="T50" fmla="*/ 1 w 744"/>
                <a:gd name="T51" fmla="*/ 4 h 1049"/>
                <a:gd name="T52" fmla="*/ 2 w 744"/>
                <a:gd name="T53" fmla="*/ 4 h 1049"/>
                <a:gd name="T54" fmla="*/ 2 w 744"/>
                <a:gd name="T55" fmla="*/ 4 h 1049"/>
                <a:gd name="T56" fmla="*/ 2 w 744"/>
                <a:gd name="T57" fmla="*/ 4 h 1049"/>
                <a:gd name="T58" fmla="*/ 2 w 744"/>
                <a:gd name="T59" fmla="*/ 4 h 1049"/>
                <a:gd name="T60" fmla="*/ 2 w 744"/>
                <a:gd name="T61" fmla="*/ 4 h 1049"/>
                <a:gd name="T62" fmla="*/ 2 w 744"/>
                <a:gd name="T63" fmla="*/ 4 h 1049"/>
                <a:gd name="T64" fmla="*/ 2 w 744"/>
                <a:gd name="T65" fmla="*/ 4 h 1049"/>
                <a:gd name="T66" fmla="*/ 2 w 744"/>
                <a:gd name="T67" fmla="*/ 4 h 1049"/>
                <a:gd name="T68" fmla="*/ 2 w 744"/>
                <a:gd name="T69" fmla="*/ 3 h 1049"/>
                <a:gd name="T70" fmla="*/ 2 w 744"/>
                <a:gd name="T71" fmla="*/ 3 h 1049"/>
                <a:gd name="T72" fmla="*/ 2 w 744"/>
                <a:gd name="T73" fmla="*/ 3 h 1049"/>
                <a:gd name="T74" fmla="*/ 2 w 744"/>
                <a:gd name="T75" fmla="*/ 3 h 1049"/>
                <a:gd name="T76" fmla="*/ 2 w 744"/>
                <a:gd name="T77" fmla="*/ 3 h 1049"/>
                <a:gd name="T78" fmla="*/ 2 w 744"/>
                <a:gd name="T79" fmla="*/ 3 h 1049"/>
                <a:gd name="T80" fmla="*/ 2 w 744"/>
                <a:gd name="T81" fmla="*/ 3 h 1049"/>
                <a:gd name="T82" fmla="*/ 3 w 744"/>
                <a:gd name="T83" fmla="*/ 3 h 1049"/>
                <a:gd name="T84" fmla="*/ 3 w 744"/>
                <a:gd name="T85" fmla="*/ 3 h 1049"/>
                <a:gd name="T86" fmla="*/ 3 w 744"/>
                <a:gd name="T87" fmla="*/ 2 h 1049"/>
                <a:gd name="T88" fmla="*/ 3 w 744"/>
                <a:gd name="T89" fmla="*/ 2 h 1049"/>
                <a:gd name="T90" fmla="*/ 3 w 744"/>
                <a:gd name="T91" fmla="*/ 2 h 1049"/>
                <a:gd name="T92" fmla="*/ 3 w 744"/>
                <a:gd name="T93" fmla="*/ 2 h 1049"/>
                <a:gd name="T94" fmla="*/ 3 w 744"/>
                <a:gd name="T95" fmla="*/ 1 h 1049"/>
                <a:gd name="T96" fmla="*/ 3 w 744"/>
                <a:gd name="T97" fmla="*/ 1 h 1049"/>
                <a:gd name="T98" fmla="*/ 3 w 744"/>
                <a:gd name="T99" fmla="*/ 1 h 1049"/>
                <a:gd name="T100" fmla="*/ 3 w 744"/>
                <a:gd name="T101" fmla="*/ 0 h 1049"/>
                <a:gd name="T102" fmla="*/ 3 w 744"/>
                <a:gd name="T103" fmla="*/ 0 h 1049"/>
                <a:gd name="T104" fmla="*/ 2 w 744"/>
                <a:gd name="T105" fmla="*/ 0 h 1049"/>
                <a:gd name="T106" fmla="*/ 2 w 744"/>
                <a:gd name="T107" fmla="*/ 0 h 1049"/>
                <a:gd name="T108" fmla="*/ 2 w 744"/>
                <a:gd name="T109" fmla="*/ 0 h 1049"/>
                <a:gd name="T110" fmla="*/ 1 w 744"/>
                <a:gd name="T111" fmla="*/ 0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1049"/>
                <a:gd name="T170" fmla="*/ 744 w 744"/>
                <a:gd name="T171" fmla="*/ 1049 h 10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1049">
                  <a:moveTo>
                    <a:pt x="270" y="4"/>
                  </a:moveTo>
                  <a:lnTo>
                    <a:pt x="229" y="16"/>
                  </a:lnTo>
                  <a:lnTo>
                    <a:pt x="189" y="32"/>
                  </a:lnTo>
                  <a:lnTo>
                    <a:pt x="154" y="52"/>
                  </a:lnTo>
                  <a:lnTo>
                    <a:pt x="120" y="74"/>
                  </a:lnTo>
                  <a:lnTo>
                    <a:pt x="90" y="98"/>
                  </a:lnTo>
                  <a:lnTo>
                    <a:pt x="64" y="126"/>
                  </a:lnTo>
                  <a:lnTo>
                    <a:pt x="42" y="156"/>
                  </a:lnTo>
                  <a:lnTo>
                    <a:pt x="25" y="188"/>
                  </a:lnTo>
                  <a:lnTo>
                    <a:pt x="11" y="224"/>
                  </a:lnTo>
                  <a:lnTo>
                    <a:pt x="3" y="263"/>
                  </a:lnTo>
                  <a:lnTo>
                    <a:pt x="0" y="303"/>
                  </a:lnTo>
                  <a:lnTo>
                    <a:pt x="3" y="347"/>
                  </a:lnTo>
                  <a:lnTo>
                    <a:pt x="11" y="393"/>
                  </a:lnTo>
                  <a:lnTo>
                    <a:pt x="26" y="441"/>
                  </a:lnTo>
                  <a:lnTo>
                    <a:pt x="48" y="492"/>
                  </a:lnTo>
                  <a:lnTo>
                    <a:pt x="75" y="546"/>
                  </a:lnTo>
                  <a:lnTo>
                    <a:pt x="87" y="565"/>
                  </a:lnTo>
                  <a:lnTo>
                    <a:pt x="97" y="584"/>
                  </a:lnTo>
                  <a:lnTo>
                    <a:pt x="109" y="603"/>
                  </a:lnTo>
                  <a:lnTo>
                    <a:pt x="120" y="622"/>
                  </a:lnTo>
                  <a:lnTo>
                    <a:pt x="131" y="641"/>
                  </a:lnTo>
                  <a:lnTo>
                    <a:pt x="142" y="660"/>
                  </a:lnTo>
                  <a:lnTo>
                    <a:pt x="153" y="679"/>
                  </a:lnTo>
                  <a:lnTo>
                    <a:pt x="164" y="698"/>
                  </a:lnTo>
                  <a:lnTo>
                    <a:pt x="167" y="717"/>
                  </a:lnTo>
                  <a:lnTo>
                    <a:pt x="171" y="734"/>
                  </a:lnTo>
                  <a:lnTo>
                    <a:pt x="174" y="752"/>
                  </a:lnTo>
                  <a:lnTo>
                    <a:pt x="178" y="771"/>
                  </a:lnTo>
                  <a:lnTo>
                    <a:pt x="176" y="820"/>
                  </a:lnTo>
                  <a:lnTo>
                    <a:pt x="173" y="869"/>
                  </a:lnTo>
                  <a:lnTo>
                    <a:pt x="170" y="918"/>
                  </a:lnTo>
                  <a:lnTo>
                    <a:pt x="167" y="968"/>
                  </a:lnTo>
                  <a:lnTo>
                    <a:pt x="172" y="975"/>
                  </a:lnTo>
                  <a:lnTo>
                    <a:pt x="178" y="982"/>
                  </a:lnTo>
                  <a:lnTo>
                    <a:pt x="182" y="989"/>
                  </a:lnTo>
                  <a:lnTo>
                    <a:pt x="187" y="996"/>
                  </a:lnTo>
                  <a:lnTo>
                    <a:pt x="193" y="1003"/>
                  </a:lnTo>
                  <a:lnTo>
                    <a:pt x="197" y="1009"/>
                  </a:lnTo>
                  <a:lnTo>
                    <a:pt x="202" y="1016"/>
                  </a:lnTo>
                  <a:lnTo>
                    <a:pt x="207" y="1023"/>
                  </a:lnTo>
                  <a:lnTo>
                    <a:pt x="219" y="1024"/>
                  </a:lnTo>
                  <a:lnTo>
                    <a:pt x="232" y="1027"/>
                  </a:lnTo>
                  <a:lnTo>
                    <a:pt x="245" y="1028"/>
                  </a:lnTo>
                  <a:lnTo>
                    <a:pt x="256" y="1029"/>
                  </a:lnTo>
                  <a:lnTo>
                    <a:pt x="269" y="1031"/>
                  </a:lnTo>
                  <a:lnTo>
                    <a:pt x="282" y="1032"/>
                  </a:lnTo>
                  <a:lnTo>
                    <a:pt x="294" y="1034"/>
                  </a:lnTo>
                  <a:lnTo>
                    <a:pt x="306" y="1036"/>
                  </a:lnTo>
                  <a:lnTo>
                    <a:pt x="318" y="1037"/>
                  </a:lnTo>
                  <a:lnTo>
                    <a:pt x="331" y="1038"/>
                  </a:lnTo>
                  <a:lnTo>
                    <a:pt x="344" y="1041"/>
                  </a:lnTo>
                  <a:lnTo>
                    <a:pt x="355" y="1042"/>
                  </a:lnTo>
                  <a:lnTo>
                    <a:pt x="368" y="1044"/>
                  </a:lnTo>
                  <a:lnTo>
                    <a:pt x="381" y="1045"/>
                  </a:lnTo>
                  <a:lnTo>
                    <a:pt x="392" y="1047"/>
                  </a:lnTo>
                  <a:lnTo>
                    <a:pt x="405" y="1049"/>
                  </a:lnTo>
                  <a:lnTo>
                    <a:pt x="411" y="1044"/>
                  </a:lnTo>
                  <a:lnTo>
                    <a:pt x="416" y="1039"/>
                  </a:lnTo>
                  <a:lnTo>
                    <a:pt x="421" y="1035"/>
                  </a:lnTo>
                  <a:lnTo>
                    <a:pt x="427" y="1030"/>
                  </a:lnTo>
                  <a:lnTo>
                    <a:pt x="432" y="1026"/>
                  </a:lnTo>
                  <a:lnTo>
                    <a:pt x="437" y="1021"/>
                  </a:lnTo>
                  <a:lnTo>
                    <a:pt x="443" y="1016"/>
                  </a:lnTo>
                  <a:lnTo>
                    <a:pt x="449" y="1012"/>
                  </a:lnTo>
                  <a:lnTo>
                    <a:pt x="455" y="969"/>
                  </a:lnTo>
                  <a:lnTo>
                    <a:pt x="464" y="928"/>
                  </a:lnTo>
                  <a:lnTo>
                    <a:pt x="470" y="886"/>
                  </a:lnTo>
                  <a:lnTo>
                    <a:pt x="477" y="845"/>
                  </a:lnTo>
                  <a:lnTo>
                    <a:pt x="485" y="826"/>
                  </a:lnTo>
                  <a:lnTo>
                    <a:pt x="495" y="808"/>
                  </a:lnTo>
                  <a:lnTo>
                    <a:pt x="503" y="789"/>
                  </a:lnTo>
                  <a:lnTo>
                    <a:pt x="511" y="771"/>
                  </a:lnTo>
                  <a:lnTo>
                    <a:pt x="518" y="762"/>
                  </a:lnTo>
                  <a:lnTo>
                    <a:pt x="525" y="752"/>
                  </a:lnTo>
                  <a:lnTo>
                    <a:pt x="532" y="744"/>
                  </a:lnTo>
                  <a:lnTo>
                    <a:pt x="538" y="735"/>
                  </a:lnTo>
                  <a:lnTo>
                    <a:pt x="545" y="726"/>
                  </a:lnTo>
                  <a:lnTo>
                    <a:pt x="552" y="718"/>
                  </a:lnTo>
                  <a:lnTo>
                    <a:pt x="559" y="709"/>
                  </a:lnTo>
                  <a:lnTo>
                    <a:pt x="566" y="699"/>
                  </a:lnTo>
                  <a:lnTo>
                    <a:pt x="580" y="685"/>
                  </a:lnTo>
                  <a:lnTo>
                    <a:pt x="595" y="668"/>
                  </a:lnTo>
                  <a:lnTo>
                    <a:pt x="610" y="651"/>
                  </a:lnTo>
                  <a:lnTo>
                    <a:pt x="626" y="632"/>
                  </a:lnTo>
                  <a:lnTo>
                    <a:pt x="641" y="611"/>
                  </a:lnTo>
                  <a:lnTo>
                    <a:pt x="656" y="589"/>
                  </a:lnTo>
                  <a:lnTo>
                    <a:pt x="671" y="565"/>
                  </a:lnTo>
                  <a:lnTo>
                    <a:pt x="685" y="539"/>
                  </a:lnTo>
                  <a:lnTo>
                    <a:pt x="699" y="513"/>
                  </a:lnTo>
                  <a:lnTo>
                    <a:pt x="710" y="484"/>
                  </a:lnTo>
                  <a:lnTo>
                    <a:pt x="720" y="454"/>
                  </a:lnTo>
                  <a:lnTo>
                    <a:pt x="730" y="422"/>
                  </a:lnTo>
                  <a:lnTo>
                    <a:pt x="737" y="387"/>
                  </a:lnTo>
                  <a:lnTo>
                    <a:pt x="741" y="353"/>
                  </a:lnTo>
                  <a:lnTo>
                    <a:pt x="744" y="315"/>
                  </a:lnTo>
                  <a:lnTo>
                    <a:pt x="744" y="275"/>
                  </a:lnTo>
                  <a:lnTo>
                    <a:pt x="734" y="236"/>
                  </a:lnTo>
                  <a:lnTo>
                    <a:pt x="720" y="199"/>
                  </a:lnTo>
                  <a:lnTo>
                    <a:pt x="703" y="166"/>
                  </a:lnTo>
                  <a:lnTo>
                    <a:pt x="681" y="137"/>
                  </a:lnTo>
                  <a:lnTo>
                    <a:pt x="656" y="111"/>
                  </a:lnTo>
                  <a:lnTo>
                    <a:pt x="627" y="87"/>
                  </a:lnTo>
                  <a:lnTo>
                    <a:pt x="596" y="66"/>
                  </a:lnTo>
                  <a:lnTo>
                    <a:pt x="564" y="49"/>
                  </a:lnTo>
                  <a:lnTo>
                    <a:pt x="528" y="34"/>
                  </a:lnTo>
                  <a:lnTo>
                    <a:pt x="492" y="22"/>
                  </a:lnTo>
                  <a:lnTo>
                    <a:pt x="455" y="13"/>
                  </a:lnTo>
                  <a:lnTo>
                    <a:pt x="417" y="6"/>
                  </a:lnTo>
                  <a:lnTo>
                    <a:pt x="379" y="2"/>
                  </a:lnTo>
                  <a:lnTo>
                    <a:pt x="343" y="0"/>
                  </a:lnTo>
                  <a:lnTo>
                    <a:pt x="306" y="1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482"/>
            <p:cNvSpPr>
              <a:spLocks noChangeAspect="1"/>
            </p:cNvSpPr>
            <p:nvPr/>
          </p:nvSpPr>
          <p:spPr bwMode="auto">
            <a:xfrm>
              <a:off x="4638" y="2925"/>
              <a:ext cx="233" cy="347"/>
            </a:xfrm>
            <a:custGeom>
              <a:avLst/>
              <a:gdLst>
                <a:gd name="T0" fmla="*/ 1 w 695"/>
                <a:gd name="T1" fmla="*/ 0 h 1033"/>
                <a:gd name="T2" fmla="*/ 1 w 695"/>
                <a:gd name="T3" fmla="*/ 0 h 1033"/>
                <a:gd name="T4" fmla="*/ 0 w 695"/>
                <a:gd name="T5" fmla="*/ 0 h 1033"/>
                <a:gd name="T6" fmla="*/ 0 w 695"/>
                <a:gd name="T7" fmla="*/ 1 h 1033"/>
                <a:gd name="T8" fmla="*/ 0 w 695"/>
                <a:gd name="T9" fmla="*/ 1 h 1033"/>
                <a:gd name="T10" fmla="*/ 0 w 695"/>
                <a:gd name="T11" fmla="*/ 1 h 1033"/>
                <a:gd name="T12" fmla="*/ 0 w 695"/>
                <a:gd name="T13" fmla="*/ 2 h 1033"/>
                <a:gd name="T14" fmla="*/ 0 w 695"/>
                <a:gd name="T15" fmla="*/ 2 h 1033"/>
                <a:gd name="T16" fmla="*/ 0 w 695"/>
                <a:gd name="T17" fmla="*/ 2 h 1033"/>
                <a:gd name="T18" fmla="*/ 0 w 695"/>
                <a:gd name="T19" fmla="*/ 2 h 1033"/>
                <a:gd name="T20" fmla="*/ 1 w 695"/>
                <a:gd name="T21" fmla="*/ 3 h 1033"/>
                <a:gd name="T22" fmla="*/ 1 w 695"/>
                <a:gd name="T23" fmla="*/ 3 h 1033"/>
                <a:gd name="T24" fmla="*/ 1 w 695"/>
                <a:gd name="T25" fmla="*/ 3 h 1033"/>
                <a:gd name="T26" fmla="*/ 1 w 695"/>
                <a:gd name="T27" fmla="*/ 3 h 1033"/>
                <a:gd name="T28" fmla="*/ 1 w 695"/>
                <a:gd name="T29" fmla="*/ 3 h 1033"/>
                <a:gd name="T30" fmla="*/ 1 w 695"/>
                <a:gd name="T31" fmla="*/ 4 h 1033"/>
                <a:gd name="T32" fmla="*/ 1 w 695"/>
                <a:gd name="T33" fmla="*/ 4 h 1033"/>
                <a:gd name="T34" fmla="*/ 1 w 695"/>
                <a:gd name="T35" fmla="*/ 4 h 1033"/>
                <a:gd name="T36" fmla="*/ 1 w 695"/>
                <a:gd name="T37" fmla="*/ 4 h 1033"/>
                <a:gd name="T38" fmla="*/ 1 w 695"/>
                <a:gd name="T39" fmla="*/ 4 h 1033"/>
                <a:gd name="T40" fmla="*/ 1 w 695"/>
                <a:gd name="T41" fmla="*/ 4 h 1033"/>
                <a:gd name="T42" fmla="*/ 1 w 695"/>
                <a:gd name="T43" fmla="*/ 4 h 1033"/>
                <a:gd name="T44" fmla="*/ 1 w 695"/>
                <a:gd name="T45" fmla="*/ 4 h 1033"/>
                <a:gd name="T46" fmla="*/ 1 w 695"/>
                <a:gd name="T47" fmla="*/ 4 h 1033"/>
                <a:gd name="T48" fmla="*/ 1 w 695"/>
                <a:gd name="T49" fmla="*/ 4 h 1033"/>
                <a:gd name="T50" fmla="*/ 1 w 695"/>
                <a:gd name="T51" fmla="*/ 4 h 1033"/>
                <a:gd name="T52" fmla="*/ 1 w 695"/>
                <a:gd name="T53" fmla="*/ 4 h 1033"/>
                <a:gd name="T54" fmla="*/ 2 w 695"/>
                <a:gd name="T55" fmla="*/ 4 h 1033"/>
                <a:gd name="T56" fmla="*/ 2 w 695"/>
                <a:gd name="T57" fmla="*/ 4 h 1033"/>
                <a:gd name="T58" fmla="*/ 2 w 695"/>
                <a:gd name="T59" fmla="*/ 4 h 1033"/>
                <a:gd name="T60" fmla="*/ 2 w 695"/>
                <a:gd name="T61" fmla="*/ 4 h 1033"/>
                <a:gd name="T62" fmla="*/ 2 w 695"/>
                <a:gd name="T63" fmla="*/ 4 h 1033"/>
                <a:gd name="T64" fmla="*/ 2 w 695"/>
                <a:gd name="T65" fmla="*/ 4 h 1033"/>
                <a:gd name="T66" fmla="*/ 2 w 695"/>
                <a:gd name="T67" fmla="*/ 4 h 1033"/>
                <a:gd name="T68" fmla="*/ 2 w 695"/>
                <a:gd name="T69" fmla="*/ 3 h 1033"/>
                <a:gd name="T70" fmla="*/ 2 w 695"/>
                <a:gd name="T71" fmla="*/ 3 h 1033"/>
                <a:gd name="T72" fmla="*/ 2 w 695"/>
                <a:gd name="T73" fmla="*/ 3 h 1033"/>
                <a:gd name="T74" fmla="*/ 2 w 695"/>
                <a:gd name="T75" fmla="*/ 3 h 1033"/>
                <a:gd name="T76" fmla="*/ 2 w 695"/>
                <a:gd name="T77" fmla="*/ 3 h 1033"/>
                <a:gd name="T78" fmla="*/ 2 w 695"/>
                <a:gd name="T79" fmla="*/ 3 h 1033"/>
                <a:gd name="T80" fmla="*/ 2 w 695"/>
                <a:gd name="T81" fmla="*/ 3 h 1033"/>
                <a:gd name="T82" fmla="*/ 3 w 695"/>
                <a:gd name="T83" fmla="*/ 2 h 1033"/>
                <a:gd name="T84" fmla="*/ 3 w 695"/>
                <a:gd name="T85" fmla="*/ 2 h 1033"/>
                <a:gd name="T86" fmla="*/ 3 w 695"/>
                <a:gd name="T87" fmla="*/ 1 h 1033"/>
                <a:gd name="T88" fmla="*/ 3 w 695"/>
                <a:gd name="T89" fmla="*/ 1 h 1033"/>
                <a:gd name="T90" fmla="*/ 3 w 695"/>
                <a:gd name="T91" fmla="*/ 1 h 1033"/>
                <a:gd name="T92" fmla="*/ 3 w 695"/>
                <a:gd name="T93" fmla="*/ 0 h 1033"/>
                <a:gd name="T94" fmla="*/ 2 w 695"/>
                <a:gd name="T95" fmla="*/ 0 h 1033"/>
                <a:gd name="T96" fmla="*/ 2 w 695"/>
                <a:gd name="T97" fmla="*/ 0 h 1033"/>
                <a:gd name="T98" fmla="*/ 2 w 695"/>
                <a:gd name="T99" fmla="*/ 0 h 1033"/>
                <a:gd name="T100" fmla="*/ 2 w 695"/>
                <a:gd name="T101" fmla="*/ 0 h 1033"/>
                <a:gd name="T102" fmla="*/ 1 w 695"/>
                <a:gd name="T103" fmla="*/ 0 h 10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033"/>
                <a:gd name="T158" fmla="*/ 695 w 695"/>
                <a:gd name="T159" fmla="*/ 1033 h 10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033">
                  <a:moveTo>
                    <a:pt x="260" y="2"/>
                  </a:moveTo>
                  <a:lnTo>
                    <a:pt x="218" y="15"/>
                  </a:lnTo>
                  <a:lnTo>
                    <a:pt x="180" y="30"/>
                  </a:lnTo>
                  <a:lnTo>
                    <a:pt x="144" y="48"/>
                  </a:lnTo>
                  <a:lnTo>
                    <a:pt x="112" y="69"/>
                  </a:lnTo>
                  <a:lnTo>
                    <a:pt x="83" y="92"/>
                  </a:lnTo>
                  <a:lnTo>
                    <a:pt x="58" y="119"/>
                  </a:lnTo>
                  <a:lnTo>
                    <a:pt x="37" y="147"/>
                  </a:lnTo>
                  <a:lnTo>
                    <a:pt x="21" y="179"/>
                  </a:lnTo>
                  <a:lnTo>
                    <a:pt x="10" y="212"/>
                  </a:lnTo>
                  <a:lnTo>
                    <a:pt x="3" y="249"/>
                  </a:lnTo>
                  <a:lnTo>
                    <a:pt x="0" y="287"/>
                  </a:lnTo>
                  <a:lnTo>
                    <a:pt x="4" y="327"/>
                  </a:lnTo>
                  <a:lnTo>
                    <a:pt x="13" y="370"/>
                  </a:lnTo>
                  <a:lnTo>
                    <a:pt x="28" y="415"/>
                  </a:lnTo>
                  <a:lnTo>
                    <a:pt x="49" y="462"/>
                  </a:lnTo>
                  <a:lnTo>
                    <a:pt x="77" y="512"/>
                  </a:lnTo>
                  <a:lnTo>
                    <a:pt x="86" y="533"/>
                  </a:lnTo>
                  <a:lnTo>
                    <a:pt x="96" y="555"/>
                  </a:lnTo>
                  <a:lnTo>
                    <a:pt x="105" y="577"/>
                  </a:lnTo>
                  <a:lnTo>
                    <a:pt x="115" y="599"/>
                  </a:lnTo>
                  <a:lnTo>
                    <a:pt x="124" y="622"/>
                  </a:lnTo>
                  <a:lnTo>
                    <a:pt x="134" y="644"/>
                  </a:lnTo>
                  <a:lnTo>
                    <a:pt x="143" y="666"/>
                  </a:lnTo>
                  <a:lnTo>
                    <a:pt x="153" y="688"/>
                  </a:lnTo>
                  <a:lnTo>
                    <a:pt x="156" y="706"/>
                  </a:lnTo>
                  <a:lnTo>
                    <a:pt x="159" y="724"/>
                  </a:lnTo>
                  <a:lnTo>
                    <a:pt x="163" y="742"/>
                  </a:lnTo>
                  <a:lnTo>
                    <a:pt x="165" y="759"/>
                  </a:lnTo>
                  <a:lnTo>
                    <a:pt x="163" y="809"/>
                  </a:lnTo>
                  <a:lnTo>
                    <a:pt x="161" y="857"/>
                  </a:lnTo>
                  <a:lnTo>
                    <a:pt x="157" y="907"/>
                  </a:lnTo>
                  <a:lnTo>
                    <a:pt x="155" y="956"/>
                  </a:lnTo>
                  <a:lnTo>
                    <a:pt x="159" y="963"/>
                  </a:lnTo>
                  <a:lnTo>
                    <a:pt x="164" y="969"/>
                  </a:lnTo>
                  <a:lnTo>
                    <a:pt x="169" y="976"/>
                  </a:lnTo>
                  <a:lnTo>
                    <a:pt x="173" y="983"/>
                  </a:lnTo>
                  <a:lnTo>
                    <a:pt x="177" y="990"/>
                  </a:lnTo>
                  <a:lnTo>
                    <a:pt x="181" y="997"/>
                  </a:lnTo>
                  <a:lnTo>
                    <a:pt x="186" y="1002"/>
                  </a:lnTo>
                  <a:lnTo>
                    <a:pt x="191" y="1009"/>
                  </a:lnTo>
                  <a:lnTo>
                    <a:pt x="202" y="1010"/>
                  </a:lnTo>
                  <a:lnTo>
                    <a:pt x="214" y="1013"/>
                  </a:lnTo>
                  <a:lnTo>
                    <a:pt x="225" y="1014"/>
                  </a:lnTo>
                  <a:lnTo>
                    <a:pt x="237" y="1015"/>
                  </a:lnTo>
                  <a:lnTo>
                    <a:pt x="248" y="1017"/>
                  </a:lnTo>
                  <a:lnTo>
                    <a:pt x="260" y="1018"/>
                  </a:lnTo>
                  <a:lnTo>
                    <a:pt x="271" y="1020"/>
                  </a:lnTo>
                  <a:lnTo>
                    <a:pt x="283" y="1021"/>
                  </a:lnTo>
                  <a:lnTo>
                    <a:pt x="294" y="1023"/>
                  </a:lnTo>
                  <a:lnTo>
                    <a:pt x="306" y="1024"/>
                  </a:lnTo>
                  <a:lnTo>
                    <a:pt x="317" y="1025"/>
                  </a:lnTo>
                  <a:lnTo>
                    <a:pt x="329" y="1028"/>
                  </a:lnTo>
                  <a:lnTo>
                    <a:pt x="340" y="1029"/>
                  </a:lnTo>
                  <a:lnTo>
                    <a:pt x="352" y="1030"/>
                  </a:lnTo>
                  <a:lnTo>
                    <a:pt x="363" y="1032"/>
                  </a:lnTo>
                  <a:lnTo>
                    <a:pt x="375" y="1033"/>
                  </a:lnTo>
                  <a:lnTo>
                    <a:pt x="380" y="1029"/>
                  </a:lnTo>
                  <a:lnTo>
                    <a:pt x="385" y="1024"/>
                  </a:lnTo>
                  <a:lnTo>
                    <a:pt x="390" y="1018"/>
                  </a:lnTo>
                  <a:lnTo>
                    <a:pt x="396" y="1014"/>
                  </a:lnTo>
                  <a:lnTo>
                    <a:pt x="400" y="1009"/>
                  </a:lnTo>
                  <a:lnTo>
                    <a:pt x="406" y="1005"/>
                  </a:lnTo>
                  <a:lnTo>
                    <a:pt x="411" y="1001"/>
                  </a:lnTo>
                  <a:lnTo>
                    <a:pt x="415" y="997"/>
                  </a:lnTo>
                  <a:lnTo>
                    <a:pt x="423" y="955"/>
                  </a:lnTo>
                  <a:lnTo>
                    <a:pt x="430" y="914"/>
                  </a:lnTo>
                  <a:lnTo>
                    <a:pt x="437" y="872"/>
                  </a:lnTo>
                  <a:lnTo>
                    <a:pt x="444" y="831"/>
                  </a:lnTo>
                  <a:lnTo>
                    <a:pt x="452" y="812"/>
                  </a:lnTo>
                  <a:lnTo>
                    <a:pt x="460" y="794"/>
                  </a:lnTo>
                  <a:lnTo>
                    <a:pt x="467" y="775"/>
                  </a:lnTo>
                  <a:lnTo>
                    <a:pt x="475" y="757"/>
                  </a:lnTo>
                  <a:lnTo>
                    <a:pt x="482" y="748"/>
                  </a:lnTo>
                  <a:lnTo>
                    <a:pt x="488" y="740"/>
                  </a:lnTo>
                  <a:lnTo>
                    <a:pt x="495" y="730"/>
                  </a:lnTo>
                  <a:lnTo>
                    <a:pt x="502" y="721"/>
                  </a:lnTo>
                  <a:lnTo>
                    <a:pt x="507" y="713"/>
                  </a:lnTo>
                  <a:lnTo>
                    <a:pt x="514" y="704"/>
                  </a:lnTo>
                  <a:lnTo>
                    <a:pt x="520" y="696"/>
                  </a:lnTo>
                  <a:lnTo>
                    <a:pt x="527" y="687"/>
                  </a:lnTo>
                  <a:lnTo>
                    <a:pt x="553" y="656"/>
                  </a:lnTo>
                  <a:lnTo>
                    <a:pt x="582" y="619"/>
                  </a:lnTo>
                  <a:lnTo>
                    <a:pt x="611" y="576"/>
                  </a:lnTo>
                  <a:lnTo>
                    <a:pt x="638" y="528"/>
                  </a:lnTo>
                  <a:lnTo>
                    <a:pt x="662" y="472"/>
                  </a:lnTo>
                  <a:lnTo>
                    <a:pt x="680" y="411"/>
                  </a:lnTo>
                  <a:lnTo>
                    <a:pt x="692" y="342"/>
                  </a:lnTo>
                  <a:lnTo>
                    <a:pt x="695" y="266"/>
                  </a:lnTo>
                  <a:lnTo>
                    <a:pt x="689" y="229"/>
                  </a:lnTo>
                  <a:lnTo>
                    <a:pt x="678" y="195"/>
                  </a:lnTo>
                  <a:lnTo>
                    <a:pt x="663" y="164"/>
                  </a:lnTo>
                  <a:lnTo>
                    <a:pt x="643" y="135"/>
                  </a:lnTo>
                  <a:lnTo>
                    <a:pt x="621" y="109"/>
                  </a:lnTo>
                  <a:lnTo>
                    <a:pt x="595" y="86"/>
                  </a:lnTo>
                  <a:lnTo>
                    <a:pt x="567" y="67"/>
                  </a:lnTo>
                  <a:lnTo>
                    <a:pt x="536" y="49"/>
                  </a:lnTo>
                  <a:lnTo>
                    <a:pt x="504" y="35"/>
                  </a:lnTo>
                  <a:lnTo>
                    <a:pt x="469" y="23"/>
                  </a:lnTo>
                  <a:lnTo>
                    <a:pt x="435" y="14"/>
                  </a:lnTo>
                  <a:lnTo>
                    <a:pt x="399" y="7"/>
                  </a:lnTo>
                  <a:lnTo>
                    <a:pt x="363" y="2"/>
                  </a:lnTo>
                  <a:lnTo>
                    <a:pt x="328" y="0"/>
                  </a:lnTo>
                  <a:lnTo>
                    <a:pt x="293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483"/>
            <p:cNvSpPr>
              <a:spLocks noChangeAspect="1"/>
            </p:cNvSpPr>
            <p:nvPr/>
          </p:nvSpPr>
          <p:spPr bwMode="auto">
            <a:xfrm>
              <a:off x="4646" y="2929"/>
              <a:ext cx="217" cy="342"/>
            </a:xfrm>
            <a:custGeom>
              <a:avLst/>
              <a:gdLst>
                <a:gd name="T0" fmla="*/ 1 w 647"/>
                <a:gd name="T1" fmla="*/ 0 h 1019"/>
                <a:gd name="T2" fmla="*/ 1 w 647"/>
                <a:gd name="T3" fmla="*/ 0 h 1019"/>
                <a:gd name="T4" fmla="*/ 0 w 647"/>
                <a:gd name="T5" fmla="*/ 0 h 1019"/>
                <a:gd name="T6" fmla="*/ 0 w 647"/>
                <a:gd name="T7" fmla="*/ 1 h 1019"/>
                <a:gd name="T8" fmla="*/ 0 w 647"/>
                <a:gd name="T9" fmla="*/ 1 h 1019"/>
                <a:gd name="T10" fmla="*/ 0 w 647"/>
                <a:gd name="T11" fmla="*/ 1 h 1019"/>
                <a:gd name="T12" fmla="*/ 0 w 647"/>
                <a:gd name="T13" fmla="*/ 1 h 1019"/>
                <a:gd name="T14" fmla="*/ 0 w 647"/>
                <a:gd name="T15" fmla="*/ 2 h 1019"/>
                <a:gd name="T16" fmla="*/ 0 w 647"/>
                <a:gd name="T17" fmla="*/ 2 h 1019"/>
                <a:gd name="T18" fmla="*/ 0 w 647"/>
                <a:gd name="T19" fmla="*/ 2 h 1019"/>
                <a:gd name="T20" fmla="*/ 0 w 647"/>
                <a:gd name="T21" fmla="*/ 3 h 1019"/>
                <a:gd name="T22" fmla="*/ 1 w 647"/>
                <a:gd name="T23" fmla="*/ 3 h 1019"/>
                <a:gd name="T24" fmla="*/ 1 w 647"/>
                <a:gd name="T25" fmla="*/ 3 h 1019"/>
                <a:gd name="T26" fmla="*/ 1 w 647"/>
                <a:gd name="T27" fmla="*/ 3 h 1019"/>
                <a:gd name="T28" fmla="*/ 1 w 647"/>
                <a:gd name="T29" fmla="*/ 3 h 1019"/>
                <a:gd name="T30" fmla="*/ 1 w 647"/>
                <a:gd name="T31" fmla="*/ 4 h 1019"/>
                <a:gd name="T32" fmla="*/ 1 w 647"/>
                <a:gd name="T33" fmla="*/ 4 h 1019"/>
                <a:gd name="T34" fmla="*/ 1 w 647"/>
                <a:gd name="T35" fmla="*/ 4 h 1019"/>
                <a:gd name="T36" fmla="*/ 1 w 647"/>
                <a:gd name="T37" fmla="*/ 4 h 1019"/>
                <a:gd name="T38" fmla="*/ 1 w 647"/>
                <a:gd name="T39" fmla="*/ 4 h 1019"/>
                <a:gd name="T40" fmla="*/ 1 w 647"/>
                <a:gd name="T41" fmla="*/ 4 h 1019"/>
                <a:gd name="T42" fmla="*/ 1 w 647"/>
                <a:gd name="T43" fmla="*/ 4 h 1019"/>
                <a:gd name="T44" fmla="*/ 1 w 647"/>
                <a:gd name="T45" fmla="*/ 4 h 1019"/>
                <a:gd name="T46" fmla="*/ 1 w 647"/>
                <a:gd name="T47" fmla="*/ 4 h 1019"/>
                <a:gd name="T48" fmla="*/ 2 w 647"/>
                <a:gd name="T49" fmla="*/ 4 h 1019"/>
                <a:gd name="T50" fmla="*/ 2 w 647"/>
                <a:gd name="T51" fmla="*/ 4 h 1019"/>
                <a:gd name="T52" fmla="*/ 2 w 647"/>
                <a:gd name="T53" fmla="*/ 4 h 1019"/>
                <a:gd name="T54" fmla="*/ 2 w 647"/>
                <a:gd name="T55" fmla="*/ 4 h 1019"/>
                <a:gd name="T56" fmla="*/ 2 w 647"/>
                <a:gd name="T57" fmla="*/ 3 h 1019"/>
                <a:gd name="T58" fmla="*/ 2 w 647"/>
                <a:gd name="T59" fmla="*/ 3 h 1019"/>
                <a:gd name="T60" fmla="*/ 2 w 647"/>
                <a:gd name="T61" fmla="*/ 3 h 1019"/>
                <a:gd name="T62" fmla="*/ 2 w 647"/>
                <a:gd name="T63" fmla="*/ 3 h 1019"/>
                <a:gd name="T64" fmla="*/ 2 w 647"/>
                <a:gd name="T65" fmla="*/ 3 h 1019"/>
                <a:gd name="T66" fmla="*/ 2 w 647"/>
                <a:gd name="T67" fmla="*/ 3 h 1019"/>
                <a:gd name="T68" fmla="*/ 2 w 647"/>
                <a:gd name="T69" fmla="*/ 3 h 1019"/>
                <a:gd name="T70" fmla="*/ 2 w 647"/>
                <a:gd name="T71" fmla="*/ 2 h 1019"/>
                <a:gd name="T72" fmla="*/ 3 w 647"/>
                <a:gd name="T73" fmla="*/ 2 h 1019"/>
                <a:gd name="T74" fmla="*/ 3 w 647"/>
                <a:gd name="T75" fmla="*/ 1 h 1019"/>
                <a:gd name="T76" fmla="*/ 3 w 647"/>
                <a:gd name="T77" fmla="*/ 1 h 1019"/>
                <a:gd name="T78" fmla="*/ 3 w 647"/>
                <a:gd name="T79" fmla="*/ 1 h 1019"/>
                <a:gd name="T80" fmla="*/ 2 w 647"/>
                <a:gd name="T81" fmla="*/ 0 h 1019"/>
                <a:gd name="T82" fmla="*/ 2 w 647"/>
                <a:gd name="T83" fmla="*/ 0 h 1019"/>
                <a:gd name="T84" fmla="*/ 2 w 647"/>
                <a:gd name="T85" fmla="*/ 0 h 1019"/>
                <a:gd name="T86" fmla="*/ 2 w 647"/>
                <a:gd name="T87" fmla="*/ 0 h 1019"/>
                <a:gd name="T88" fmla="*/ 1 w 647"/>
                <a:gd name="T89" fmla="*/ 0 h 1019"/>
                <a:gd name="T90" fmla="*/ 1 w 647"/>
                <a:gd name="T91" fmla="*/ 0 h 1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7"/>
                <a:gd name="T139" fmla="*/ 0 h 1019"/>
                <a:gd name="T140" fmla="*/ 647 w 647"/>
                <a:gd name="T141" fmla="*/ 1019 h 1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7" h="1019">
                  <a:moveTo>
                    <a:pt x="248" y="2"/>
                  </a:moveTo>
                  <a:lnTo>
                    <a:pt x="207" y="13"/>
                  </a:lnTo>
                  <a:lnTo>
                    <a:pt x="170" y="28"/>
                  </a:lnTo>
                  <a:lnTo>
                    <a:pt x="134" y="46"/>
                  </a:lnTo>
                  <a:lnTo>
                    <a:pt x="103" y="65"/>
                  </a:lnTo>
                  <a:lnTo>
                    <a:pt x="76" y="88"/>
                  </a:lnTo>
                  <a:lnTo>
                    <a:pt x="53" y="113"/>
                  </a:lnTo>
                  <a:lnTo>
                    <a:pt x="33" y="140"/>
                  </a:lnTo>
                  <a:lnTo>
                    <a:pt x="17" y="170"/>
                  </a:lnTo>
                  <a:lnTo>
                    <a:pt x="6" y="201"/>
                  </a:lnTo>
                  <a:lnTo>
                    <a:pt x="1" y="236"/>
                  </a:lnTo>
                  <a:lnTo>
                    <a:pt x="0" y="272"/>
                  </a:lnTo>
                  <a:lnTo>
                    <a:pt x="3" y="310"/>
                  </a:lnTo>
                  <a:lnTo>
                    <a:pt x="12" y="349"/>
                  </a:lnTo>
                  <a:lnTo>
                    <a:pt x="27" y="390"/>
                  </a:lnTo>
                  <a:lnTo>
                    <a:pt x="49" y="433"/>
                  </a:lnTo>
                  <a:lnTo>
                    <a:pt x="76" y="478"/>
                  </a:lnTo>
                  <a:lnTo>
                    <a:pt x="84" y="503"/>
                  </a:lnTo>
                  <a:lnTo>
                    <a:pt x="92" y="527"/>
                  </a:lnTo>
                  <a:lnTo>
                    <a:pt x="100" y="553"/>
                  </a:lnTo>
                  <a:lnTo>
                    <a:pt x="109" y="578"/>
                  </a:lnTo>
                  <a:lnTo>
                    <a:pt x="117" y="602"/>
                  </a:lnTo>
                  <a:lnTo>
                    <a:pt x="125" y="628"/>
                  </a:lnTo>
                  <a:lnTo>
                    <a:pt x="133" y="653"/>
                  </a:lnTo>
                  <a:lnTo>
                    <a:pt x="141" y="678"/>
                  </a:lnTo>
                  <a:lnTo>
                    <a:pt x="144" y="697"/>
                  </a:lnTo>
                  <a:lnTo>
                    <a:pt x="147" y="714"/>
                  </a:lnTo>
                  <a:lnTo>
                    <a:pt x="149" y="732"/>
                  </a:lnTo>
                  <a:lnTo>
                    <a:pt x="152" y="750"/>
                  </a:lnTo>
                  <a:lnTo>
                    <a:pt x="149" y="798"/>
                  </a:lnTo>
                  <a:lnTo>
                    <a:pt x="146" y="846"/>
                  </a:lnTo>
                  <a:lnTo>
                    <a:pt x="144" y="896"/>
                  </a:lnTo>
                  <a:lnTo>
                    <a:pt x="140" y="944"/>
                  </a:lnTo>
                  <a:lnTo>
                    <a:pt x="148" y="957"/>
                  </a:lnTo>
                  <a:lnTo>
                    <a:pt x="157" y="971"/>
                  </a:lnTo>
                  <a:lnTo>
                    <a:pt x="165" y="985"/>
                  </a:lnTo>
                  <a:lnTo>
                    <a:pt x="173" y="997"/>
                  </a:lnTo>
                  <a:lnTo>
                    <a:pt x="194" y="1000"/>
                  </a:lnTo>
                  <a:lnTo>
                    <a:pt x="216" y="1003"/>
                  </a:lnTo>
                  <a:lnTo>
                    <a:pt x="237" y="1005"/>
                  </a:lnTo>
                  <a:lnTo>
                    <a:pt x="259" y="1008"/>
                  </a:lnTo>
                  <a:lnTo>
                    <a:pt x="281" y="1011"/>
                  </a:lnTo>
                  <a:lnTo>
                    <a:pt x="301" y="1014"/>
                  </a:lnTo>
                  <a:lnTo>
                    <a:pt x="323" y="1017"/>
                  </a:lnTo>
                  <a:lnTo>
                    <a:pt x="344" y="1019"/>
                  </a:lnTo>
                  <a:lnTo>
                    <a:pt x="349" y="1015"/>
                  </a:lnTo>
                  <a:lnTo>
                    <a:pt x="353" y="1010"/>
                  </a:lnTo>
                  <a:lnTo>
                    <a:pt x="358" y="1005"/>
                  </a:lnTo>
                  <a:lnTo>
                    <a:pt x="364" y="1001"/>
                  </a:lnTo>
                  <a:lnTo>
                    <a:pt x="368" y="996"/>
                  </a:lnTo>
                  <a:lnTo>
                    <a:pt x="373" y="992"/>
                  </a:lnTo>
                  <a:lnTo>
                    <a:pt x="377" y="987"/>
                  </a:lnTo>
                  <a:lnTo>
                    <a:pt x="382" y="982"/>
                  </a:lnTo>
                  <a:lnTo>
                    <a:pt x="389" y="941"/>
                  </a:lnTo>
                  <a:lnTo>
                    <a:pt x="396" y="899"/>
                  </a:lnTo>
                  <a:lnTo>
                    <a:pt x="403" y="859"/>
                  </a:lnTo>
                  <a:lnTo>
                    <a:pt x="410" y="818"/>
                  </a:lnTo>
                  <a:lnTo>
                    <a:pt x="417" y="799"/>
                  </a:lnTo>
                  <a:lnTo>
                    <a:pt x="425" y="781"/>
                  </a:lnTo>
                  <a:lnTo>
                    <a:pt x="432" y="764"/>
                  </a:lnTo>
                  <a:lnTo>
                    <a:pt x="438" y="745"/>
                  </a:lnTo>
                  <a:lnTo>
                    <a:pt x="445" y="736"/>
                  </a:lnTo>
                  <a:lnTo>
                    <a:pt x="451" y="727"/>
                  </a:lnTo>
                  <a:lnTo>
                    <a:pt x="458" y="719"/>
                  </a:lnTo>
                  <a:lnTo>
                    <a:pt x="464" y="709"/>
                  </a:lnTo>
                  <a:lnTo>
                    <a:pt x="470" y="700"/>
                  </a:lnTo>
                  <a:lnTo>
                    <a:pt x="475" y="692"/>
                  </a:lnTo>
                  <a:lnTo>
                    <a:pt x="482" y="683"/>
                  </a:lnTo>
                  <a:lnTo>
                    <a:pt x="488" y="674"/>
                  </a:lnTo>
                  <a:lnTo>
                    <a:pt x="512" y="643"/>
                  </a:lnTo>
                  <a:lnTo>
                    <a:pt x="539" y="607"/>
                  </a:lnTo>
                  <a:lnTo>
                    <a:pt x="565" y="564"/>
                  </a:lnTo>
                  <a:lnTo>
                    <a:pt x="591" y="516"/>
                  </a:lnTo>
                  <a:lnTo>
                    <a:pt x="612" y="460"/>
                  </a:lnTo>
                  <a:lnTo>
                    <a:pt x="630" y="399"/>
                  </a:lnTo>
                  <a:lnTo>
                    <a:pt x="642" y="331"/>
                  </a:lnTo>
                  <a:lnTo>
                    <a:pt x="647" y="257"/>
                  </a:lnTo>
                  <a:lnTo>
                    <a:pt x="644" y="222"/>
                  </a:lnTo>
                  <a:lnTo>
                    <a:pt x="634" y="190"/>
                  </a:lnTo>
                  <a:lnTo>
                    <a:pt x="622" y="161"/>
                  </a:lnTo>
                  <a:lnTo>
                    <a:pt x="605" y="133"/>
                  </a:lnTo>
                  <a:lnTo>
                    <a:pt x="585" y="109"/>
                  </a:lnTo>
                  <a:lnTo>
                    <a:pt x="562" y="87"/>
                  </a:lnTo>
                  <a:lnTo>
                    <a:pt x="536" y="69"/>
                  </a:lnTo>
                  <a:lnTo>
                    <a:pt x="509" y="51"/>
                  </a:lnTo>
                  <a:lnTo>
                    <a:pt x="478" y="36"/>
                  </a:lnTo>
                  <a:lnTo>
                    <a:pt x="447" y="25"/>
                  </a:lnTo>
                  <a:lnTo>
                    <a:pt x="414" y="16"/>
                  </a:lnTo>
                  <a:lnTo>
                    <a:pt x="381" y="8"/>
                  </a:lnTo>
                  <a:lnTo>
                    <a:pt x="347" y="3"/>
                  </a:lnTo>
                  <a:lnTo>
                    <a:pt x="314" y="1"/>
                  </a:lnTo>
                  <a:lnTo>
                    <a:pt x="281" y="0"/>
                  </a:lnTo>
                  <a:lnTo>
                    <a:pt x="248" y="2"/>
                  </a:lnTo>
                  <a:close/>
                </a:path>
              </a:pathLst>
            </a:custGeom>
            <a:solidFill>
              <a:srgbClr val="FFD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484"/>
            <p:cNvSpPr>
              <a:spLocks noChangeAspect="1"/>
            </p:cNvSpPr>
            <p:nvPr/>
          </p:nvSpPr>
          <p:spPr bwMode="auto">
            <a:xfrm>
              <a:off x="4653" y="2934"/>
              <a:ext cx="201" cy="337"/>
            </a:xfrm>
            <a:custGeom>
              <a:avLst/>
              <a:gdLst>
                <a:gd name="T0" fmla="*/ 1 w 601"/>
                <a:gd name="T1" fmla="*/ 0 h 1006"/>
                <a:gd name="T2" fmla="*/ 1 w 601"/>
                <a:gd name="T3" fmla="*/ 0 h 1006"/>
                <a:gd name="T4" fmla="*/ 0 w 601"/>
                <a:gd name="T5" fmla="*/ 0 h 1006"/>
                <a:gd name="T6" fmla="*/ 0 w 601"/>
                <a:gd name="T7" fmla="*/ 1 h 1006"/>
                <a:gd name="T8" fmla="*/ 0 w 601"/>
                <a:gd name="T9" fmla="*/ 1 h 1006"/>
                <a:gd name="T10" fmla="*/ 0 w 601"/>
                <a:gd name="T11" fmla="*/ 1 h 1006"/>
                <a:gd name="T12" fmla="*/ 0 w 601"/>
                <a:gd name="T13" fmla="*/ 1 h 1006"/>
                <a:gd name="T14" fmla="*/ 0 w 601"/>
                <a:gd name="T15" fmla="*/ 2 h 1006"/>
                <a:gd name="T16" fmla="*/ 0 w 601"/>
                <a:gd name="T17" fmla="*/ 2 h 1006"/>
                <a:gd name="T18" fmla="*/ 0 w 601"/>
                <a:gd name="T19" fmla="*/ 2 h 1006"/>
                <a:gd name="T20" fmla="*/ 0 w 601"/>
                <a:gd name="T21" fmla="*/ 2 h 1006"/>
                <a:gd name="T22" fmla="*/ 1 w 601"/>
                <a:gd name="T23" fmla="*/ 3 h 1006"/>
                <a:gd name="T24" fmla="*/ 1 w 601"/>
                <a:gd name="T25" fmla="*/ 3 h 1006"/>
                <a:gd name="T26" fmla="*/ 1 w 601"/>
                <a:gd name="T27" fmla="*/ 3 h 1006"/>
                <a:gd name="T28" fmla="*/ 1 w 601"/>
                <a:gd name="T29" fmla="*/ 3 h 1006"/>
                <a:gd name="T30" fmla="*/ 1 w 601"/>
                <a:gd name="T31" fmla="*/ 4 h 1006"/>
                <a:gd name="T32" fmla="*/ 1 w 601"/>
                <a:gd name="T33" fmla="*/ 4 h 1006"/>
                <a:gd name="T34" fmla="*/ 1 w 601"/>
                <a:gd name="T35" fmla="*/ 4 h 1006"/>
                <a:gd name="T36" fmla="*/ 1 w 601"/>
                <a:gd name="T37" fmla="*/ 4 h 1006"/>
                <a:gd name="T38" fmla="*/ 1 w 601"/>
                <a:gd name="T39" fmla="*/ 4 h 1006"/>
                <a:gd name="T40" fmla="*/ 1 w 601"/>
                <a:gd name="T41" fmla="*/ 4 h 1006"/>
                <a:gd name="T42" fmla="*/ 1 w 601"/>
                <a:gd name="T43" fmla="*/ 4 h 1006"/>
                <a:gd name="T44" fmla="*/ 1 w 601"/>
                <a:gd name="T45" fmla="*/ 4 h 1006"/>
                <a:gd name="T46" fmla="*/ 1 w 601"/>
                <a:gd name="T47" fmla="*/ 4 h 1006"/>
                <a:gd name="T48" fmla="*/ 1 w 601"/>
                <a:gd name="T49" fmla="*/ 4 h 1006"/>
                <a:gd name="T50" fmla="*/ 1 w 601"/>
                <a:gd name="T51" fmla="*/ 4 h 1006"/>
                <a:gd name="T52" fmla="*/ 1 w 601"/>
                <a:gd name="T53" fmla="*/ 4 h 1006"/>
                <a:gd name="T54" fmla="*/ 2 w 601"/>
                <a:gd name="T55" fmla="*/ 4 h 1006"/>
                <a:gd name="T56" fmla="*/ 2 w 601"/>
                <a:gd name="T57" fmla="*/ 3 h 1006"/>
                <a:gd name="T58" fmla="*/ 2 w 601"/>
                <a:gd name="T59" fmla="*/ 3 h 1006"/>
                <a:gd name="T60" fmla="*/ 2 w 601"/>
                <a:gd name="T61" fmla="*/ 3 h 1006"/>
                <a:gd name="T62" fmla="*/ 2 w 601"/>
                <a:gd name="T63" fmla="*/ 3 h 1006"/>
                <a:gd name="T64" fmla="*/ 2 w 601"/>
                <a:gd name="T65" fmla="*/ 3 h 1006"/>
                <a:gd name="T66" fmla="*/ 2 w 601"/>
                <a:gd name="T67" fmla="*/ 3 h 1006"/>
                <a:gd name="T68" fmla="*/ 2 w 601"/>
                <a:gd name="T69" fmla="*/ 3 h 1006"/>
                <a:gd name="T70" fmla="*/ 2 w 601"/>
                <a:gd name="T71" fmla="*/ 2 h 1006"/>
                <a:gd name="T72" fmla="*/ 2 w 601"/>
                <a:gd name="T73" fmla="*/ 2 h 1006"/>
                <a:gd name="T74" fmla="*/ 2 w 601"/>
                <a:gd name="T75" fmla="*/ 1 h 1006"/>
                <a:gd name="T76" fmla="*/ 2 w 601"/>
                <a:gd name="T77" fmla="*/ 1 h 1006"/>
                <a:gd name="T78" fmla="*/ 2 w 601"/>
                <a:gd name="T79" fmla="*/ 1 h 1006"/>
                <a:gd name="T80" fmla="*/ 2 w 601"/>
                <a:gd name="T81" fmla="*/ 0 h 1006"/>
                <a:gd name="T82" fmla="*/ 2 w 601"/>
                <a:gd name="T83" fmla="*/ 0 h 1006"/>
                <a:gd name="T84" fmla="*/ 2 w 601"/>
                <a:gd name="T85" fmla="*/ 0 h 1006"/>
                <a:gd name="T86" fmla="*/ 2 w 601"/>
                <a:gd name="T87" fmla="*/ 0 h 1006"/>
                <a:gd name="T88" fmla="*/ 1 w 601"/>
                <a:gd name="T89" fmla="*/ 0 h 1006"/>
                <a:gd name="T90" fmla="*/ 1 w 601"/>
                <a:gd name="T91" fmla="*/ 0 h 10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1"/>
                <a:gd name="T139" fmla="*/ 0 h 1006"/>
                <a:gd name="T140" fmla="*/ 601 w 601"/>
                <a:gd name="T141" fmla="*/ 1006 h 10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1" h="1006">
                  <a:moveTo>
                    <a:pt x="239" y="1"/>
                  </a:moveTo>
                  <a:lnTo>
                    <a:pt x="199" y="13"/>
                  </a:lnTo>
                  <a:lnTo>
                    <a:pt x="161" y="27"/>
                  </a:lnTo>
                  <a:lnTo>
                    <a:pt x="127" y="43"/>
                  </a:lnTo>
                  <a:lnTo>
                    <a:pt x="97" y="63"/>
                  </a:lnTo>
                  <a:lnTo>
                    <a:pt x="71" y="84"/>
                  </a:lnTo>
                  <a:lnTo>
                    <a:pt x="48" y="107"/>
                  </a:lnTo>
                  <a:lnTo>
                    <a:pt x="29" y="134"/>
                  </a:lnTo>
                  <a:lnTo>
                    <a:pt x="15" y="162"/>
                  </a:lnTo>
                  <a:lnTo>
                    <a:pt x="6" y="192"/>
                  </a:lnTo>
                  <a:lnTo>
                    <a:pt x="2" y="224"/>
                  </a:lnTo>
                  <a:lnTo>
                    <a:pt x="0" y="257"/>
                  </a:lnTo>
                  <a:lnTo>
                    <a:pt x="6" y="292"/>
                  </a:lnTo>
                  <a:lnTo>
                    <a:pt x="15" y="329"/>
                  </a:lnTo>
                  <a:lnTo>
                    <a:pt x="30" y="367"/>
                  </a:lnTo>
                  <a:lnTo>
                    <a:pt x="51" y="405"/>
                  </a:lnTo>
                  <a:lnTo>
                    <a:pt x="78" y="445"/>
                  </a:lnTo>
                  <a:lnTo>
                    <a:pt x="85" y="473"/>
                  </a:lnTo>
                  <a:lnTo>
                    <a:pt x="91" y="501"/>
                  </a:lnTo>
                  <a:lnTo>
                    <a:pt x="98" y="529"/>
                  </a:lnTo>
                  <a:lnTo>
                    <a:pt x="105" y="558"/>
                  </a:lnTo>
                  <a:lnTo>
                    <a:pt x="112" y="587"/>
                  </a:lnTo>
                  <a:lnTo>
                    <a:pt x="119" y="614"/>
                  </a:lnTo>
                  <a:lnTo>
                    <a:pt x="126" y="643"/>
                  </a:lnTo>
                  <a:lnTo>
                    <a:pt x="133" y="671"/>
                  </a:lnTo>
                  <a:lnTo>
                    <a:pt x="135" y="688"/>
                  </a:lnTo>
                  <a:lnTo>
                    <a:pt x="138" y="705"/>
                  </a:lnTo>
                  <a:lnTo>
                    <a:pt x="140" y="724"/>
                  </a:lnTo>
                  <a:lnTo>
                    <a:pt x="142" y="741"/>
                  </a:lnTo>
                  <a:lnTo>
                    <a:pt x="139" y="790"/>
                  </a:lnTo>
                  <a:lnTo>
                    <a:pt x="136" y="837"/>
                  </a:lnTo>
                  <a:lnTo>
                    <a:pt x="133" y="885"/>
                  </a:lnTo>
                  <a:lnTo>
                    <a:pt x="129" y="934"/>
                  </a:lnTo>
                  <a:lnTo>
                    <a:pt x="138" y="946"/>
                  </a:lnTo>
                  <a:lnTo>
                    <a:pt x="144" y="960"/>
                  </a:lnTo>
                  <a:lnTo>
                    <a:pt x="151" y="973"/>
                  </a:lnTo>
                  <a:lnTo>
                    <a:pt x="159" y="987"/>
                  </a:lnTo>
                  <a:lnTo>
                    <a:pt x="179" y="989"/>
                  </a:lnTo>
                  <a:lnTo>
                    <a:pt x="199" y="991"/>
                  </a:lnTo>
                  <a:lnTo>
                    <a:pt x="218" y="993"/>
                  </a:lnTo>
                  <a:lnTo>
                    <a:pt x="238" y="996"/>
                  </a:lnTo>
                  <a:lnTo>
                    <a:pt x="257" y="998"/>
                  </a:lnTo>
                  <a:lnTo>
                    <a:pt x="277" y="1002"/>
                  </a:lnTo>
                  <a:lnTo>
                    <a:pt x="296" y="1004"/>
                  </a:lnTo>
                  <a:lnTo>
                    <a:pt x="316" y="1006"/>
                  </a:lnTo>
                  <a:lnTo>
                    <a:pt x="321" y="1002"/>
                  </a:lnTo>
                  <a:lnTo>
                    <a:pt x="325" y="997"/>
                  </a:lnTo>
                  <a:lnTo>
                    <a:pt x="329" y="992"/>
                  </a:lnTo>
                  <a:lnTo>
                    <a:pt x="333" y="988"/>
                  </a:lnTo>
                  <a:lnTo>
                    <a:pt x="338" y="983"/>
                  </a:lnTo>
                  <a:lnTo>
                    <a:pt x="343" y="978"/>
                  </a:lnTo>
                  <a:lnTo>
                    <a:pt x="346" y="974"/>
                  </a:lnTo>
                  <a:lnTo>
                    <a:pt x="351" y="969"/>
                  </a:lnTo>
                  <a:lnTo>
                    <a:pt x="358" y="929"/>
                  </a:lnTo>
                  <a:lnTo>
                    <a:pt x="364" y="887"/>
                  </a:lnTo>
                  <a:lnTo>
                    <a:pt x="371" y="846"/>
                  </a:lnTo>
                  <a:lnTo>
                    <a:pt x="378" y="806"/>
                  </a:lnTo>
                  <a:lnTo>
                    <a:pt x="385" y="787"/>
                  </a:lnTo>
                  <a:lnTo>
                    <a:pt x="392" y="769"/>
                  </a:lnTo>
                  <a:lnTo>
                    <a:pt x="399" y="752"/>
                  </a:lnTo>
                  <a:lnTo>
                    <a:pt x="406" y="733"/>
                  </a:lnTo>
                  <a:lnTo>
                    <a:pt x="412" y="724"/>
                  </a:lnTo>
                  <a:lnTo>
                    <a:pt x="417" y="716"/>
                  </a:lnTo>
                  <a:lnTo>
                    <a:pt x="423" y="707"/>
                  </a:lnTo>
                  <a:lnTo>
                    <a:pt x="429" y="697"/>
                  </a:lnTo>
                  <a:lnTo>
                    <a:pt x="434" y="689"/>
                  </a:lnTo>
                  <a:lnTo>
                    <a:pt x="439" y="680"/>
                  </a:lnTo>
                  <a:lnTo>
                    <a:pt x="445" y="672"/>
                  </a:lnTo>
                  <a:lnTo>
                    <a:pt x="451" y="663"/>
                  </a:lnTo>
                  <a:lnTo>
                    <a:pt x="474" y="632"/>
                  </a:lnTo>
                  <a:lnTo>
                    <a:pt x="498" y="596"/>
                  </a:lnTo>
                  <a:lnTo>
                    <a:pt x="522" y="554"/>
                  </a:lnTo>
                  <a:lnTo>
                    <a:pt x="545" y="506"/>
                  </a:lnTo>
                  <a:lnTo>
                    <a:pt x="566" y="452"/>
                  </a:lnTo>
                  <a:lnTo>
                    <a:pt x="583" y="391"/>
                  </a:lnTo>
                  <a:lnTo>
                    <a:pt x="595" y="323"/>
                  </a:lnTo>
                  <a:lnTo>
                    <a:pt x="601" y="248"/>
                  </a:lnTo>
                  <a:lnTo>
                    <a:pt x="599" y="216"/>
                  </a:lnTo>
                  <a:lnTo>
                    <a:pt x="594" y="186"/>
                  </a:lnTo>
                  <a:lnTo>
                    <a:pt x="584" y="158"/>
                  </a:lnTo>
                  <a:lnTo>
                    <a:pt x="570" y="133"/>
                  </a:lnTo>
                  <a:lnTo>
                    <a:pt x="552" y="110"/>
                  </a:lnTo>
                  <a:lnTo>
                    <a:pt x="532" y="89"/>
                  </a:lnTo>
                  <a:lnTo>
                    <a:pt x="508" y="71"/>
                  </a:lnTo>
                  <a:lnTo>
                    <a:pt x="483" y="53"/>
                  </a:lnTo>
                  <a:lnTo>
                    <a:pt x="455" y="39"/>
                  </a:lnTo>
                  <a:lnTo>
                    <a:pt x="426" y="27"/>
                  </a:lnTo>
                  <a:lnTo>
                    <a:pt x="396" y="16"/>
                  </a:lnTo>
                  <a:lnTo>
                    <a:pt x="364" y="10"/>
                  </a:lnTo>
                  <a:lnTo>
                    <a:pt x="332" y="4"/>
                  </a:lnTo>
                  <a:lnTo>
                    <a:pt x="301" y="0"/>
                  </a:lnTo>
                  <a:lnTo>
                    <a:pt x="270" y="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485"/>
            <p:cNvSpPr>
              <a:spLocks noChangeAspect="1"/>
            </p:cNvSpPr>
            <p:nvPr/>
          </p:nvSpPr>
          <p:spPr bwMode="auto">
            <a:xfrm>
              <a:off x="4660" y="2938"/>
              <a:ext cx="187" cy="333"/>
            </a:xfrm>
            <a:custGeom>
              <a:avLst/>
              <a:gdLst>
                <a:gd name="T0" fmla="*/ 1 w 556"/>
                <a:gd name="T1" fmla="*/ 0 h 992"/>
                <a:gd name="T2" fmla="*/ 0 w 556"/>
                <a:gd name="T3" fmla="*/ 0 h 992"/>
                <a:gd name="T4" fmla="*/ 0 w 556"/>
                <a:gd name="T5" fmla="*/ 0 h 992"/>
                <a:gd name="T6" fmla="*/ 0 w 556"/>
                <a:gd name="T7" fmla="*/ 1 h 992"/>
                <a:gd name="T8" fmla="*/ 0 w 556"/>
                <a:gd name="T9" fmla="*/ 1 h 992"/>
                <a:gd name="T10" fmla="*/ 0 w 556"/>
                <a:gd name="T11" fmla="*/ 1 h 992"/>
                <a:gd name="T12" fmla="*/ 0 w 556"/>
                <a:gd name="T13" fmla="*/ 1 h 992"/>
                <a:gd name="T14" fmla="*/ 0 w 556"/>
                <a:gd name="T15" fmla="*/ 2 h 992"/>
                <a:gd name="T16" fmla="*/ 0 w 556"/>
                <a:gd name="T17" fmla="*/ 2 h 992"/>
                <a:gd name="T18" fmla="*/ 0 w 556"/>
                <a:gd name="T19" fmla="*/ 2 h 992"/>
                <a:gd name="T20" fmla="*/ 0 w 556"/>
                <a:gd name="T21" fmla="*/ 2 h 992"/>
                <a:gd name="T22" fmla="*/ 0 w 556"/>
                <a:gd name="T23" fmla="*/ 3 h 992"/>
                <a:gd name="T24" fmla="*/ 1 w 556"/>
                <a:gd name="T25" fmla="*/ 3 h 992"/>
                <a:gd name="T26" fmla="*/ 1 w 556"/>
                <a:gd name="T27" fmla="*/ 3 h 992"/>
                <a:gd name="T28" fmla="*/ 1 w 556"/>
                <a:gd name="T29" fmla="*/ 3 h 992"/>
                <a:gd name="T30" fmla="*/ 0 w 556"/>
                <a:gd name="T31" fmla="*/ 4 h 992"/>
                <a:gd name="T32" fmla="*/ 1 w 556"/>
                <a:gd name="T33" fmla="*/ 4 h 992"/>
                <a:gd name="T34" fmla="*/ 1 w 556"/>
                <a:gd name="T35" fmla="*/ 4 h 992"/>
                <a:gd name="T36" fmla="*/ 1 w 556"/>
                <a:gd name="T37" fmla="*/ 4 h 992"/>
                <a:gd name="T38" fmla="*/ 1 w 556"/>
                <a:gd name="T39" fmla="*/ 4 h 992"/>
                <a:gd name="T40" fmla="*/ 1 w 556"/>
                <a:gd name="T41" fmla="*/ 4 h 992"/>
                <a:gd name="T42" fmla="*/ 1 w 556"/>
                <a:gd name="T43" fmla="*/ 4 h 992"/>
                <a:gd name="T44" fmla="*/ 1 w 556"/>
                <a:gd name="T45" fmla="*/ 4 h 992"/>
                <a:gd name="T46" fmla="*/ 1 w 556"/>
                <a:gd name="T47" fmla="*/ 4 h 992"/>
                <a:gd name="T48" fmla="*/ 1 w 556"/>
                <a:gd name="T49" fmla="*/ 4 h 992"/>
                <a:gd name="T50" fmla="*/ 1 w 556"/>
                <a:gd name="T51" fmla="*/ 4 h 992"/>
                <a:gd name="T52" fmla="*/ 1 w 556"/>
                <a:gd name="T53" fmla="*/ 3 h 992"/>
                <a:gd name="T54" fmla="*/ 2 w 556"/>
                <a:gd name="T55" fmla="*/ 3 h 992"/>
                <a:gd name="T56" fmla="*/ 2 w 556"/>
                <a:gd name="T57" fmla="*/ 3 h 992"/>
                <a:gd name="T58" fmla="*/ 2 w 556"/>
                <a:gd name="T59" fmla="*/ 3 h 992"/>
                <a:gd name="T60" fmla="*/ 2 w 556"/>
                <a:gd name="T61" fmla="*/ 3 h 992"/>
                <a:gd name="T62" fmla="*/ 2 w 556"/>
                <a:gd name="T63" fmla="*/ 3 h 992"/>
                <a:gd name="T64" fmla="*/ 2 w 556"/>
                <a:gd name="T65" fmla="*/ 3 h 992"/>
                <a:gd name="T66" fmla="*/ 2 w 556"/>
                <a:gd name="T67" fmla="*/ 2 h 992"/>
                <a:gd name="T68" fmla="*/ 2 w 556"/>
                <a:gd name="T69" fmla="*/ 2 h 992"/>
                <a:gd name="T70" fmla="*/ 2 w 556"/>
                <a:gd name="T71" fmla="*/ 1 h 992"/>
                <a:gd name="T72" fmla="*/ 2 w 556"/>
                <a:gd name="T73" fmla="*/ 1 h 992"/>
                <a:gd name="T74" fmla="*/ 2 w 556"/>
                <a:gd name="T75" fmla="*/ 1 h 992"/>
                <a:gd name="T76" fmla="*/ 2 w 556"/>
                <a:gd name="T77" fmla="*/ 0 h 992"/>
                <a:gd name="T78" fmla="*/ 2 w 556"/>
                <a:gd name="T79" fmla="*/ 0 h 992"/>
                <a:gd name="T80" fmla="*/ 2 w 556"/>
                <a:gd name="T81" fmla="*/ 0 h 992"/>
                <a:gd name="T82" fmla="*/ 2 w 556"/>
                <a:gd name="T83" fmla="*/ 0 h 992"/>
                <a:gd name="T84" fmla="*/ 1 w 556"/>
                <a:gd name="T85" fmla="*/ 0 h 992"/>
                <a:gd name="T86" fmla="*/ 1 w 556"/>
                <a:gd name="T87" fmla="*/ 0 h 9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6"/>
                <a:gd name="T133" fmla="*/ 0 h 992"/>
                <a:gd name="T134" fmla="*/ 556 w 556"/>
                <a:gd name="T135" fmla="*/ 992 h 9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6" h="992">
                  <a:moveTo>
                    <a:pt x="230" y="1"/>
                  </a:moveTo>
                  <a:lnTo>
                    <a:pt x="189" y="11"/>
                  </a:lnTo>
                  <a:lnTo>
                    <a:pt x="152" y="24"/>
                  </a:lnTo>
                  <a:lnTo>
                    <a:pt x="119" y="40"/>
                  </a:lnTo>
                  <a:lnTo>
                    <a:pt x="90" y="59"/>
                  </a:lnTo>
                  <a:lnTo>
                    <a:pt x="65" y="79"/>
                  </a:lnTo>
                  <a:lnTo>
                    <a:pt x="43" y="101"/>
                  </a:lnTo>
                  <a:lnTo>
                    <a:pt x="26" y="127"/>
                  </a:lnTo>
                  <a:lnTo>
                    <a:pt x="13" y="153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2"/>
                  </a:lnTo>
                  <a:lnTo>
                    <a:pt x="7" y="274"/>
                  </a:lnTo>
                  <a:lnTo>
                    <a:pt x="18" y="308"/>
                  </a:lnTo>
                  <a:lnTo>
                    <a:pt x="33" y="342"/>
                  </a:lnTo>
                  <a:lnTo>
                    <a:pt x="53" y="377"/>
                  </a:lnTo>
                  <a:lnTo>
                    <a:pt x="80" y="412"/>
                  </a:lnTo>
                  <a:lnTo>
                    <a:pt x="86" y="444"/>
                  </a:lnTo>
                  <a:lnTo>
                    <a:pt x="90" y="475"/>
                  </a:lnTo>
                  <a:lnTo>
                    <a:pt x="96" y="506"/>
                  </a:lnTo>
                  <a:lnTo>
                    <a:pt x="102" y="537"/>
                  </a:lnTo>
                  <a:lnTo>
                    <a:pt x="106" y="568"/>
                  </a:lnTo>
                  <a:lnTo>
                    <a:pt x="112" y="599"/>
                  </a:lnTo>
                  <a:lnTo>
                    <a:pt x="117" y="630"/>
                  </a:lnTo>
                  <a:lnTo>
                    <a:pt x="122" y="661"/>
                  </a:lnTo>
                  <a:lnTo>
                    <a:pt x="125" y="679"/>
                  </a:lnTo>
                  <a:lnTo>
                    <a:pt x="127" y="696"/>
                  </a:lnTo>
                  <a:lnTo>
                    <a:pt x="128" y="713"/>
                  </a:lnTo>
                  <a:lnTo>
                    <a:pt x="130" y="730"/>
                  </a:lnTo>
                  <a:lnTo>
                    <a:pt x="127" y="779"/>
                  </a:lnTo>
                  <a:lnTo>
                    <a:pt x="124" y="826"/>
                  </a:lnTo>
                  <a:lnTo>
                    <a:pt x="120" y="873"/>
                  </a:lnTo>
                  <a:lnTo>
                    <a:pt x="118" y="921"/>
                  </a:lnTo>
                  <a:lnTo>
                    <a:pt x="124" y="934"/>
                  </a:lnTo>
                  <a:lnTo>
                    <a:pt x="130" y="947"/>
                  </a:lnTo>
                  <a:lnTo>
                    <a:pt x="137" y="961"/>
                  </a:lnTo>
                  <a:lnTo>
                    <a:pt x="144" y="974"/>
                  </a:lnTo>
                  <a:lnTo>
                    <a:pt x="162" y="976"/>
                  </a:lnTo>
                  <a:lnTo>
                    <a:pt x="180" y="978"/>
                  </a:lnTo>
                  <a:lnTo>
                    <a:pt x="197" y="980"/>
                  </a:lnTo>
                  <a:lnTo>
                    <a:pt x="216" y="983"/>
                  </a:lnTo>
                  <a:lnTo>
                    <a:pt x="233" y="985"/>
                  </a:lnTo>
                  <a:lnTo>
                    <a:pt x="251" y="987"/>
                  </a:lnTo>
                  <a:lnTo>
                    <a:pt x="269" y="990"/>
                  </a:lnTo>
                  <a:lnTo>
                    <a:pt x="287" y="992"/>
                  </a:lnTo>
                  <a:lnTo>
                    <a:pt x="295" y="983"/>
                  </a:lnTo>
                  <a:lnTo>
                    <a:pt x="303" y="974"/>
                  </a:lnTo>
                  <a:lnTo>
                    <a:pt x="311" y="964"/>
                  </a:lnTo>
                  <a:lnTo>
                    <a:pt x="319" y="955"/>
                  </a:lnTo>
                  <a:lnTo>
                    <a:pt x="325" y="915"/>
                  </a:lnTo>
                  <a:lnTo>
                    <a:pt x="332" y="873"/>
                  </a:lnTo>
                  <a:lnTo>
                    <a:pt x="339" y="833"/>
                  </a:lnTo>
                  <a:lnTo>
                    <a:pt x="346" y="793"/>
                  </a:lnTo>
                  <a:lnTo>
                    <a:pt x="352" y="774"/>
                  </a:lnTo>
                  <a:lnTo>
                    <a:pt x="359" y="757"/>
                  </a:lnTo>
                  <a:lnTo>
                    <a:pt x="365" y="740"/>
                  </a:lnTo>
                  <a:lnTo>
                    <a:pt x="371" y="721"/>
                  </a:lnTo>
                  <a:lnTo>
                    <a:pt x="377" y="712"/>
                  </a:lnTo>
                  <a:lnTo>
                    <a:pt x="382" y="703"/>
                  </a:lnTo>
                  <a:lnTo>
                    <a:pt x="387" y="695"/>
                  </a:lnTo>
                  <a:lnTo>
                    <a:pt x="393" y="686"/>
                  </a:lnTo>
                  <a:lnTo>
                    <a:pt x="398" y="677"/>
                  </a:lnTo>
                  <a:lnTo>
                    <a:pt x="404" y="668"/>
                  </a:lnTo>
                  <a:lnTo>
                    <a:pt x="408" y="660"/>
                  </a:lnTo>
                  <a:lnTo>
                    <a:pt x="414" y="651"/>
                  </a:lnTo>
                  <a:lnTo>
                    <a:pt x="435" y="620"/>
                  </a:lnTo>
                  <a:lnTo>
                    <a:pt x="457" y="584"/>
                  </a:lnTo>
                  <a:lnTo>
                    <a:pt x="478" y="543"/>
                  </a:lnTo>
                  <a:lnTo>
                    <a:pt x="499" y="495"/>
                  </a:lnTo>
                  <a:lnTo>
                    <a:pt x="519" y="441"/>
                  </a:lnTo>
                  <a:lnTo>
                    <a:pt x="535" y="381"/>
                  </a:lnTo>
                  <a:lnTo>
                    <a:pt x="548" y="313"/>
                  </a:lnTo>
                  <a:lnTo>
                    <a:pt x="554" y="240"/>
                  </a:lnTo>
                  <a:lnTo>
                    <a:pt x="556" y="210"/>
                  </a:lnTo>
                  <a:lnTo>
                    <a:pt x="552" y="182"/>
                  </a:lnTo>
                  <a:lnTo>
                    <a:pt x="545" y="157"/>
                  </a:lnTo>
                  <a:lnTo>
                    <a:pt x="534" y="132"/>
                  </a:lnTo>
                  <a:lnTo>
                    <a:pt x="519" y="109"/>
                  </a:lnTo>
                  <a:lnTo>
                    <a:pt x="500" y="90"/>
                  </a:lnTo>
                  <a:lnTo>
                    <a:pt x="480" y="71"/>
                  </a:lnTo>
                  <a:lnTo>
                    <a:pt x="457" y="55"/>
                  </a:lnTo>
                  <a:lnTo>
                    <a:pt x="431" y="40"/>
                  </a:lnTo>
                  <a:lnTo>
                    <a:pt x="405" y="29"/>
                  </a:lnTo>
                  <a:lnTo>
                    <a:pt x="376" y="18"/>
                  </a:lnTo>
                  <a:lnTo>
                    <a:pt x="347" y="10"/>
                  </a:lnTo>
                  <a:lnTo>
                    <a:pt x="317" y="5"/>
                  </a:lnTo>
                  <a:lnTo>
                    <a:pt x="287" y="1"/>
                  </a:lnTo>
                  <a:lnTo>
                    <a:pt x="25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486"/>
            <p:cNvSpPr>
              <a:spLocks noChangeAspect="1"/>
            </p:cNvSpPr>
            <p:nvPr/>
          </p:nvSpPr>
          <p:spPr bwMode="auto">
            <a:xfrm>
              <a:off x="4668" y="2943"/>
              <a:ext cx="172" cy="327"/>
            </a:xfrm>
            <a:custGeom>
              <a:avLst/>
              <a:gdLst>
                <a:gd name="T0" fmla="*/ 1 w 512"/>
                <a:gd name="T1" fmla="*/ 0 h 977"/>
                <a:gd name="T2" fmla="*/ 0 w 512"/>
                <a:gd name="T3" fmla="*/ 0 h 977"/>
                <a:gd name="T4" fmla="*/ 0 w 512"/>
                <a:gd name="T5" fmla="*/ 0 h 977"/>
                <a:gd name="T6" fmla="*/ 0 w 512"/>
                <a:gd name="T7" fmla="*/ 0 h 977"/>
                <a:gd name="T8" fmla="*/ 0 w 512"/>
                <a:gd name="T9" fmla="*/ 1 h 977"/>
                <a:gd name="T10" fmla="*/ 0 w 512"/>
                <a:gd name="T11" fmla="*/ 1 h 977"/>
                <a:gd name="T12" fmla="*/ 0 w 512"/>
                <a:gd name="T13" fmla="*/ 1 h 977"/>
                <a:gd name="T14" fmla="*/ 0 w 512"/>
                <a:gd name="T15" fmla="*/ 1 h 977"/>
                <a:gd name="T16" fmla="*/ 0 w 512"/>
                <a:gd name="T17" fmla="*/ 2 h 977"/>
                <a:gd name="T18" fmla="*/ 0 w 512"/>
                <a:gd name="T19" fmla="*/ 2 h 977"/>
                <a:gd name="T20" fmla="*/ 0 w 512"/>
                <a:gd name="T21" fmla="*/ 3 h 977"/>
                <a:gd name="T22" fmla="*/ 0 w 512"/>
                <a:gd name="T23" fmla="*/ 3 h 977"/>
                <a:gd name="T24" fmla="*/ 0 w 512"/>
                <a:gd name="T25" fmla="*/ 3 h 977"/>
                <a:gd name="T26" fmla="*/ 0 w 512"/>
                <a:gd name="T27" fmla="*/ 4 h 977"/>
                <a:gd name="T28" fmla="*/ 0 w 512"/>
                <a:gd name="T29" fmla="*/ 4 h 977"/>
                <a:gd name="T30" fmla="*/ 1 w 512"/>
                <a:gd name="T31" fmla="*/ 4 h 977"/>
                <a:gd name="T32" fmla="*/ 1 w 512"/>
                <a:gd name="T33" fmla="*/ 4 h 977"/>
                <a:gd name="T34" fmla="*/ 1 w 512"/>
                <a:gd name="T35" fmla="*/ 4 h 977"/>
                <a:gd name="T36" fmla="*/ 1 w 512"/>
                <a:gd name="T37" fmla="*/ 4 h 977"/>
                <a:gd name="T38" fmla="*/ 1 w 512"/>
                <a:gd name="T39" fmla="*/ 4 h 977"/>
                <a:gd name="T40" fmla="*/ 1 w 512"/>
                <a:gd name="T41" fmla="*/ 4 h 977"/>
                <a:gd name="T42" fmla="*/ 1 w 512"/>
                <a:gd name="T43" fmla="*/ 4 h 977"/>
                <a:gd name="T44" fmla="*/ 1 w 512"/>
                <a:gd name="T45" fmla="*/ 4 h 977"/>
                <a:gd name="T46" fmla="*/ 1 w 512"/>
                <a:gd name="T47" fmla="*/ 3 h 977"/>
                <a:gd name="T48" fmla="*/ 1 w 512"/>
                <a:gd name="T49" fmla="*/ 3 h 977"/>
                <a:gd name="T50" fmla="*/ 1 w 512"/>
                <a:gd name="T51" fmla="*/ 3 h 977"/>
                <a:gd name="T52" fmla="*/ 1 w 512"/>
                <a:gd name="T53" fmla="*/ 3 h 977"/>
                <a:gd name="T54" fmla="*/ 1 w 512"/>
                <a:gd name="T55" fmla="*/ 3 h 977"/>
                <a:gd name="T56" fmla="*/ 2 w 512"/>
                <a:gd name="T57" fmla="*/ 3 h 977"/>
                <a:gd name="T58" fmla="*/ 2 w 512"/>
                <a:gd name="T59" fmla="*/ 3 h 977"/>
                <a:gd name="T60" fmla="*/ 2 w 512"/>
                <a:gd name="T61" fmla="*/ 3 h 977"/>
                <a:gd name="T62" fmla="*/ 2 w 512"/>
                <a:gd name="T63" fmla="*/ 2 h 977"/>
                <a:gd name="T64" fmla="*/ 2 w 512"/>
                <a:gd name="T65" fmla="*/ 2 h 977"/>
                <a:gd name="T66" fmla="*/ 2 w 512"/>
                <a:gd name="T67" fmla="*/ 1 h 977"/>
                <a:gd name="T68" fmla="*/ 2 w 512"/>
                <a:gd name="T69" fmla="*/ 1 h 977"/>
                <a:gd name="T70" fmla="*/ 2 w 512"/>
                <a:gd name="T71" fmla="*/ 1 h 977"/>
                <a:gd name="T72" fmla="*/ 2 w 512"/>
                <a:gd name="T73" fmla="*/ 0 h 977"/>
                <a:gd name="T74" fmla="*/ 2 w 512"/>
                <a:gd name="T75" fmla="*/ 0 h 977"/>
                <a:gd name="T76" fmla="*/ 2 w 512"/>
                <a:gd name="T77" fmla="*/ 0 h 977"/>
                <a:gd name="T78" fmla="*/ 1 w 512"/>
                <a:gd name="T79" fmla="*/ 0 h 977"/>
                <a:gd name="T80" fmla="*/ 1 w 512"/>
                <a:gd name="T81" fmla="*/ 0 h 977"/>
                <a:gd name="T82" fmla="*/ 1 w 512"/>
                <a:gd name="T83" fmla="*/ 0 h 9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2"/>
                <a:gd name="T127" fmla="*/ 0 h 977"/>
                <a:gd name="T128" fmla="*/ 512 w 512"/>
                <a:gd name="T129" fmla="*/ 977 h 9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2" h="977">
                  <a:moveTo>
                    <a:pt x="220" y="0"/>
                  </a:moveTo>
                  <a:lnTo>
                    <a:pt x="180" y="9"/>
                  </a:lnTo>
                  <a:lnTo>
                    <a:pt x="144" y="22"/>
                  </a:lnTo>
                  <a:lnTo>
                    <a:pt x="111" y="37"/>
                  </a:lnTo>
                  <a:lnTo>
                    <a:pt x="83" y="54"/>
                  </a:lnTo>
                  <a:lnTo>
                    <a:pt x="59" y="74"/>
                  </a:lnTo>
                  <a:lnTo>
                    <a:pt x="38" y="95"/>
                  </a:lnTo>
                  <a:lnTo>
                    <a:pt x="22" y="118"/>
                  </a:lnTo>
                  <a:lnTo>
                    <a:pt x="11" y="144"/>
                  </a:lnTo>
                  <a:lnTo>
                    <a:pt x="4" y="169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8" y="256"/>
                  </a:lnTo>
                  <a:lnTo>
                    <a:pt x="20" y="286"/>
                  </a:lnTo>
                  <a:lnTo>
                    <a:pt x="35" y="315"/>
                  </a:lnTo>
                  <a:lnTo>
                    <a:pt x="55" y="347"/>
                  </a:lnTo>
                  <a:lnTo>
                    <a:pt x="81" y="378"/>
                  </a:lnTo>
                  <a:lnTo>
                    <a:pt x="89" y="446"/>
                  </a:lnTo>
                  <a:lnTo>
                    <a:pt x="97" y="515"/>
                  </a:lnTo>
                  <a:lnTo>
                    <a:pt x="105" y="583"/>
                  </a:lnTo>
                  <a:lnTo>
                    <a:pt x="113" y="652"/>
                  </a:lnTo>
                  <a:lnTo>
                    <a:pt x="114" y="669"/>
                  </a:lnTo>
                  <a:lnTo>
                    <a:pt x="117" y="685"/>
                  </a:lnTo>
                  <a:lnTo>
                    <a:pt x="118" y="703"/>
                  </a:lnTo>
                  <a:lnTo>
                    <a:pt x="119" y="720"/>
                  </a:lnTo>
                  <a:lnTo>
                    <a:pt x="115" y="767"/>
                  </a:lnTo>
                  <a:lnTo>
                    <a:pt x="112" y="814"/>
                  </a:lnTo>
                  <a:lnTo>
                    <a:pt x="108" y="862"/>
                  </a:lnTo>
                  <a:lnTo>
                    <a:pt x="105" y="909"/>
                  </a:lnTo>
                  <a:lnTo>
                    <a:pt x="111" y="922"/>
                  </a:lnTo>
                  <a:lnTo>
                    <a:pt x="118" y="934"/>
                  </a:lnTo>
                  <a:lnTo>
                    <a:pt x="123" y="948"/>
                  </a:lnTo>
                  <a:lnTo>
                    <a:pt x="129" y="961"/>
                  </a:lnTo>
                  <a:lnTo>
                    <a:pt x="145" y="963"/>
                  </a:lnTo>
                  <a:lnTo>
                    <a:pt x="161" y="964"/>
                  </a:lnTo>
                  <a:lnTo>
                    <a:pt x="178" y="966"/>
                  </a:lnTo>
                  <a:lnTo>
                    <a:pt x="194" y="969"/>
                  </a:lnTo>
                  <a:lnTo>
                    <a:pt x="209" y="970"/>
                  </a:lnTo>
                  <a:lnTo>
                    <a:pt x="225" y="972"/>
                  </a:lnTo>
                  <a:lnTo>
                    <a:pt x="241" y="975"/>
                  </a:lnTo>
                  <a:lnTo>
                    <a:pt x="257" y="977"/>
                  </a:lnTo>
                  <a:lnTo>
                    <a:pt x="265" y="968"/>
                  </a:lnTo>
                  <a:lnTo>
                    <a:pt x="272" y="958"/>
                  </a:lnTo>
                  <a:lnTo>
                    <a:pt x="280" y="949"/>
                  </a:lnTo>
                  <a:lnTo>
                    <a:pt x="287" y="940"/>
                  </a:lnTo>
                  <a:lnTo>
                    <a:pt x="294" y="900"/>
                  </a:lnTo>
                  <a:lnTo>
                    <a:pt x="301" y="859"/>
                  </a:lnTo>
                  <a:lnTo>
                    <a:pt x="307" y="820"/>
                  </a:lnTo>
                  <a:lnTo>
                    <a:pt x="314" y="780"/>
                  </a:lnTo>
                  <a:lnTo>
                    <a:pt x="319" y="761"/>
                  </a:lnTo>
                  <a:lnTo>
                    <a:pt x="326" y="743"/>
                  </a:lnTo>
                  <a:lnTo>
                    <a:pt x="332" y="726"/>
                  </a:lnTo>
                  <a:lnTo>
                    <a:pt x="338" y="707"/>
                  </a:lnTo>
                  <a:lnTo>
                    <a:pt x="342" y="698"/>
                  </a:lnTo>
                  <a:lnTo>
                    <a:pt x="347" y="690"/>
                  </a:lnTo>
                  <a:lnTo>
                    <a:pt x="352" y="681"/>
                  </a:lnTo>
                  <a:lnTo>
                    <a:pt x="357" y="673"/>
                  </a:lnTo>
                  <a:lnTo>
                    <a:pt x="362" y="663"/>
                  </a:lnTo>
                  <a:lnTo>
                    <a:pt x="367" y="655"/>
                  </a:lnTo>
                  <a:lnTo>
                    <a:pt x="372" y="646"/>
                  </a:lnTo>
                  <a:lnTo>
                    <a:pt x="377" y="637"/>
                  </a:lnTo>
                  <a:lnTo>
                    <a:pt x="395" y="606"/>
                  </a:lnTo>
                  <a:lnTo>
                    <a:pt x="415" y="570"/>
                  </a:lnTo>
                  <a:lnTo>
                    <a:pt x="435" y="530"/>
                  </a:lnTo>
                  <a:lnTo>
                    <a:pt x="454" y="483"/>
                  </a:lnTo>
                  <a:lnTo>
                    <a:pt x="471" y="430"/>
                  </a:lnTo>
                  <a:lnTo>
                    <a:pt x="486" y="370"/>
                  </a:lnTo>
                  <a:lnTo>
                    <a:pt x="499" y="303"/>
                  </a:lnTo>
                  <a:lnTo>
                    <a:pt x="507" y="229"/>
                  </a:lnTo>
                  <a:lnTo>
                    <a:pt x="512" y="203"/>
                  </a:lnTo>
                  <a:lnTo>
                    <a:pt x="511" y="177"/>
                  </a:lnTo>
                  <a:lnTo>
                    <a:pt x="506" y="153"/>
                  </a:lnTo>
                  <a:lnTo>
                    <a:pt x="497" y="130"/>
                  </a:lnTo>
                  <a:lnTo>
                    <a:pt x="485" y="109"/>
                  </a:lnTo>
                  <a:lnTo>
                    <a:pt x="469" y="90"/>
                  </a:lnTo>
                  <a:lnTo>
                    <a:pt x="451" y="72"/>
                  </a:lnTo>
                  <a:lnTo>
                    <a:pt x="430" y="56"/>
                  </a:lnTo>
                  <a:lnTo>
                    <a:pt x="407" y="42"/>
                  </a:lnTo>
                  <a:lnTo>
                    <a:pt x="383" y="30"/>
                  </a:lnTo>
                  <a:lnTo>
                    <a:pt x="356" y="19"/>
                  </a:lnTo>
                  <a:lnTo>
                    <a:pt x="330" y="11"/>
                  </a:lnTo>
                  <a:lnTo>
                    <a:pt x="302" y="6"/>
                  </a:lnTo>
                  <a:lnTo>
                    <a:pt x="274" y="1"/>
                  </a:lnTo>
                  <a:lnTo>
                    <a:pt x="247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E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487"/>
            <p:cNvSpPr>
              <a:spLocks noChangeAspect="1"/>
            </p:cNvSpPr>
            <p:nvPr/>
          </p:nvSpPr>
          <p:spPr bwMode="auto">
            <a:xfrm>
              <a:off x="4675" y="2947"/>
              <a:ext cx="157" cy="323"/>
            </a:xfrm>
            <a:custGeom>
              <a:avLst/>
              <a:gdLst>
                <a:gd name="T0" fmla="*/ 1 w 469"/>
                <a:gd name="T1" fmla="*/ 0 h 964"/>
                <a:gd name="T2" fmla="*/ 0 w 469"/>
                <a:gd name="T3" fmla="*/ 0 h 964"/>
                <a:gd name="T4" fmla="*/ 0 w 469"/>
                <a:gd name="T5" fmla="*/ 0 h 964"/>
                <a:gd name="T6" fmla="*/ 0 w 469"/>
                <a:gd name="T7" fmla="*/ 0 h 964"/>
                <a:gd name="T8" fmla="*/ 0 w 469"/>
                <a:gd name="T9" fmla="*/ 1 h 964"/>
                <a:gd name="T10" fmla="*/ 0 w 469"/>
                <a:gd name="T11" fmla="*/ 1 h 964"/>
                <a:gd name="T12" fmla="*/ 0 w 469"/>
                <a:gd name="T13" fmla="*/ 1 h 964"/>
                <a:gd name="T14" fmla="*/ 0 w 469"/>
                <a:gd name="T15" fmla="*/ 1 h 964"/>
                <a:gd name="T16" fmla="*/ 0 w 469"/>
                <a:gd name="T17" fmla="*/ 2 h 964"/>
                <a:gd name="T18" fmla="*/ 0 w 469"/>
                <a:gd name="T19" fmla="*/ 2 h 964"/>
                <a:gd name="T20" fmla="*/ 0 w 469"/>
                <a:gd name="T21" fmla="*/ 3 h 964"/>
                <a:gd name="T22" fmla="*/ 0 w 469"/>
                <a:gd name="T23" fmla="*/ 3 h 964"/>
                <a:gd name="T24" fmla="*/ 0 w 469"/>
                <a:gd name="T25" fmla="*/ 3 h 964"/>
                <a:gd name="T26" fmla="*/ 0 w 469"/>
                <a:gd name="T27" fmla="*/ 4 h 964"/>
                <a:gd name="T28" fmla="*/ 0 w 469"/>
                <a:gd name="T29" fmla="*/ 4 h 964"/>
                <a:gd name="T30" fmla="*/ 0 w 469"/>
                <a:gd name="T31" fmla="*/ 4 h 964"/>
                <a:gd name="T32" fmla="*/ 1 w 469"/>
                <a:gd name="T33" fmla="*/ 4 h 964"/>
                <a:gd name="T34" fmla="*/ 1 w 469"/>
                <a:gd name="T35" fmla="*/ 4 h 964"/>
                <a:gd name="T36" fmla="*/ 1 w 469"/>
                <a:gd name="T37" fmla="*/ 4 h 964"/>
                <a:gd name="T38" fmla="*/ 1 w 469"/>
                <a:gd name="T39" fmla="*/ 4 h 964"/>
                <a:gd name="T40" fmla="*/ 1 w 469"/>
                <a:gd name="T41" fmla="*/ 4 h 964"/>
                <a:gd name="T42" fmla="*/ 1 w 469"/>
                <a:gd name="T43" fmla="*/ 4 h 964"/>
                <a:gd name="T44" fmla="*/ 1 w 469"/>
                <a:gd name="T45" fmla="*/ 4 h 964"/>
                <a:gd name="T46" fmla="*/ 1 w 469"/>
                <a:gd name="T47" fmla="*/ 3 h 964"/>
                <a:gd name="T48" fmla="*/ 1 w 469"/>
                <a:gd name="T49" fmla="*/ 3 h 964"/>
                <a:gd name="T50" fmla="*/ 1 w 469"/>
                <a:gd name="T51" fmla="*/ 3 h 964"/>
                <a:gd name="T52" fmla="*/ 1 w 469"/>
                <a:gd name="T53" fmla="*/ 3 h 964"/>
                <a:gd name="T54" fmla="*/ 1 w 469"/>
                <a:gd name="T55" fmla="*/ 3 h 964"/>
                <a:gd name="T56" fmla="*/ 1 w 469"/>
                <a:gd name="T57" fmla="*/ 3 h 964"/>
                <a:gd name="T58" fmla="*/ 1 w 469"/>
                <a:gd name="T59" fmla="*/ 3 h 964"/>
                <a:gd name="T60" fmla="*/ 1 w 469"/>
                <a:gd name="T61" fmla="*/ 2 h 964"/>
                <a:gd name="T62" fmla="*/ 2 w 469"/>
                <a:gd name="T63" fmla="*/ 2 h 964"/>
                <a:gd name="T64" fmla="*/ 2 w 469"/>
                <a:gd name="T65" fmla="*/ 2 h 964"/>
                <a:gd name="T66" fmla="*/ 2 w 469"/>
                <a:gd name="T67" fmla="*/ 1 h 964"/>
                <a:gd name="T68" fmla="*/ 2 w 469"/>
                <a:gd name="T69" fmla="*/ 1 h 964"/>
                <a:gd name="T70" fmla="*/ 2 w 469"/>
                <a:gd name="T71" fmla="*/ 1 h 964"/>
                <a:gd name="T72" fmla="*/ 2 w 469"/>
                <a:gd name="T73" fmla="*/ 0 h 964"/>
                <a:gd name="T74" fmla="*/ 2 w 469"/>
                <a:gd name="T75" fmla="*/ 0 h 964"/>
                <a:gd name="T76" fmla="*/ 2 w 469"/>
                <a:gd name="T77" fmla="*/ 0 h 964"/>
                <a:gd name="T78" fmla="*/ 1 w 469"/>
                <a:gd name="T79" fmla="*/ 0 h 964"/>
                <a:gd name="T80" fmla="*/ 1 w 469"/>
                <a:gd name="T81" fmla="*/ 0 h 964"/>
                <a:gd name="T82" fmla="*/ 1 w 469"/>
                <a:gd name="T83" fmla="*/ 0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9"/>
                <a:gd name="T127" fmla="*/ 0 h 964"/>
                <a:gd name="T128" fmla="*/ 469 w 469"/>
                <a:gd name="T129" fmla="*/ 964 h 9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9" h="964">
                  <a:moveTo>
                    <a:pt x="211" y="0"/>
                  </a:moveTo>
                  <a:lnTo>
                    <a:pt x="171" y="10"/>
                  </a:lnTo>
                  <a:lnTo>
                    <a:pt x="135" y="21"/>
                  </a:lnTo>
                  <a:lnTo>
                    <a:pt x="104" y="35"/>
                  </a:lnTo>
                  <a:lnTo>
                    <a:pt x="76" y="51"/>
                  </a:lnTo>
                  <a:lnTo>
                    <a:pt x="52" y="70"/>
                  </a:lnTo>
                  <a:lnTo>
                    <a:pt x="33" y="90"/>
                  </a:lnTo>
                  <a:lnTo>
                    <a:pt x="19" y="112"/>
                  </a:lnTo>
                  <a:lnTo>
                    <a:pt x="8" y="135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4" y="211"/>
                  </a:lnTo>
                  <a:lnTo>
                    <a:pt x="10" y="238"/>
                  </a:lnTo>
                  <a:lnTo>
                    <a:pt x="22" y="265"/>
                  </a:lnTo>
                  <a:lnTo>
                    <a:pt x="38" y="292"/>
                  </a:lnTo>
                  <a:lnTo>
                    <a:pt x="58" y="318"/>
                  </a:lnTo>
                  <a:lnTo>
                    <a:pt x="83" y="345"/>
                  </a:lnTo>
                  <a:lnTo>
                    <a:pt x="89" y="420"/>
                  </a:lnTo>
                  <a:lnTo>
                    <a:pt x="93" y="494"/>
                  </a:lnTo>
                  <a:lnTo>
                    <a:pt x="99" y="568"/>
                  </a:lnTo>
                  <a:lnTo>
                    <a:pt x="104" y="643"/>
                  </a:lnTo>
                  <a:lnTo>
                    <a:pt x="105" y="661"/>
                  </a:lnTo>
                  <a:lnTo>
                    <a:pt x="106" y="677"/>
                  </a:lnTo>
                  <a:lnTo>
                    <a:pt x="107" y="694"/>
                  </a:lnTo>
                  <a:lnTo>
                    <a:pt x="108" y="711"/>
                  </a:lnTo>
                  <a:lnTo>
                    <a:pt x="104" y="759"/>
                  </a:lnTo>
                  <a:lnTo>
                    <a:pt x="100" y="805"/>
                  </a:lnTo>
                  <a:lnTo>
                    <a:pt x="97" y="852"/>
                  </a:lnTo>
                  <a:lnTo>
                    <a:pt x="93" y="898"/>
                  </a:lnTo>
                  <a:lnTo>
                    <a:pt x="99" y="911"/>
                  </a:lnTo>
                  <a:lnTo>
                    <a:pt x="104" y="923"/>
                  </a:lnTo>
                  <a:lnTo>
                    <a:pt x="110" y="936"/>
                  </a:lnTo>
                  <a:lnTo>
                    <a:pt x="114" y="949"/>
                  </a:lnTo>
                  <a:lnTo>
                    <a:pt x="128" y="951"/>
                  </a:lnTo>
                  <a:lnTo>
                    <a:pt x="143" y="953"/>
                  </a:lnTo>
                  <a:lnTo>
                    <a:pt x="157" y="954"/>
                  </a:lnTo>
                  <a:lnTo>
                    <a:pt x="172" y="957"/>
                  </a:lnTo>
                  <a:lnTo>
                    <a:pt x="186" y="958"/>
                  </a:lnTo>
                  <a:lnTo>
                    <a:pt x="199" y="960"/>
                  </a:lnTo>
                  <a:lnTo>
                    <a:pt x="214" y="961"/>
                  </a:lnTo>
                  <a:lnTo>
                    <a:pt x="228" y="964"/>
                  </a:lnTo>
                  <a:lnTo>
                    <a:pt x="235" y="954"/>
                  </a:lnTo>
                  <a:lnTo>
                    <a:pt x="242" y="945"/>
                  </a:lnTo>
                  <a:lnTo>
                    <a:pt x="249" y="936"/>
                  </a:lnTo>
                  <a:lnTo>
                    <a:pt x="256" y="927"/>
                  </a:lnTo>
                  <a:lnTo>
                    <a:pt x="262" y="886"/>
                  </a:lnTo>
                  <a:lnTo>
                    <a:pt x="269" y="847"/>
                  </a:lnTo>
                  <a:lnTo>
                    <a:pt x="274" y="807"/>
                  </a:lnTo>
                  <a:lnTo>
                    <a:pt x="280" y="768"/>
                  </a:lnTo>
                  <a:lnTo>
                    <a:pt x="286" y="749"/>
                  </a:lnTo>
                  <a:lnTo>
                    <a:pt x="292" y="732"/>
                  </a:lnTo>
                  <a:lnTo>
                    <a:pt x="297" y="714"/>
                  </a:lnTo>
                  <a:lnTo>
                    <a:pt x="303" y="696"/>
                  </a:lnTo>
                  <a:lnTo>
                    <a:pt x="308" y="687"/>
                  </a:lnTo>
                  <a:lnTo>
                    <a:pt x="312" y="678"/>
                  </a:lnTo>
                  <a:lnTo>
                    <a:pt x="317" y="670"/>
                  </a:lnTo>
                  <a:lnTo>
                    <a:pt x="321" y="661"/>
                  </a:lnTo>
                  <a:lnTo>
                    <a:pt x="325" y="653"/>
                  </a:lnTo>
                  <a:lnTo>
                    <a:pt x="330" y="643"/>
                  </a:lnTo>
                  <a:lnTo>
                    <a:pt x="334" y="635"/>
                  </a:lnTo>
                  <a:lnTo>
                    <a:pt x="339" y="626"/>
                  </a:lnTo>
                  <a:lnTo>
                    <a:pt x="355" y="596"/>
                  </a:lnTo>
                  <a:lnTo>
                    <a:pt x="372" y="560"/>
                  </a:lnTo>
                  <a:lnTo>
                    <a:pt x="391" y="519"/>
                  </a:lnTo>
                  <a:lnTo>
                    <a:pt x="408" y="472"/>
                  </a:lnTo>
                  <a:lnTo>
                    <a:pt x="424" y="420"/>
                  </a:lnTo>
                  <a:lnTo>
                    <a:pt x="439" y="360"/>
                  </a:lnTo>
                  <a:lnTo>
                    <a:pt x="452" y="294"/>
                  </a:lnTo>
                  <a:lnTo>
                    <a:pt x="461" y="222"/>
                  </a:lnTo>
                  <a:lnTo>
                    <a:pt x="468" y="197"/>
                  </a:lnTo>
                  <a:lnTo>
                    <a:pt x="469" y="173"/>
                  </a:lnTo>
                  <a:lnTo>
                    <a:pt x="467" y="151"/>
                  </a:lnTo>
                  <a:lnTo>
                    <a:pt x="461" y="130"/>
                  </a:lnTo>
                  <a:lnTo>
                    <a:pt x="451" y="110"/>
                  </a:lnTo>
                  <a:lnTo>
                    <a:pt x="438" y="91"/>
                  </a:lnTo>
                  <a:lnTo>
                    <a:pt x="422" y="74"/>
                  </a:lnTo>
                  <a:lnTo>
                    <a:pt x="403" y="58"/>
                  </a:lnTo>
                  <a:lnTo>
                    <a:pt x="384" y="44"/>
                  </a:lnTo>
                  <a:lnTo>
                    <a:pt x="361" y="32"/>
                  </a:lnTo>
                  <a:lnTo>
                    <a:pt x="338" y="21"/>
                  </a:lnTo>
                  <a:lnTo>
                    <a:pt x="312" y="13"/>
                  </a:lnTo>
                  <a:lnTo>
                    <a:pt x="287" y="6"/>
                  </a:lnTo>
                  <a:lnTo>
                    <a:pt x="262" y="3"/>
                  </a:lnTo>
                  <a:lnTo>
                    <a:pt x="236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488"/>
            <p:cNvSpPr>
              <a:spLocks noChangeAspect="1"/>
            </p:cNvSpPr>
            <p:nvPr/>
          </p:nvSpPr>
          <p:spPr bwMode="auto">
            <a:xfrm>
              <a:off x="4683" y="2951"/>
              <a:ext cx="143" cy="318"/>
            </a:xfrm>
            <a:custGeom>
              <a:avLst/>
              <a:gdLst>
                <a:gd name="T0" fmla="*/ 1 w 429"/>
                <a:gd name="T1" fmla="*/ 0 h 951"/>
                <a:gd name="T2" fmla="*/ 0 w 429"/>
                <a:gd name="T3" fmla="*/ 0 h 951"/>
                <a:gd name="T4" fmla="*/ 0 w 429"/>
                <a:gd name="T5" fmla="*/ 0 h 951"/>
                <a:gd name="T6" fmla="*/ 0 w 429"/>
                <a:gd name="T7" fmla="*/ 0 h 951"/>
                <a:gd name="T8" fmla="*/ 0 w 429"/>
                <a:gd name="T9" fmla="*/ 1 h 951"/>
                <a:gd name="T10" fmla="*/ 0 w 429"/>
                <a:gd name="T11" fmla="*/ 1 h 951"/>
                <a:gd name="T12" fmla="*/ 0 w 429"/>
                <a:gd name="T13" fmla="*/ 1 h 951"/>
                <a:gd name="T14" fmla="*/ 0 w 429"/>
                <a:gd name="T15" fmla="*/ 1 h 951"/>
                <a:gd name="T16" fmla="*/ 0 w 429"/>
                <a:gd name="T17" fmla="*/ 2 h 951"/>
                <a:gd name="T18" fmla="*/ 0 w 429"/>
                <a:gd name="T19" fmla="*/ 2 h 951"/>
                <a:gd name="T20" fmla="*/ 0 w 429"/>
                <a:gd name="T21" fmla="*/ 3 h 951"/>
                <a:gd name="T22" fmla="*/ 0 w 429"/>
                <a:gd name="T23" fmla="*/ 3 h 951"/>
                <a:gd name="T24" fmla="*/ 0 w 429"/>
                <a:gd name="T25" fmla="*/ 3 h 951"/>
                <a:gd name="T26" fmla="*/ 0 w 429"/>
                <a:gd name="T27" fmla="*/ 3 h 951"/>
                <a:gd name="T28" fmla="*/ 0 w 429"/>
                <a:gd name="T29" fmla="*/ 4 h 951"/>
                <a:gd name="T30" fmla="*/ 0 w 429"/>
                <a:gd name="T31" fmla="*/ 4 h 951"/>
                <a:gd name="T32" fmla="*/ 0 w 429"/>
                <a:gd name="T33" fmla="*/ 4 h 951"/>
                <a:gd name="T34" fmla="*/ 1 w 429"/>
                <a:gd name="T35" fmla="*/ 4 h 951"/>
                <a:gd name="T36" fmla="*/ 1 w 429"/>
                <a:gd name="T37" fmla="*/ 4 h 951"/>
                <a:gd name="T38" fmla="*/ 1 w 429"/>
                <a:gd name="T39" fmla="*/ 4 h 951"/>
                <a:gd name="T40" fmla="*/ 1 w 429"/>
                <a:gd name="T41" fmla="*/ 4 h 951"/>
                <a:gd name="T42" fmla="*/ 1 w 429"/>
                <a:gd name="T43" fmla="*/ 4 h 951"/>
                <a:gd name="T44" fmla="*/ 1 w 429"/>
                <a:gd name="T45" fmla="*/ 4 h 951"/>
                <a:gd name="T46" fmla="*/ 1 w 429"/>
                <a:gd name="T47" fmla="*/ 3 h 951"/>
                <a:gd name="T48" fmla="*/ 1 w 429"/>
                <a:gd name="T49" fmla="*/ 3 h 951"/>
                <a:gd name="T50" fmla="*/ 1 w 429"/>
                <a:gd name="T51" fmla="*/ 3 h 951"/>
                <a:gd name="T52" fmla="*/ 1 w 429"/>
                <a:gd name="T53" fmla="*/ 3 h 951"/>
                <a:gd name="T54" fmla="*/ 1 w 429"/>
                <a:gd name="T55" fmla="*/ 3 h 951"/>
                <a:gd name="T56" fmla="*/ 1 w 429"/>
                <a:gd name="T57" fmla="*/ 2 h 951"/>
                <a:gd name="T58" fmla="*/ 1 w 429"/>
                <a:gd name="T59" fmla="*/ 2 h 951"/>
                <a:gd name="T60" fmla="*/ 2 w 429"/>
                <a:gd name="T61" fmla="*/ 2 h 951"/>
                <a:gd name="T62" fmla="*/ 2 w 429"/>
                <a:gd name="T63" fmla="*/ 1 h 951"/>
                <a:gd name="T64" fmla="*/ 2 w 429"/>
                <a:gd name="T65" fmla="*/ 1 h 951"/>
                <a:gd name="T66" fmla="*/ 2 w 429"/>
                <a:gd name="T67" fmla="*/ 1 h 951"/>
                <a:gd name="T68" fmla="*/ 2 w 429"/>
                <a:gd name="T69" fmla="*/ 0 h 951"/>
                <a:gd name="T70" fmla="*/ 2 w 429"/>
                <a:gd name="T71" fmla="*/ 0 h 951"/>
                <a:gd name="T72" fmla="*/ 1 w 429"/>
                <a:gd name="T73" fmla="*/ 0 h 951"/>
                <a:gd name="T74" fmla="*/ 1 w 429"/>
                <a:gd name="T75" fmla="*/ 0 h 951"/>
                <a:gd name="T76" fmla="*/ 1 w 429"/>
                <a:gd name="T77" fmla="*/ 0 h 951"/>
                <a:gd name="T78" fmla="*/ 1 w 429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9"/>
                <a:gd name="T121" fmla="*/ 0 h 951"/>
                <a:gd name="T122" fmla="*/ 429 w 429"/>
                <a:gd name="T123" fmla="*/ 951 h 9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9" h="951">
                  <a:moveTo>
                    <a:pt x="200" y="0"/>
                  </a:moveTo>
                  <a:lnTo>
                    <a:pt x="161" y="8"/>
                  </a:lnTo>
                  <a:lnTo>
                    <a:pt x="126" y="20"/>
                  </a:lnTo>
                  <a:lnTo>
                    <a:pt x="94" y="32"/>
                  </a:lnTo>
                  <a:lnTo>
                    <a:pt x="68" y="48"/>
                  </a:lnTo>
                  <a:lnTo>
                    <a:pt x="46" y="66"/>
                  </a:lnTo>
                  <a:lnTo>
                    <a:pt x="29" y="85"/>
                  </a:lnTo>
                  <a:lnTo>
                    <a:pt x="15" y="106"/>
                  </a:lnTo>
                  <a:lnTo>
                    <a:pt x="6" y="128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3" y="197"/>
                  </a:lnTo>
                  <a:lnTo>
                    <a:pt x="11" y="221"/>
                  </a:lnTo>
                  <a:lnTo>
                    <a:pt x="23" y="244"/>
                  </a:lnTo>
                  <a:lnTo>
                    <a:pt x="39" y="268"/>
                  </a:lnTo>
                  <a:lnTo>
                    <a:pt x="60" y="290"/>
                  </a:lnTo>
                  <a:lnTo>
                    <a:pt x="84" y="312"/>
                  </a:lnTo>
                  <a:lnTo>
                    <a:pt x="86" y="393"/>
                  </a:lnTo>
                  <a:lnTo>
                    <a:pt x="89" y="474"/>
                  </a:lnTo>
                  <a:lnTo>
                    <a:pt x="91" y="554"/>
                  </a:lnTo>
                  <a:lnTo>
                    <a:pt x="93" y="635"/>
                  </a:lnTo>
                  <a:lnTo>
                    <a:pt x="94" y="652"/>
                  </a:lnTo>
                  <a:lnTo>
                    <a:pt x="96" y="668"/>
                  </a:lnTo>
                  <a:lnTo>
                    <a:pt x="96" y="686"/>
                  </a:lnTo>
                  <a:lnTo>
                    <a:pt x="97" y="703"/>
                  </a:lnTo>
                  <a:lnTo>
                    <a:pt x="92" y="749"/>
                  </a:lnTo>
                  <a:lnTo>
                    <a:pt x="89" y="795"/>
                  </a:lnTo>
                  <a:lnTo>
                    <a:pt x="85" y="842"/>
                  </a:lnTo>
                  <a:lnTo>
                    <a:pt x="81" y="888"/>
                  </a:lnTo>
                  <a:lnTo>
                    <a:pt x="85" y="901"/>
                  </a:lnTo>
                  <a:lnTo>
                    <a:pt x="90" y="913"/>
                  </a:lnTo>
                  <a:lnTo>
                    <a:pt x="93" y="925"/>
                  </a:lnTo>
                  <a:lnTo>
                    <a:pt x="98" y="938"/>
                  </a:lnTo>
                  <a:lnTo>
                    <a:pt x="111" y="939"/>
                  </a:lnTo>
                  <a:lnTo>
                    <a:pt x="123" y="941"/>
                  </a:lnTo>
                  <a:lnTo>
                    <a:pt x="136" y="942"/>
                  </a:lnTo>
                  <a:lnTo>
                    <a:pt x="149" y="944"/>
                  </a:lnTo>
                  <a:lnTo>
                    <a:pt x="161" y="946"/>
                  </a:lnTo>
                  <a:lnTo>
                    <a:pt x="174" y="947"/>
                  </a:lnTo>
                  <a:lnTo>
                    <a:pt x="187" y="949"/>
                  </a:lnTo>
                  <a:lnTo>
                    <a:pt x="199" y="951"/>
                  </a:lnTo>
                  <a:lnTo>
                    <a:pt x="205" y="941"/>
                  </a:lnTo>
                  <a:lnTo>
                    <a:pt x="212" y="932"/>
                  </a:lnTo>
                  <a:lnTo>
                    <a:pt x="218" y="923"/>
                  </a:lnTo>
                  <a:lnTo>
                    <a:pt x="223" y="914"/>
                  </a:lnTo>
                  <a:lnTo>
                    <a:pt x="229" y="874"/>
                  </a:lnTo>
                  <a:lnTo>
                    <a:pt x="236" y="834"/>
                  </a:lnTo>
                  <a:lnTo>
                    <a:pt x="242" y="795"/>
                  </a:lnTo>
                  <a:lnTo>
                    <a:pt x="248" y="756"/>
                  </a:lnTo>
                  <a:lnTo>
                    <a:pt x="253" y="737"/>
                  </a:lnTo>
                  <a:lnTo>
                    <a:pt x="258" y="720"/>
                  </a:lnTo>
                  <a:lnTo>
                    <a:pt x="264" y="703"/>
                  </a:lnTo>
                  <a:lnTo>
                    <a:pt x="268" y="684"/>
                  </a:lnTo>
                  <a:lnTo>
                    <a:pt x="276" y="667"/>
                  </a:lnTo>
                  <a:lnTo>
                    <a:pt x="286" y="650"/>
                  </a:lnTo>
                  <a:lnTo>
                    <a:pt x="294" y="633"/>
                  </a:lnTo>
                  <a:lnTo>
                    <a:pt x="302" y="615"/>
                  </a:lnTo>
                  <a:lnTo>
                    <a:pt x="316" y="585"/>
                  </a:lnTo>
                  <a:lnTo>
                    <a:pt x="331" y="550"/>
                  </a:lnTo>
                  <a:lnTo>
                    <a:pt x="347" y="508"/>
                  </a:lnTo>
                  <a:lnTo>
                    <a:pt x="362" y="462"/>
                  </a:lnTo>
                  <a:lnTo>
                    <a:pt x="377" y="410"/>
                  </a:lnTo>
                  <a:lnTo>
                    <a:pt x="391" y="351"/>
                  </a:lnTo>
                  <a:lnTo>
                    <a:pt x="403" y="286"/>
                  </a:lnTo>
                  <a:lnTo>
                    <a:pt x="414" y="213"/>
                  </a:lnTo>
                  <a:lnTo>
                    <a:pt x="423" y="191"/>
                  </a:lnTo>
                  <a:lnTo>
                    <a:pt x="427" y="171"/>
                  </a:lnTo>
                  <a:lnTo>
                    <a:pt x="429" y="150"/>
                  </a:lnTo>
                  <a:lnTo>
                    <a:pt x="424" y="129"/>
                  </a:lnTo>
                  <a:lnTo>
                    <a:pt x="417" y="111"/>
                  </a:lnTo>
                  <a:lnTo>
                    <a:pt x="407" y="93"/>
                  </a:lnTo>
                  <a:lnTo>
                    <a:pt x="393" y="76"/>
                  </a:lnTo>
                  <a:lnTo>
                    <a:pt x="378" y="61"/>
                  </a:lnTo>
                  <a:lnTo>
                    <a:pt x="359" y="47"/>
                  </a:lnTo>
                  <a:lnTo>
                    <a:pt x="339" y="35"/>
                  </a:lnTo>
                  <a:lnTo>
                    <a:pt x="318" y="24"/>
                  </a:lnTo>
                  <a:lnTo>
                    <a:pt x="295" y="15"/>
                  </a:lnTo>
                  <a:lnTo>
                    <a:pt x="272" y="8"/>
                  </a:lnTo>
                  <a:lnTo>
                    <a:pt x="248" y="3"/>
                  </a:lnTo>
                  <a:lnTo>
                    <a:pt x="223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E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489"/>
            <p:cNvSpPr>
              <a:spLocks noChangeAspect="1"/>
            </p:cNvSpPr>
            <p:nvPr/>
          </p:nvSpPr>
          <p:spPr bwMode="auto">
            <a:xfrm>
              <a:off x="4690" y="2955"/>
              <a:ext cx="131" cy="314"/>
            </a:xfrm>
            <a:custGeom>
              <a:avLst/>
              <a:gdLst>
                <a:gd name="T0" fmla="*/ 1 w 389"/>
                <a:gd name="T1" fmla="*/ 0 h 936"/>
                <a:gd name="T2" fmla="*/ 0 w 389"/>
                <a:gd name="T3" fmla="*/ 0 h 936"/>
                <a:gd name="T4" fmla="*/ 0 w 389"/>
                <a:gd name="T5" fmla="*/ 0 h 936"/>
                <a:gd name="T6" fmla="*/ 0 w 389"/>
                <a:gd name="T7" fmla="*/ 0 h 936"/>
                <a:gd name="T8" fmla="*/ 0 w 389"/>
                <a:gd name="T9" fmla="*/ 1 h 936"/>
                <a:gd name="T10" fmla="*/ 0 w 389"/>
                <a:gd name="T11" fmla="*/ 1 h 936"/>
                <a:gd name="T12" fmla="*/ 0 w 389"/>
                <a:gd name="T13" fmla="*/ 1 h 936"/>
                <a:gd name="T14" fmla="*/ 0 w 389"/>
                <a:gd name="T15" fmla="*/ 1 h 936"/>
                <a:gd name="T16" fmla="*/ 0 w 389"/>
                <a:gd name="T17" fmla="*/ 2 h 936"/>
                <a:gd name="T18" fmla="*/ 0 w 389"/>
                <a:gd name="T19" fmla="*/ 2 h 936"/>
                <a:gd name="T20" fmla="*/ 0 w 389"/>
                <a:gd name="T21" fmla="*/ 3 h 936"/>
                <a:gd name="T22" fmla="*/ 0 w 389"/>
                <a:gd name="T23" fmla="*/ 3 h 936"/>
                <a:gd name="T24" fmla="*/ 0 w 389"/>
                <a:gd name="T25" fmla="*/ 3 h 936"/>
                <a:gd name="T26" fmla="*/ 0 w 389"/>
                <a:gd name="T27" fmla="*/ 3 h 936"/>
                <a:gd name="T28" fmla="*/ 0 w 389"/>
                <a:gd name="T29" fmla="*/ 4 h 936"/>
                <a:gd name="T30" fmla="*/ 0 w 389"/>
                <a:gd name="T31" fmla="*/ 4 h 936"/>
                <a:gd name="T32" fmla="*/ 0 w 389"/>
                <a:gd name="T33" fmla="*/ 4 h 936"/>
                <a:gd name="T34" fmla="*/ 0 w 389"/>
                <a:gd name="T35" fmla="*/ 4 h 936"/>
                <a:gd name="T36" fmla="*/ 1 w 389"/>
                <a:gd name="T37" fmla="*/ 4 h 936"/>
                <a:gd name="T38" fmla="*/ 1 w 389"/>
                <a:gd name="T39" fmla="*/ 4 h 936"/>
                <a:gd name="T40" fmla="*/ 1 w 389"/>
                <a:gd name="T41" fmla="*/ 4 h 936"/>
                <a:gd name="T42" fmla="*/ 1 w 389"/>
                <a:gd name="T43" fmla="*/ 4 h 936"/>
                <a:gd name="T44" fmla="*/ 1 w 389"/>
                <a:gd name="T45" fmla="*/ 4 h 936"/>
                <a:gd name="T46" fmla="*/ 1 w 389"/>
                <a:gd name="T47" fmla="*/ 3 h 936"/>
                <a:gd name="T48" fmla="*/ 1 w 389"/>
                <a:gd name="T49" fmla="*/ 3 h 936"/>
                <a:gd name="T50" fmla="*/ 1 w 389"/>
                <a:gd name="T51" fmla="*/ 3 h 936"/>
                <a:gd name="T52" fmla="*/ 1 w 389"/>
                <a:gd name="T53" fmla="*/ 3 h 936"/>
                <a:gd name="T54" fmla="*/ 1 w 389"/>
                <a:gd name="T55" fmla="*/ 3 h 936"/>
                <a:gd name="T56" fmla="*/ 1 w 389"/>
                <a:gd name="T57" fmla="*/ 2 h 936"/>
                <a:gd name="T58" fmla="*/ 1 w 389"/>
                <a:gd name="T59" fmla="*/ 2 h 936"/>
                <a:gd name="T60" fmla="*/ 1 w 389"/>
                <a:gd name="T61" fmla="*/ 2 h 936"/>
                <a:gd name="T62" fmla="*/ 1 w 389"/>
                <a:gd name="T63" fmla="*/ 1 h 936"/>
                <a:gd name="T64" fmla="*/ 2 w 389"/>
                <a:gd name="T65" fmla="*/ 1 h 936"/>
                <a:gd name="T66" fmla="*/ 2 w 389"/>
                <a:gd name="T67" fmla="*/ 1 h 936"/>
                <a:gd name="T68" fmla="*/ 2 w 389"/>
                <a:gd name="T69" fmla="*/ 0 h 936"/>
                <a:gd name="T70" fmla="*/ 2 w 389"/>
                <a:gd name="T71" fmla="*/ 0 h 936"/>
                <a:gd name="T72" fmla="*/ 1 w 389"/>
                <a:gd name="T73" fmla="*/ 0 h 936"/>
                <a:gd name="T74" fmla="*/ 1 w 389"/>
                <a:gd name="T75" fmla="*/ 0 h 936"/>
                <a:gd name="T76" fmla="*/ 1 w 389"/>
                <a:gd name="T77" fmla="*/ 0 h 936"/>
                <a:gd name="T78" fmla="*/ 1 w 389"/>
                <a:gd name="T79" fmla="*/ 0 h 9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"/>
                <a:gd name="T121" fmla="*/ 0 h 936"/>
                <a:gd name="T122" fmla="*/ 389 w 389"/>
                <a:gd name="T123" fmla="*/ 936 h 9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" h="936">
                  <a:moveTo>
                    <a:pt x="191" y="0"/>
                  </a:moveTo>
                  <a:lnTo>
                    <a:pt x="152" y="8"/>
                  </a:lnTo>
                  <a:lnTo>
                    <a:pt x="117" y="17"/>
                  </a:lnTo>
                  <a:lnTo>
                    <a:pt x="87" y="30"/>
                  </a:lnTo>
                  <a:lnTo>
                    <a:pt x="61" y="45"/>
                  </a:lnTo>
                  <a:lnTo>
                    <a:pt x="40" y="61"/>
                  </a:lnTo>
                  <a:lnTo>
                    <a:pt x="24" y="79"/>
                  </a:lnTo>
                  <a:lnTo>
                    <a:pt x="11" y="99"/>
                  </a:lnTo>
                  <a:lnTo>
                    <a:pt x="3" y="118"/>
                  </a:lnTo>
                  <a:lnTo>
                    <a:pt x="0" y="139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3" y="202"/>
                  </a:lnTo>
                  <a:lnTo>
                    <a:pt x="25" y="223"/>
                  </a:lnTo>
                  <a:lnTo>
                    <a:pt x="42" y="243"/>
                  </a:lnTo>
                  <a:lnTo>
                    <a:pt x="62" y="261"/>
                  </a:lnTo>
                  <a:lnTo>
                    <a:pt x="86" y="278"/>
                  </a:lnTo>
                  <a:lnTo>
                    <a:pt x="85" y="366"/>
                  </a:lnTo>
                  <a:lnTo>
                    <a:pt x="85" y="452"/>
                  </a:lnTo>
                  <a:lnTo>
                    <a:pt x="85" y="539"/>
                  </a:lnTo>
                  <a:lnTo>
                    <a:pt x="84" y="626"/>
                  </a:lnTo>
                  <a:lnTo>
                    <a:pt x="84" y="643"/>
                  </a:lnTo>
                  <a:lnTo>
                    <a:pt x="85" y="660"/>
                  </a:lnTo>
                  <a:lnTo>
                    <a:pt x="85" y="676"/>
                  </a:lnTo>
                  <a:lnTo>
                    <a:pt x="85" y="693"/>
                  </a:lnTo>
                  <a:lnTo>
                    <a:pt x="82" y="739"/>
                  </a:lnTo>
                  <a:lnTo>
                    <a:pt x="77" y="784"/>
                  </a:lnTo>
                  <a:lnTo>
                    <a:pt x="74" y="830"/>
                  </a:lnTo>
                  <a:lnTo>
                    <a:pt x="69" y="876"/>
                  </a:lnTo>
                  <a:lnTo>
                    <a:pt x="72" y="888"/>
                  </a:lnTo>
                  <a:lnTo>
                    <a:pt x="76" y="901"/>
                  </a:lnTo>
                  <a:lnTo>
                    <a:pt x="79" y="912"/>
                  </a:lnTo>
                  <a:lnTo>
                    <a:pt x="83" y="925"/>
                  </a:lnTo>
                  <a:lnTo>
                    <a:pt x="93" y="926"/>
                  </a:lnTo>
                  <a:lnTo>
                    <a:pt x="105" y="928"/>
                  </a:lnTo>
                  <a:lnTo>
                    <a:pt x="115" y="929"/>
                  </a:lnTo>
                  <a:lnTo>
                    <a:pt x="127" y="931"/>
                  </a:lnTo>
                  <a:lnTo>
                    <a:pt x="138" y="933"/>
                  </a:lnTo>
                  <a:lnTo>
                    <a:pt x="148" y="934"/>
                  </a:lnTo>
                  <a:lnTo>
                    <a:pt x="160" y="935"/>
                  </a:lnTo>
                  <a:lnTo>
                    <a:pt x="170" y="936"/>
                  </a:lnTo>
                  <a:lnTo>
                    <a:pt x="176" y="927"/>
                  </a:lnTo>
                  <a:lnTo>
                    <a:pt x="182" y="918"/>
                  </a:lnTo>
                  <a:lnTo>
                    <a:pt x="186" y="909"/>
                  </a:lnTo>
                  <a:lnTo>
                    <a:pt x="192" y="900"/>
                  </a:lnTo>
                  <a:lnTo>
                    <a:pt x="198" y="860"/>
                  </a:lnTo>
                  <a:lnTo>
                    <a:pt x="204" y="821"/>
                  </a:lnTo>
                  <a:lnTo>
                    <a:pt x="210" y="782"/>
                  </a:lnTo>
                  <a:lnTo>
                    <a:pt x="215" y="743"/>
                  </a:lnTo>
                  <a:lnTo>
                    <a:pt x="220" y="726"/>
                  </a:lnTo>
                  <a:lnTo>
                    <a:pt x="226" y="707"/>
                  </a:lnTo>
                  <a:lnTo>
                    <a:pt x="230" y="690"/>
                  </a:lnTo>
                  <a:lnTo>
                    <a:pt x="235" y="673"/>
                  </a:lnTo>
                  <a:lnTo>
                    <a:pt x="242" y="655"/>
                  </a:lnTo>
                  <a:lnTo>
                    <a:pt x="250" y="637"/>
                  </a:lnTo>
                  <a:lnTo>
                    <a:pt x="257" y="620"/>
                  </a:lnTo>
                  <a:lnTo>
                    <a:pt x="264" y="602"/>
                  </a:lnTo>
                  <a:lnTo>
                    <a:pt x="276" y="572"/>
                  </a:lnTo>
                  <a:lnTo>
                    <a:pt x="289" y="537"/>
                  </a:lnTo>
                  <a:lnTo>
                    <a:pt x="302" y="496"/>
                  </a:lnTo>
                  <a:lnTo>
                    <a:pt x="316" y="451"/>
                  </a:lnTo>
                  <a:lnTo>
                    <a:pt x="329" y="399"/>
                  </a:lnTo>
                  <a:lnTo>
                    <a:pt x="343" y="342"/>
                  </a:lnTo>
                  <a:lnTo>
                    <a:pt x="356" y="276"/>
                  </a:lnTo>
                  <a:lnTo>
                    <a:pt x="367" y="205"/>
                  </a:lnTo>
                  <a:lnTo>
                    <a:pt x="379" y="185"/>
                  </a:lnTo>
                  <a:lnTo>
                    <a:pt x="387" y="167"/>
                  </a:lnTo>
                  <a:lnTo>
                    <a:pt x="389" y="147"/>
                  </a:lnTo>
                  <a:lnTo>
                    <a:pt x="388" y="129"/>
                  </a:lnTo>
                  <a:lnTo>
                    <a:pt x="383" y="111"/>
                  </a:lnTo>
                  <a:lnTo>
                    <a:pt x="375" y="94"/>
                  </a:lnTo>
                  <a:lnTo>
                    <a:pt x="365" y="78"/>
                  </a:lnTo>
                  <a:lnTo>
                    <a:pt x="351" y="63"/>
                  </a:lnTo>
                  <a:lnTo>
                    <a:pt x="335" y="49"/>
                  </a:lnTo>
                  <a:lnTo>
                    <a:pt x="318" y="37"/>
                  </a:lnTo>
                  <a:lnTo>
                    <a:pt x="299" y="25"/>
                  </a:lnTo>
                  <a:lnTo>
                    <a:pt x="279" y="16"/>
                  </a:lnTo>
                  <a:lnTo>
                    <a:pt x="257" y="9"/>
                  </a:lnTo>
                  <a:lnTo>
                    <a:pt x="235" y="3"/>
                  </a:lnTo>
                  <a:lnTo>
                    <a:pt x="213" y="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490"/>
            <p:cNvSpPr>
              <a:spLocks noChangeAspect="1"/>
            </p:cNvSpPr>
            <p:nvPr/>
          </p:nvSpPr>
          <p:spPr bwMode="auto">
            <a:xfrm>
              <a:off x="4697" y="2959"/>
              <a:ext cx="118" cy="310"/>
            </a:xfrm>
            <a:custGeom>
              <a:avLst/>
              <a:gdLst>
                <a:gd name="T0" fmla="*/ 1 w 352"/>
                <a:gd name="T1" fmla="*/ 0 h 923"/>
                <a:gd name="T2" fmla="*/ 0 w 352"/>
                <a:gd name="T3" fmla="*/ 0 h 923"/>
                <a:gd name="T4" fmla="*/ 0 w 352"/>
                <a:gd name="T5" fmla="*/ 0 h 923"/>
                <a:gd name="T6" fmla="*/ 0 w 352"/>
                <a:gd name="T7" fmla="*/ 0 h 923"/>
                <a:gd name="T8" fmla="*/ 0 w 352"/>
                <a:gd name="T9" fmla="*/ 1 h 923"/>
                <a:gd name="T10" fmla="*/ 0 w 352"/>
                <a:gd name="T11" fmla="*/ 1 h 923"/>
                <a:gd name="T12" fmla="*/ 0 w 352"/>
                <a:gd name="T13" fmla="*/ 1 h 923"/>
                <a:gd name="T14" fmla="*/ 0 w 352"/>
                <a:gd name="T15" fmla="*/ 1 h 923"/>
                <a:gd name="T16" fmla="*/ 0 w 352"/>
                <a:gd name="T17" fmla="*/ 1 h 923"/>
                <a:gd name="T18" fmla="*/ 0 w 352"/>
                <a:gd name="T19" fmla="*/ 2 h 923"/>
                <a:gd name="T20" fmla="*/ 0 w 352"/>
                <a:gd name="T21" fmla="*/ 3 h 923"/>
                <a:gd name="T22" fmla="*/ 0 w 352"/>
                <a:gd name="T23" fmla="*/ 3 h 923"/>
                <a:gd name="T24" fmla="*/ 0 w 352"/>
                <a:gd name="T25" fmla="*/ 3 h 923"/>
                <a:gd name="T26" fmla="*/ 0 w 352"/>
                <a:gd name="T27" fmla="*/ 3 h 923"/>
                <a:gd name="T28" fmla="*/ 0 w 352"/>
                <a:gd name="T29" fmla="*/ 4 h 923"/>
                <a:gd name="T30" fmla="*/ 0 w 352"/>
                <a:gd name="T31" fmla="*/ 4 h 923"/>
                <a:gd name="T32" fmla="*/ 0 w 352"/>
                <a:gd name="T33" fmla="*/ 4 h 923"/>
                <a:gd name="T34" fmla="*/ 0 w 352"/>
                <a:gd name="T35" fmla="*/ 4 h 923"/>
                <a:gd name="T36" fmla="*/ 0 w 352"/>
                <a:gd name="T37" fmla="*/ 4 h 923"/>
                <a:gd name="T38" fmla="*/ 1 w 352"/>
                <a:gd name="T39" fmla="*/ 4 h 923"/>
                <a:gd name="T40" fmla="*/ 1 w 352"/>
                <a:gd name="T41" fmla="*/ 4 h 923"/>
                <a:gd name="T42" fmla="*/ 1 w 352"/>
                <a:gd name="T43" fmla="*/ 4 h 923"/>
                <a:gd name="T44" fmla="*/ 1 w 352"/>
                <a:gd name="T45" fmla="*/ 4 h 923"/>
                <a:gd name="T46" fmla="*/ 1 w 352"/>
                <a:gd name="T47" fmla="*/ 3 h 923"/>
                <a:gd name="T48" fmla="*/ 1 w 352"/>
                <a:gd name="T49" fmla="*/ 3 h 923"/>
                <a:gd name="T50" fmla="*/ 1 w 352"/>
                <a:gd name="T51" fmla="*/ 3 h 923"/>
                <a:gd name="T52" fmla="*/ 1 w 352"/>
                <a:gd name="T53" fmla="*/ 3 h 923"/>
                <a:gd name="T54" fmla="*/ 1 w 352"/>
                <a:gd name="T55" fmla="*/ 3 h 923"/>
                <a:gd name="T56" fmla="*/ 1 w 352"/>
                <a:gd name="T57" fmla="*/ 2 h 923"/>
                <a:gd name="T58" fmla="*/ 1 w 352"/>
                <a:gd name="T59" fmla="*/ 2 h 923"/>
                <a:gd name="T60" fmla="*/ 1 w 352"/>
                <a:gd name="T61" fmla="*/ 2 h 923"/>
                <a:gd name="T62" fmla="*/ 1 w 352"/>
                <a:gd name="T63" fmla="*/ 1 h 923"/>
                <a:gd name="T64" fmla="*/ 1 w 352"/>
                <a:gd name="T65" fmla="*/ 1 h 923"/>
                <a:gd name="T66" fmla="*/ 1 w 352"/>
                <a:gd name="T67" fmla="*/ 1 h 923"/>
                <a:gd name="T68" fmla="*/ 1 w 352"/>
                <a:gd name="T69" fmla="*/ 0 h 923"/>
                <a:gd name="T70" fmla="*/ 1 w 352"/>
                <a:gd name="T71" fmla="*/ 0 h 923"/>
                <a:gd name="T72" fmla="*/ 1 w 352"/>
                <a:gd name="T73" fmla="*/ 0 h 923"/>
                <a:gd name="T74" fmla="*/ 1 w 352"/>
                <a:gd name="T75" fmla="*/ 0 h 923"/>
                <a:gd name="T76" fmla="*/ 1 w 352"/>
                <a:gd name="T77" fmla="*/ 0 h 923"/>
                <a:gd name="T78" fmla="*/ 1 w 352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923"/>
                <a:gd name="T122" fmla="*/ 352 w 352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923">
                  <a:moveTo>
                    <a:pt x="183" y="0"/>
                  </a:moveTo>
                  <a:lnTo>
                    <a:pt x="144" y="7"/>
                  </a:lnTo>
                  <a:lnTo>
                    <a:pt x="109" y="16"/>
                  </a:lnTo>
                  <a:lnTo>
                    <a:pt x="80" y="28"/>
                  </a:lnTo>
                  <a:lnTo>
                    <a:pt x="55" y="42"/>
                  </a:lnTo>
                  <a:lnTo>
                    <a:pt x="35" y="58"/>
                  </a:lnTo>
                  <a:lnTo>
                    <a:pt x="20" y="74"/>
                  </a:lnTo>
                  <a:lnTo>
                    <a:pt x="9" y="93"/>
                  </a:lnTo>
                  <a:lnTo>
                    <a:pt x="2" y="111"/>
                  </a:lnTo>
                  <a:lnTo>
                    <a:pt x="0" y="129"/>
                  </a:lnTo>
                  <a:lnTo>
                    <a:pt x="1" y="149"/>
                  </a:lnTo>
                  <a:lnTo>
                    <a:pt x="7" y="167"/>
                  </a:lnTo>
                  <a:lnTo>
                    <a:pt x="16" y="186"/>
                  </a:lnTo>
                  <a:lnTo>
                    <a:pt x="28" y="203"/>
                  </a:lnTo>
                  <a:lnTo>
                    <a:pt x="45" y="219"/>
                  </a:lnTo>
                  <a:lnTo>
                    <a:pt x="65" y="233"/>
                  </a:lnTo>
                  <a:lnTo>
                    <a:pt x="88" y="246"/>
                  </a:lnTo>
                  <a:lnTo>
                    <a:pt x="85" y="339"/>
                  </a:lnTo>
                  <a:lnTo>
                    <a:pt x="81" y="432"/>
                  </a:lnTo>
                  <a:lnTo>
                    <a:pt x="78" y="526"/>
                  </a:lnTo>
                  <a:lnTo>
                    <a:pt x="76" y="618"/>
                  </a:lnTo>
                  <a:lnTo>
                    <a:pt x="76" y="634"/>
                  </a:lnTo>
                  <a:lnTo>
                    <a:pt x="76" y="650"/>
                  </a:lnTo>
                  <a:lnTo>
                    <a:pt x="76" y="667"/>
                  </a:lnTo>
                  <a:lnTo>
                    <a:pt x="76" y="684"/>
                  </a:lnTo>
                  <a:lnTo>
                    <a:pt x="71" y="730"/>
                  </a:lnTo>
                  <a:lnTo>
                    <a:pt x="66" y="775"/>
                  </a:lnTo>
                  <a:lnTo>
                    <a:pt x="62" y="821"/>
                  </a:lnTo>
                  <a:lnTo>
                    <a:pt x="57" y="867"/>
                  </a:lnTo>
                  <a:lnTo>
                    <a:pt x="61" y="878"/>
                  </a:lnTo>
                  <a:lnTo>
                    <a:pt x="63" y="890"/>
                  </a:lnTo>
                  <a:lnTo>
                    <a:pt x="66" y="902"/>
                  </a:lnTo>
                  <a:lnTo>
                    <a:pt x="69" y="914"/>
                  </a:lnTo>
                  <a:lnTo>
                    <a:pt x="78" y="915"/>
                  </a:lnTo>
                  <a:lnTo>
                    <a:pt x="87" y="916"/>
                  </a:lnTo>
                  <a:lnTo>
                    <a:pt x="96" y="917"/>
                  </a:lnTo>
                  <a:lnTo>
                    <a:pt x="106" y="919"/>
                  </a:lnTo>
                  <a:lnTo>
                    <a:pt x="115" y="920"/>
                  </a:lnTo>
                  <a:lnTo>
                    <a:pt x="124" y="921"/>
                  </a:lnTo>
                  <a:lnTo>
                    <a:pt x="133" y="922"/>
                  </a:lnTo>
                  <a:lnTo>
                    <a:pt x="142" y="923"/>
                  </a:lnTo>
                  <a:lnTo>
                    <a:pt x="147" y="914"/>
                  </a:lnTo>
                  <a:lnTo>
                    <a:pt x="152" y="905"/>
                  </a:lnTo>
                  <a:lnTo>
                    <a:pt x="156" y="896"/>
                  </a:lnTo>
                  <a:lnTo>
                    <a:pt x="161" y="886"/>
                  </a:lnTo>
                  <a:lnTo>
                    <a:pt x="167" y="847"/>
                  </a:lnTo>
                  <a:lnTo>
                    <a:pt x="172" y="808"/>
                  </a:lnTo>
                  <a:lnTo>
                    <a:pt x="178" y="770"/>
                  </a:lnTo>
                  <a:lnTo>
                    <a:pt x="184" y="731"/>
                  </a:lnTo>
                  <a:lnTo>
                    <a:pt x="189" y="714"/>
                  </a:lnTo>
                  <a:lnTo>
                    <a:pt x="193" y="695"/>
                  </a:lnTo>
                  <a:lnTo>
                    <a:pt x="197" y="678"/>
                  </a:lnTo>
                  <a:lnTo>
                    <a:pt x="201" y="661"/>
                  </a:lnTo>
                  <a:lnTo>
                    <a:pt x="208" y="643"/>
                  </a:lnTo>
                  <a:lnTo>
                    <a:pt x="215" y="626"/>
                  </a:lnTo>
                  <a:lnTo>
                    <a:pt x="221" y="609"/>
                  </a:lnTo>
                  <a:lnTo>
                    <a:pt x="228" y="591"/>
                  </a:lnTo>
                  <a:lnTo>
                    <a:pt x="238" y="561"/>
                  </a:lnTo>
                  <a:lnTo>
                    <a:pt x="248" y="526"/>
                  </a:lnTo>
                  <a:lnTo>
                    <a:pt x="259" y="487"/>
                  </a:lnTo>
                  <a:lnTo>
                    <a:pt x="271" y="440"/>
                  </a:lnTo>
                  <a:lnTo>
                    <a:pt x="283" y="390"/>
                  </a:lnTo>
                  <a:lnTo>
                    <a:pt x="296" y="332"/>
                  </a:lnTo>
                  <a:lnTo>
                    <a:pt x="308" y="268"/>
                  </a:lnTo>
                  <a:lnTo>
                    <a:pt x="321" y="196"/>
                  </a:lnTo>
                  <a:lnTo>
                    <a:pt x="336" y="180"/>
                  </a:lnTo>
                  <a:lnTo>
                    <a:pt x="345" y="163"/>
                  </a:lnTo>
                  <a:lnTo>
                    <a:pt x="351" y="146"/>
                  </a:lnTo>
                  <a:lnTo>
                    <a:pt x="352" y="128"/>
                  </a:lnTo>
                  <a:lnTo>
                    <a:pt x="350" y="112"/>
                  </a:lnTo>
                  <a:lnTo>
                    <a:pt x="345" y="96"/>
                  </a:lnTo>
                  <a:lnTo>
                    <a:pt x="337" y="80"/>
                  </a:lnTo>
                  <a:lnTo>
                    <a:pt x="326" y="65"/>
                  </a:lnTo>
                  <a:lnTo>
                    <a:pt x="313" y="51"/>
                  </a:lnTo>
                  <a:lnTo>
                    <a:pt x="297" y="38"/>
                  </a:lnTo>
                  <a:lnTo>
                    <a:pt x="281" y="28"/>
                  </a:lnTo>
                  <a:lnTo>
                    <a:pt x="262" y="18"/>
                  </a:lnTo>
                  <a:lnTo>
                    <a:pt x="243" y="11"/>
                  </a:lnTo>
                  <a:lnTo>
                    <a:pt x="223" y="5"/>
                  </a:lnTo>
                  <a:lnTo>
                    <a:pt x="20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491"/>
            <p:cNvSpPr>
              <a:spLocks noChangeAspect="1"/>
            </p:cNvSpPr>
            <p:nvPr/>
          </p:nvSpPr>
          <p:spPr bwMode="auto">
            <a:xfrm>
              <a:off x="4704" y="2963"/>
              <a:ext cx="107" cy="306"/>
            </a:xfrm>
            <a:custGeom>
              <a:avLst/>
              <a:gdLst>
                <a:gd name="T0" fmla="*/ 1 w 319"/>
                <a:gd name="T1" fmla="*/ 0 h 910"/>
                <a:gd name="T2" fmla="*/ 0 w 319"/>
                <a:gd name="T3" fmla="*/ 0 h 910"/>
                <a:gd name="T4" fmla="*/ 0 w 319"/>
                <a:gd name="T5" fmla="*/ 0 h 910"/>
                <a:gd name="T6" fmla="*/ 0 w 319"/>
                <a:gd name="T7" fmla="*/ 0 h 910"/>
                <a:gd name="T8" fmla="*/ 0 w 319"/>
                <a:gd name="T9" fmla="*/ 0 h 910"/>
                <a:gd name="T10" fmla="*/ 0 w 319"/>
                <a:gd name="T11" fmla="*/ 1 h 910"/>
                <a:gd name="T12" fmla="*/ 0 w 319"/>
                <a:gd name="T13" fmla="*/ 1 h 910"/>
                <a:gd name="T14" fmla="*/ 0 w 319"/>
                <a:gd name="T15" fmla="*/ 1 h 910"/>
                <a:gd name="T16" fmla="*/ 0 w 319"/>
                <a:gd name="T17" fmla="*/ 1 h 910"/>
                <a:gd name="T18" fmla="*/ 0 w 319"/>
                <a:gd name="T19" fmla="*/ 2 h 910"/>
                <a:gd name="T20" fmla="*/ 0 w 319"/>
                <a:gd name="T21" fmla="*/ 3 h 910"/>
                <a:gd name="T22" fmla="*/ 0 w 319"/>
                <a:gd name="T23" fmla="*/ 3 h 910"/>
                <a:gd name="T24" fmla="*/ 0 w 319"/>
                <a:gd name="T25" fmla="*/ 3 h 910"/>
                <a:gd name="T26" fmla="*/ 0 w 319"/>
                <a:gd name="T27" fmla="*/ 3 h 910"/>
                <a:gd name="T28" fmla="*/ 0 w 319"/>
                <a:gd name="T29" fmla="*/ 4 h 910"/>
                <a:gd name="T30" fmla="*/ 0 w 319"/>
                <a:gd name="T31" fmla="*/ 4 h 910"/>
                <a:gd name="T32" fmla="*/ 0 w 319"/>
                <a:gd name="T33" fmla="*/ 4 h 910"/>
                <a:gd name="T34" fmla="*/ 0 w 319"/>
                <a:gd name="T35" fmla="*/ 4 h 910"/>
                <a:gd name="T36" fmla="*/ 0 w 319"/>
                <a:gd name="T37" fmla="*/ 4 h 910"/>
                <a:gd name="T38" fmla="*/ 0 w 319"/>
                <a:gd name="T39" fmla="*/ 4 h 910"/>
                <a:gd name="T40" fmla="*/ 0 w 319"/>
                <a:gd name="T41" fmla="*/ 4 h 910"/>
                <a:gd name="T42" fmla="*/ 1 w 319"/>
                <a:gd name="T43" fmla="*/ 4 h 910"/>
                <a:gd name="T44" fmla="*/ 1 w 319"/>
                <a:gd name="T45" fmla="*/ 4 h 910"/>
                <a:gd name="T46" fmla="*/ 1 w 319"/>
                <a:gd name="T47" fmla="*/ 3 h 910"/>
                <a:gd name="T48" fmla="*/ 1 w 319"/>
                <a:gd name="T49" fmla="*/ 3 h 910"/>
                <a:gd name="T50" fmla="*/ 1 w 319"/>
                <a:gd name="T51" fmla="*/ 3 h 910"/>
                <a:gd name="T52" fmla="*/ 1 w 319"/>
                <a:gd name="T53" fmla="*/ 3 h 910"/>
                <a:gd name="T54" fmla="*/ 1 w 319"/>
                <a:gd name="T55" fmla="*/ 3 h 910"/>
                <a:gd name="T56" fmla="*/ 1 w 319"/>
                <a:gd name="T57" fmla="*/ 2 h 910"/>
                <a:gd name="T58" fmla="*/ 1 w 319"/>
                <a:gd name="T59" fmla="*/ 2 h 910"/>
                <a:gd name="T60" fmla="*/ 1 w 319"/>
                <a:gd name="T61" fmla="*/ 2 h 910"/>
                <a:gd name="T62" fmla="*/ 1 w 319"/>
                <a:gd name="T63" fmla="*/ 1 h 910"/>
                <a:gd name="T64" fmla="*/ 1 w 319"/>
                <a:gd name="T65" fmla="*/ 1 h 910"/>
                <a:gd name="T66" fmla="*/ 1 w 319"/>
                <a:gd name="T67" fmla="*/ 1 h 910"/>
                <a:gd name="T68" fmla="*/ 1 w 319"/>
                <a:gd name="T69" fmla="*/ 0 h 910"/>
                <a:gd name="T70" fmla="*/ 1 w 319"/>
                <a:gd name="T71" fmla="*/ 0 h 910"/>
                <a:gd name="T72" fmla="*/ 1 w 319"/>
                <a:gd name="T73" fmla="*/ 0 h 910"/>
                <a:gd name="T74" fmla="*/ 1 w 319"/>
                <a:gd name="T75" fmla="*/ 0 h 910"/>
                <a:gd name="T76" fmla="*/ 1 w 319"/>
                <a:gd name="T77" fmla="*/ 0 h 910"/>
                <a:gd name="T78" fmla="*/ 1 w 319"/>
                <a:gd name="T79" fmla="*/ 0 h 9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9"/>
                <a:gd name="T121" fmla="*/ 0 h 910"/>
                <a:gd name="T122" fmla="*/ 319 w 319"/>
                <a:gd name="T123" fmla="*/ 910 h 9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9" h="910">
                  <a:moveTo>
                    <a:pt x="175" y="0"/>
                  </a:moveTo>
                  <a:lnTo>
                    <a:pt x="136" y="6"/>
                  </a:lnTo>
                  <a:lnTo>
                    <a:pt x="103" y="15"/>
                  </a:lnTo>
                  <a:lnTo>
                    <a:pt x="74" y="26"/>
                  </a:lnTo>
                  <a:lnTo>
                    <a:pt x="50" y="39"/>
                  </a:lnTo>
                  <a:lnTo>
                    <a:pt x="31" y="53"/>
                  </a:lnTo>
                  <a:lnTo>
                    <a:pt x="18" y="69"/>
                  </a:lnTo>
                  <a:lnTo>
                    <a:pt x="7" y="85"/>
                  </a:lnTo>
                  <a:lnTo>
                    <a:pt x="1" y="102"/>
                  </a:lnTo>
                  <a:lnTo>
                    <a:pt x="0" y="120"/>
                  </a:lnTo>
                  <a:lnTo>
                    <a:pt x="3" y="137"/>
                  </a:lnTo>
                  <a:lnTo>
                    <a:pt x="10" y="153"/>
                  </a:lnTo>
                  <a:lnTo>
                    <a:pt x="19" y="169"/>
                  </a:lnTo>
                  <a:lnTo>
                    <a:pt x="33" y="183"/>
                  </a:lnTo>
                  <a:lnTo>
                    <a:pt x="50" y="196"/>
                  </a:lnTo>
                  <a:lnTo>
                    <a:pt x="69" y="206"/>
                  </a:lnTo>
                  <a:lnTo>
                    <a:pt x="92" y="214"/>
                  </a:lnTo>
                  <a:lnTo>
                    <a:pt x="87" y="313"/>
                  </a:lnTo>
                  <a:lnTo>
                    <a:pt x="80" y="412"/>
                  </a:lnTo>
                  <a:lnTo>
                    <a:pt x="73" y="511"/>
                  </a:lnTo>
                  <a:lnTo>
                    <a:pt x="67" y="611"/>
                  </a:lnTo>
                  <a:lnTo>
                    <a:pt x="67" y="627"/>
                  </a:lnTo>
                  <a:lnTo>
                    <a:pt x="67" y="643"/>
                  </a:lnTo>
                  <a:lnTo>
                    <a:pt x="66" y="659"/>
                  </a:lnTo>
                  <a:lnTo>
                    <a:pt x="66" y="675"/>
                  </a:lnTo>
                  <a:lnTo>
                    <a:pt x="61" y="720"/>
                  </a:lnTo>
                  <a:lnTo>
                    <a:pt x="57" y="765"/>
                  </a:lnTo>
                  <a:lnTo>
                    <a:pt x="52" y="811"/>
                  </a:lnTo>
                  <a:lnTo>
                    <a:pt x="48" y="856"/>
                  </a:lnTo>
                  <a:lnTo>
                    <a:pt x="50" y="867"/>
                  </a:lnTo>
                  <a:lnTo>
                    <a:pt x="52" y="879"/>
                  </a:lnTo>
                  <a:lnTo>
                    <a:pt x="53" y="892"/>
                  </a:lnTo>
                  <a:lnTo>
                    <a:pt x="56" y="903"/>
                  </a:lnTo>
                  <a:lnTo>
                    <a:pt x="63" y="904"/>
                  </a:lnTo>
                  <a:lnTo>
                    <a:pt x="71" y="904"/>
                  </a:lnTo>
                  <a:lnTo>
                    <a:pt x="78" y="905"/>
                  </a:lnTo>
                  <a:lnTo>
                    <a:pt x="86" y="907"/>
                  </a:lnTo>
                  <a:lnTo>
                    <a:pt x="92" y="908"/>
                  </a:lnTo>
                  <a:lnTo>
                    <a:pt x="101" y="908"/>
                  </a:lnTo>
                  <a:lnTo>
                    <a:pt x="107" y="909"/>
                  </a:lnTo>
                  <a:lnTo>
                    <a:pt x="116" y="910"/>
                  </a:lnTo>
                  <a:lnTo>
                    <a:pt x="119" y="901"/>
                  </a:lnTo>
                  <a:lnTo>
                    <a:pt x="124" y="892"/>
                  </a:lnTo>
                  <a:lnTo>
                    <a:pt x="127" y="882"/>
                  </a:lnTo>
                  <a:lnTo>
                    <a:pt x="132" y="873"/>
                  </a:lnTo>
                  <a:lnTo>
                    <a:pt x="137" y="834"/>
                  </a:lnTo>
                  <a:lnTo>
                    <a:pt x="143" y="796"/>
                  </a:lnTo>
                  <a:lnTo>
                    <a:pt x="148" y="758"/>
                  </a:lnTo>
                  <a:lnTo>
                    <a:pt x="154" y="719"/>
                  </a:lnTo>
                  <a:lnTo>
                    <a:pt x="158" y="702"/>
                  </a:lnTo>
                  <a:lnTo>
                    <a:pt x="162" y="684"/>
                  </a:lnTo>
                  <a:lnTo>
                    <a:pt x="165" y="667"/>
                  </a:lnTo>
                  <a:lnTo>
                    <a:pt x="170" y="650"/>
                  </a:lnTo>
                  <a:lnTo>
                    <a:pt x="175" y="632"/>
                  </a:lnTo>
                  <a:lnTo>
                    <a:pt x="181" y="615"/>
                  </a:lnTo>
                  <a:lnTo>
                    <a:pt x="187" y="598"/>
                  </a:lnTo>
                  <a:lnTo>
                    <a:pt x="193" y="581"/>
                  </a:lnTo>
                  <a:lnTo>
                    <a:pt x="201" y="551"/>
                  </a:lnTo>
                  <a:lnTo>
                    <a:pt x="209" y="516"/>
                  </a:lnTo>
                  <a:lnTo>
                    <a:pt x="218" y="476"/>
                  </a:lnTo>
                  <a:lnTo>
                    <a:pt x="227" y="431"/>
                  </a:lnTo>
                  <a:lnTo>
                    <a:pt x="238" y="380"/>
                  </a:lnTo>
                  <a:lnTo>
                    <a:pt x="250" y="324"/>
                  </a:lnTo>
                  <a:lnTo>
                    <a:pt x="263" y="259"/>
                  </a:lnTo>
                  <a:lnTo>
                    <a:pt x="277" y="189"/>
                  </a:lnTo>
                  <a:lnTo>
                    <a:pt x="294" y="175"/>
                  </a:lnTo>
                  <a:lnTo>
                    <a:pt x="307" y="160"/>
                  </a:lnTo>
                  <a:lnTo>
                    <a:pt x="315" y="144"/>
                  </a:lnTo>
                  <a:lnTo>
                    <a:pt x="318" y="129"/>
                  </a:lnTo>
                  <a:lnTo>
                    <a:pt x="319" y="113"/>
                  </a:lnTo>
                  <a:lnTo>
                    <a:pt x="316" y="98"/>
                  </a:lnTo>
                  <a:lnTo>
                    <a:pt x="310" y="82"/>
                  </a:lnTo>
                  <a:lnTo>
                    <a:pt x="302" y="68"/>
                  </a:lnTo>
                  <a:lnTo>
                    <a:pt x="291" y="54"/>
                  </a:lnTo>
                  <a:lnTo>
                    <a:pt x="278" y="41"/>
                  </a:lnTo>
                  <a:lnTo>
                    <a:pt x="263" y="30"/>
                  </a:lnTo>
                  <a:lnTo>
                    <a:pt x="247" y="19"/>
                  </a:lnTo>
                  <a:lnTo>
                    <a:pt x="230" y="11"/>
                  </a:lnTo>
                  <a:lnTo>
                    <a:pt x="212" y="6"/>
                  </a:lnTo>
                  <a:lnTo>
                    <a:pt x="19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492"/>
            <p:cNvSpPr>
              <a:spLocks noChangeAspect="1"/>
            </p:cNvSpPr>
            <p:nvPr/>
          </p:nvSpPr>
          <p:spPr bwMode="auto">
            <a:xfrm>
              <a:off x="4711" y="2967"/>
              <a:ext cx="96" cy="301"/>
            </a:xfrm>
            <a:custGeom>
              <a:avLst/>
              <a:gdLst>
                <a:gd name="T0" fmla="*/ 1 w 286"/>
                <a:gd name="T1" fmla="*/ 0 h 896"/>
                <a:gd name="T2" fmla="*/ 1 w 286"/>
                <a:gd name="T3" fmla="*/ 0 h 896"/>
                <a:gd name="T4" fmla="*/ 0 w 286"/>
                <a:gd name="T5" fmla="*/ 0 h 896"/>
                <a:gd name="T6" fmla="*/ 0 w 286"/>
                <a:gd name="T7" fmla="*/ 0 h 896"/>
                <a:gd name="T8" fmla="*/ 0 w 286"/>
                <a:gd name="T9" fmla="*/ 0 h 896"/>
                <a:gd name="T10" fmla="*/ 0 w 286"/>
                <a:gd name="T11" fmla="*/ 0 h 896"/>
                <a:gd name="T12" fmla="*/ 0 w 286"/>
                <a:gd name="T13" fmla="*/ 0 h 896"/>
                <a:gd name="T14" fmla="*/ 0 w 286"/>
                <a:gd name="T15" fmla="*/ 0 h 896"/>
                <a:gd name="T16" fmla="*/ 0 w 286"/>
                <a:gd name="T17" fmla="*/ 0 h 896"/>
                <a:gd name="T18" fmla="*/ 0 w 286"/>
                <a:gd name="T19" fmla="*/ 0 h 896"/>
                <a:gd name="T20" fmla="*/ 0 w 286"/>
                <a:gd name="T21" fmla="*/ 1 h 896"/>
                <a:gd name="T22" fmla="*/ 0 w 286"/>
                <a:gd name="T23" fmla="*/ 1 h 896"/>
                <a:gd name="T24" fmla="*/ 0 w 286"/>
                <a:gd name="T25" fmla="*/ 1 h 896"/>
                <a:gd name="T26" fmla="*/ 0 w 286"/>
                <a:gd name="T27" fmla="*/ 1 h 896"/>
                <a:gd name="T28" fmla="*/ 0 w 286"/>
                <a:gd name="T29" fmla="*/ 1 h 896"/>
                <a:gd name="T30" fmla="*/ 0 w 286"/>
                <a:gd name="T31" fmla="*/ 1 h 896"/>
                <a:gd name="T32" fmla="*/ 0 w 286"/>
                <a:gd name="T33" fmla="*/ 1 h 896"/>
                <a:gd name="T34" fmla="*/ 0 w 286"/>
                <a:gd name="T35" fmla="*/ 3 h 896"/>
                <a:gd name="T36" fmla="*/ 0 w 286"/>
                <a:gd name="T37" fmla="*/ 3 h 896"/>
                <a:gd name="T38" fmla="*/ 0 w 286"/>
                <a:gd name="T39" fmla="*/ 4 h 896"/>
                <a:gd name="T40" fmla="*/ 0 w 286"/>
                <a:gd name="T41" fmla="*/ 4 h 896"/>
                <a:gd name="T42" fmla="*/ 0 w 286"/>
                <a:gd name="T43" fmla="*/ 4 h 896"/>
                <a:gd name="T44" fmla="*/ 0 w 286"/>
                <a:gd name="T45" fmla="*/ 4 h 896"/>
                <a:gd name="T46" fmla="*/ 1 w 286"/>
                <a:gd name="T47" fmla="*/ 3 h 896"/>
                <a:gd name="T48" fmla="*/ 1 w 286"/>
                <a:gd name="T49" fmla="*/ 3 h 896"/>
                <a:gd name="T50" fmla="*/ 1 w 286"/>
                <a:gd name="T51" fmla="*/ 2 h 896"/>
                <a:gd name="T52" fmla="*/ 1 w 286"/>
                <a:gd name="T53" fmla="*/ 2 h 896"/>
                <a:gd name="T54" fmla="*/ 1 w 286"/>
                <a:gd name="T55" fmla="*/ 2 h 896"/>
                <a:gd name="T56" fmla="*/ 1 w 286"/>
                <a:gd name="T57" fmla="*/ 2 h 896"/>
                <a:gd name="T58" fmla="*/ 1 w 286"/>
                <a:gd name="T59" fmla="*/ 2 h 896"/>
                <a:gd name="T60" fmla="*/ 1 w 286"/>
                <a:gd name="T61" fmla="*/ 2 h 896"/>
                <a:gd name="T62" fmla="*/ 1 w 286"/>
                <a:gd name="T63" fmla="*/ 1 h 896"/>
                <a:gd name="T64" fmla="*/ 1 w 286"/>
                <a:gd name="T65" fmla="*/ 1 h 896"/>
                <a:gd name="T66" fmla="*/ 1 w 286"/>
                <a:gd name="T67" fmla="*/ 1 h 896"/>
                <a:gd name="T68" fmla="*/ 1 w 286"/>
                <a:gd name="T69" fmla="*/ 1 h 896"/>
                <a:gd name="T70" fmla="*/ 1 w 286"/>
                <a:gd name="T71" fmla="*/ 1 h 896"/>
                <a:gd name="T72" fmla="*/ 1 w 286"/>
                <a:gd name="T73" fmla="*/ 0 h 896"/>
                <a:gd name="T74" fmla="*/ 1 w 286"/>
                <a:gd name="T75" fmla="*/ 0 h 896"/>
                <a:gd name="T76" fmla="*/ 1 w 286"/>
                <a:gd name="T77" fmla="*/ 0 h 896"/>
                <a:gd name="T78" fmla="*/ 1 w 286"/>
                <a:gd name="T79" fmla="*/ 0 h 896"/>
                <a:gd name="T80" fmla="*/ 1 w 286"/>
                <a:gd name="T81" fmla="*/ 0 h 896"/>
                <a:gd name="T82" fmla="*/ 1 w 286"/>
                <a:gd name="T83" fmla="*/ 0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896"/>
                <a:gd name="T128" fmla="*/ 286 w 28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896">
                  <a:moveTo>
                    <a:pt x="166" y="0"/>
                  </a:moveTo>
                  <a:lnTo>
                    <a:pt x="127" y="5"/>
                  </a:lnTo>
                  <a:lnTo>
                    <a:pt x="95" y="13"/>
                  </a:lnTo>
                  <a:lnTo>
                    <a:pt x="67" y="24"/>
                  </a:lnTo>
                  <a:lnTo>
                    <a:pt x="44" y="35"/>
                  </a:lnTo>
                  <a:lnTo>
                    <a:pt x="27" y="49"/>
                  </a:lnTo>
                  <a:lnTo>
                    <a:pt x="13" y="64"/>
                  </a:lnTo>
                  <a:lnTo>
                    <a:pt x="5" y="79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4" y="124"/>
                  </a:lnTo>
                  <a:lnTo>
                    <a:pt x="10" y="138"/>
                  </a:lnTo>
                  <a:lnTo>
                    <a:pt x="22" y="150"/>
                  </a:lnTo>
                  <a:lnTo>
                    <a:pt x="36" y="162"/>
                  </a:lnTo>
                  <a:lnTo>
                    <a:pt x="52" y="170"/>
                  </a:lnTo>
                  <a:lnTo>
                    <a:pt x="73" y="177"/>
                  </a:lnTo>
                  <a:lnTo>
                    <a:pt x="95" y="180"/>
                  </a:lnTo>
                  <a:lnTo>
                    <a:pt x="59" y="601"/>
                  </a:lnTo>
                  <a:lnTo>
                    <a:pt x="55" y="665"/>
                  </a:lnTo>
                  <a:lnTo>
                    <a:pt x="37" y="844"/>
                  </a:lnTo>
                  <a:lnTo>
                    <a:pt x="42" y="890"/>
                  </a:lnTo>
                  <a:lnTo>
                    <a:pt x="86" y="896"/>
                  </a:lnTo>
                  <a:lnTo>
                    <a:pt x="100" y="859"/>
                  </a:lnTo>
                  <a:lnTo>
                    <a:pt x="122" y="706"/>
                  </a:lnTo>
                  <a:lnTo>
                    <a:pt x="136" y="637"/>
                  </a:lnTo>
                  <a:lnTo>
                    <a:pt x="156" y="568"/>
                  </a:lnTo>
                  <a:lnTo>
                    <a:pt x="161" y="538"/>
                  </a:lnTo>
                  <a:lnTo>
                    <a:pt x="167" y="503"/>
                  </a:lnTo>
                  <a:lnTo>
                    <a:pt x="174" y="464"/>
                  </a:lnTo>
                  <a:lnTo>
                    <a:pt x="182" y="419"/>
                  </a:lnTo>
                  <a:lnTo>
                    <a:pt x="191" y="369"/>
                  </a:lnTo>
                  <a:lnTo>
                    <a:pt x="203" y="313"/>
                  </a:lnTo>
                  <a:lnTo>
                    <a:pt x="215" y="250"/>
                  </a:lnTo>
                  <a:lnTo>
                    <a:pt x="230" y="179"/>
                  </a:lnTo>
                  <a:lnTo>
                    <a:pt x="265" y="155"/>
                  </a:lnTo>
                  <a:lnTo>
                    <a:pt x="282" y="127"/>
                  </a:lnTo>
                  <a:lnTo>
                    <a:pt x="286" y="99"/>
                  </a:lnTo>
                  <a:lnTo>
                    <a:pt x="277" y="70"/>
                  </a:lnTo>
                  <a:lnTo>
                    <a:pt x="257" y="43"/>
                  </a:lnTo>
                  <a:lnTo>
                    <a:pt x="230" y="21"/>
                  </a:lnTo>
                  <a:lnTo>
                    <a:pt x="199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93"/>
            <p:cNvSpPr>
              <a:spLocks noChangeAspect="1"/>
            </p:cNvSpPr>
            <p:nvPr/>
          </p:nvSpPr>
          <p:spPr bwMode="auto">
            <a:xfrm>
              <a:off x="4614" y="2910"/>
              <a:ext cx="116" cy="161"/>
            </a:xfrm>
            <a:custGeom>
              <a:avLst/>
              <a:gdLst>
                <a:gd name="T0" fmla="*/ 1 w 346"/>
                <a:gd name="T1" fmla="*/ 0 h 480"/>
                <a:gd name="T2" fmla="*/ 1 w 346"/>
                <a:gd name="T3" fmla="*/ 0 h 480"/>
                <a:gd name="T4" fmla="*/ 1 w 346"/>
                <a:gd name="T5" fmla="*/ 0 h 480"/>
                <a:gd name="T6" fmla="*/ 1 w 346"/>
                <a:gd name="T7" fmla="*/ 0 h 480"/>
                <a:gd name="T8" fmla="*/ 1 w 346"/>
                <a:gd name="T9" fmla="*/ 0 h 480"/>
                <a:gd name="T10" fmla="*/ 0 w 346"/>
                <a:gd name="T11" fmla="*/ 0 h 480"/>
                <a:gd name="T12" fmla="*/ 0 w 346"/>
                <a:gd name="T13" fmla="*/ 0 h 480"/>
                <a:gd name="T14" fmla="*/ 0 w 346"/>
                <a:gd name="T15" fmla="*/ 1 h 480"/>
                <a:gd name="T16" fmla="*/ 0 w 346"/>
                <a:gd name="T17" fmla="*/ 1 h 480"/>
                <a:gd name="T18" fmla="*/ 0 w 346"/>
                <a:gd name="T19" fmla="*/ 1 h 480"/>
                <a:gd name="T20" fmla="*/ 0 w 346"/>
                <a:gd name="T21" fmla="*/ 1 h 480"/>
                <a:gd name="T22" fmla="*/ 0 w 346"/>
                <a:gd name="T23" fmla="*/ 1 h 480"/>
                <a:gd name="T24" fmla="*/ 0 w 346"/>
                <a:gd name="T25" fmla="*/ 1 h 480"/>
                <a:gd name="T26" fmla="*/ 0 w 346"/>
                <a:gd name="T27" fmla="*/ 1 h 480"/>
                <a:gd name="T28" fmla="*/ 0 w 346"/>
                <a:gd name="T29" fmla="*/ 2 h 480"/>
                <a:gd name="T30" fmla="*/ 0 w 346"/>
                <a:gd name="T31" fmla="*/ 2 h 480"/>
                <a:gd name="T32" fmla="*/ 0 w 346"/>
                <a:gd name="T33" fmla="*/ 2 h 480"/>
                <a:gd name="T34" fmla="*/ 0 w 346"/>
                <a:gd name="T35" fmla="*/ 2 h 480"/>
                <a:gd name="T36" fmla="*/ 0 w 346"/>
                <a:gd name="T37" fmla="*/ 2 h 480"/>
                <a:gd name="T38" fmla="*/ 0 w 346"/>
                <a:gd name="T39" fmla="*/ 2 h 480"/>
                <a:gd name="T40" fmla="*/ 0 w 346"/>
                <a:gd name="T41" fmla="*/ 1 h 480"/>
                <a:gd name="T42" fmla="*/ 0 w 346"/>
                <a:gd name="T43" fmla="*/ 1 h 480"/>
                <a:gd name="T44" fmla="*/ 0 w 346"/>
                <a:gd name="T45" fmla="*/ 1 h 480"/>
                <a:gd name="T46" fmla="*/ 0 w 346"/>
                <a:gd name="T47" fmla="*/ 1 h 480"/>
                <a:gd name="T48" fmla="*/ 1 w 346"/>
                <a:gd name="T49" fmla="*/ 1 h 480"/>
                <a:gd name="T50" fmla="*/ 1 w 346"/>
                <a:gd name="T51" fmla="*/ 1 h 480"/>
                <a:gd name="T52" fmla="*/ 1 w 346"/>
                <a:gd name="T53" fmla="*/ 1 h 480"/>
                <a:gd name="T54" fmla="*/ 1 w 346"/>
                <a:gd name="T55" fmla="*/ 0 h 480"/>
                <a:gd name="T56" fmla="*/ 1 w 346"/>
                <a:gd name="T57" fmla="*/ 0 h 480"/>
                <a:gd name="T58" fmla="*/ 1 w 346"/>
                <a:gd name="T59" fmla="*/ 0 h 480"/>
                <a:gd name="T60" fmla="*/ 1 w 346"/>
                <a:gd name="T61" fmla="*/ 0 h 480"/>
                <a:gd name="T62" fmla="*/ 1 w 346"/>
                <a:gd name="T63" fmla="*/ 0 h 480"/>
                <a:gd name="T64" fmla="*/ 1 w 346"/>
                <a:gd name="T65" fmla="*/ 0 h 480"/>
                <a:gd name="T66" fmla="*/ 1 w 346"/>
                <a:gd name="T67" fmla="*/ 0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480"/>
                <a:gd name="T104" fmla="*/ 346 w 346"/>
                <a:gd name="T105" fmla="*/ 480 h 4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480">
                  <a:moveTo>
                    <a:pt x="266" y="0"/>
                  </a:moveTo>
                  <a:lnTo>
                    <a:pt x="235" y="11"/>
                  </a:lnTo>
                  <a:lnTo>
                    <a:pt x="205" y="25"/>
                  </a:lnTo>
                  <a:lnTo>
                    <a:pt x="175" y="44"/>
                  </a:lnTo>
                  <a:lnTo>
                    <a:pt x="146" y="63"/>
                  </a:lnTo>
                  <a:lnTo>
                    <a:pt x="119" y="87"/>
                  </a:lnTo>
                  <a:lnTo>
                    <a:pt x="93" y="113"/>
                  </a:lnTo>
                  <a:lnTo>
                    <a:pt x="69" y="142"/>
                  </a:lnTo>
                  <a:lnTo>
                    <a:pt x="48" y="173"/>
                  </a:lnTo>
                  <a:lnTo>
                    <a:pt x="31" y="205"/>
                  </a:lnTo>
                  <a:lnTo>
                    <a:pt x="17" y="240"/>
                  </a:lnTo>
                  <a:lnTo>
                    <a:pt x="7" y="276"/>
                  </a:lnTo>
                  <a:lnTo>
                    <a:pt x="1" y="314"/>
                  </a:lnTo>
                  <a:lnTo>
                    <a:pt x="0" y="355"/>
                  </a:lnTo>
                  <a:lnTo>
                    <a:pt x="5" y="395"/>
                  </a:lnTo>
                  <a:lnTo>
                    <a:pt x="14" y="438"/>
                  </a:lnTo>
                  <a:lnTo>
                    <a:pt x="30" y="480"/>
                  </a:lnTo>
                  <a:lnTo>
                    <a:pt x="36" y="445"/>
                  </a:lnTo>
                  <a:lnTo>
                    <a:pt x="43" y="408"/>
                  </a:lnTo>
                  <a:lnTo>
                    <a:pt x="52" y="372"/>
                  </a:lnTo>
                  <a:lnTo>
                    <a:pt x="63" y="337"/>
                  </a:lnTo>
                  <a:lnTo>
                    <a:pt x="76" y="303"/>
                  </a:lnTo>
                  <a:lnTo>
                    <a:pt x="91" y="268"/>
                  </a:lnTo>
                  <a:lnTo>
                    <a:pt x="107" y="236"/>
                  </a:lnTo>
                  <a:lnTo>
                    <a:pt x="126" y="204"/>
                  </a:lnTo>
                  <a:lnTo>
                    <a:pt x="146" y="174"/>
                  </a:lnTo>
                  <a:lnTo>
                    <a:pt x="168" y="144"/>
                  </a:lnTo>
                  <a:lnTo>
                    <a:pt x="192" y="116"/>
                  </a:lnTo>
                  <a:lnTo>
                    <a:pt x="219" y="91"/>
                  </a:lnTo>
                  <a:lnTo>
                    <a:pt x="248" y="67"/>
                  </a:lnTo>
                  <a:lnTo>
                    <a:pt x="278" y="45"/>
                  </a:lnTo>
                  <a:lnTo>
                    <a:pt x="311" y="25"/>
                  </a:lnTo>
                  <a:lnTo>
                    <a:pt x="346" y="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94"/>
            <p:cNvSpPr>
              <a:spLocks noChangeAspect="1"/>
            </p:cNvSpPr>
            <p:nvPr/>
          </p:nvSpPr>
          <p:spPr bwMode="auto">
            <a:xfrm>
              <a:off x="4615" y="2911"/>
              <a:ext cx="114" cy="158"/>
            </a:xfrm>
            <a:custGeom>
              <a:avLst/>
              <a:gdLst>
                <a:gd name="T0" fmla="*/ 1 w 337"/>
                <a:gd name="T1" fmla="*/ 0 h 469"/>
                <a:gd name="T2" fmla="*/ 1 w 337"/>
                <a:gd name="T3" fmla="*/ 0 h 469"/>
                <a:gd name="T4" fmla="*/ 1 w 337"/>
                <a:gd name="T5" fmla="*/ 0 h 469"/>
                <a:gd name="T6" fmla="*/ 1 w 337"/>
                <a:gd name="T7" fmla="*/ 0 h 469"/>
                <a:gd name="T8" fmla="*/ 1 w 337"/>
                <a:gd name="T9" fmla="*/ 0 h 469"/>
                <a:gd name="T10" fmla="*/ 0 w 337"/>
                <a:gd name="T11" fmla="*/ 0 h 469"/>
                <a:gd name="T12" fmla="*/ 0 w 337"/>
                <a:gd name="T13" fmla="*/ 0 h 469"/>
                <a:gd name="T14" fmla="*/ 0 w 337"/>
                <a:gd name="T15" fmla="*/ 1 h 469"/>
                <a:gd name="T16" fmla="*/ 0 w 337"/>
                <a:gd name="T17" fmla="*/ 1 h 469"/>
                <a:gd name="T18" fmla="*/ 0 w 337"/>
                <a:gd name="T19" fmla="*/ 1 h 469"/>
                <a:gd name="T20" fmla="*/ 0 w 337"/>
                <a:gd name="T21" fmla="*/ 1 h 469"/>
                <a:gd name="T22" fmla="*/ 0 w 337"/>
                <a:gd name="T23" fmla="*/ 1 h 469"/>
                <a:gd name="T24" fmla="*/ 0 w 337"/>
                <a:gd name="T25" fmla="*/ 1 h 469"/>
                <a:gd name="T26" fmla="*/ 0 w 337"/>
                <a:gd name="T27" fmla="*/ 1 h 469"/>
                <a:gd name="T28" fmla="*/ 0 w 337"/>
                <a:gd name="T29" fmla="*/ 2 h 469"/>
                <a:gd name="T30" fmla="*/ 0 w 337"/>
                <a:gd name="T31" fmla="*/ 2 h 469"/>
                <a:gd name="T32" fmla="*/ 0 w 337"/>
                <a:gd name="T33" fmla="*/ 2 h 469"/>
                <a:gd name="T34" fmla="*/ 0 w 337"/>
                <a:gd name="T35" fmla="*/ 2 h 469"/>
                <a:gd name="T36" fmla="*/ 0 w 337"/>
                <a:gd name="T37" fmla="*/ 2 h 469"/>
                <a:gd name="T38" fmla="*/ 0 w 337"/>
                <a:gd name="T39" fmla="*/ 2 h 469"/>
                <a:gd name="T40" fmla="*/ 0 w 337"/>
                <a:gd name="T41" fmla="*/ 1 h 469"/>
                <a:gd name="T42" fmla="*/ 0 w 337"/>
                <a:gd name="T43" fmla="*/ 1 h 469"/>
                <a:gd name="T44" fmla="*/ 0 w 337"/>
                <a:gd name="T45" fmla="*/ 1 h 469"/>
                <a:gd name="T46" fmla="*/ 0 w 337"/>
                <a:gd name="T47" fmla="*/ 1 h 469"/>
                <a:gd name="T48" fmla="*/ 1 w 337"/>
                <a:gd name="T49" fmla="*/ 1 h 469"/>
                <a:gd name="T50" fmla="*/ 1 w 337"/>
                <a:gd name="T51" fmla="*/ 1 h 469"/>
                <a:gd name="T52" fmla="*/ 1 w 337"/>
                <a:gd name="T53" fmla="*/ 1 h 469"/>
                <a:gd name="T54" fmla="*/ 1 w 337"/>
                <a:gd name="T55" fmla="*/ 0 h 469"/>
                <a:gd name="T56" fmla="*/ 1 w 337"/>
                <a:gd name="T57" fmla="*/ 0 h 469"/>
                <a:gd name="T58" fmla="*/ 1 w 337"/>
                <a:gd name="T59" fmla="*/ 0 h 469"/>
                <a:gd name="T60" fmla="*/ 1 w 337"/>
                <a:gd name="T61" fmla="*/ 0 h 469"/>
                <a:gd name="T62" fmla="*/ 1 w 337"/>
                <a:gd name="T63" fmla="*/ 0 h 469"/>
                <a:gd name="T64" fmla="*/ 1 w 337"/>
                <a:gd name="T65" fmla="*/ 0 h 469"/>
                <a:gd name="T66" fmla="*/ 1 w 337"/>
                <a:gd name="T67" fmla="*/ 0 h 469"/>
                <a:gd name="T68" fmla="*/ 1 w 337"/>
                <a:gd name="T69" fmla="*/ 0 h 469"/>
                <a:gd name="T70" fmla="*/ 1 w 337"/>
                <a:gd name="T71" fmla="*/ 0 h 469"/>
                <a:gd name="T72" fmla="*/ 1 w 337"/>
                <a:gd name="T73" fmla="*/ 0 h 469"/>
                <a:gd name="T74" fmla="*/ 1 w 337"/>
                <a:gd name="T75" fmla="*/ 0 h 469"/>
                <a:gd name="T76" fmla="*/ 1 w 337"/>
                <a:gd name="T77" fmla="*/ 0 h 469"/>
                <a:gd name="T78" fmla="*/ 1 w 337"/>
                <a:gd name="T79" fmla="*/ 0 h 469"/>
                <a:gd name="T80" fmla="*/ 1 w 337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469"/>
                <a:gd name="T125" fmla="*/ 337 w 337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469">
                  <a:moveTo>
                    <a:pt x="259" y="0"/>
                  </a:moveTo>
                  <a:lnTo>
                    <a:pt x="229" y="12"/>
                  </a:lnTo>
                  <a:lnTo>
                    <a:pt x="200" y="26"/>
                  </a:lnTo>
                  <a:lnTo>
                    <a:pt x="170" y="44"/>
                  </a:lnTo>
                  <a:lnTo>
                    <a:pt x="142" y="64"/>
                  </a:lnTo>
                  <a:lnTo>
                    <a:pt x="116" y="86"/>
                  </a:lnTo>
                  <a:lnTo>
                    <a:pt x="91" y="111"/>
                  </a:lnTo>
                  <a:lnTo>
                    <a:pt x="67" y="139"/>
                  </a:lnTo>
                  <a:lnTo>
                    <a:pt x="48" y="169"/>
                  </a:lnTo>
                  <a:lnTo>
                    <a:pt x="31" y="200"/>
                  </a:lnTo>
                  <a:lnTo>
                    <a:pt x="17" y="233"/>
                  </a:lnTo>
                  <a:lnTo>
                    <a:pt x="6" y="269"/>
                  </a:lnTo>
                  <a:lnTo>
                    <a:pt x="1" y="306"/>
                  </a:lnTo>
                  <a:lnTo>
                    <a:pt x="0" y="345"/>
                  </a:lnTo>
                  <a:lnTo>
                    <a:pt x="3" y="385"/>
                  </a:lnTo>
                  <a:lnTo>
                    <a:pt x="12" y="427"/>
                  </a:lnTo>
                  <a:lnTo>
                    <a:pt x="27" y="469"/>
                  </a:lnTo>
                  <a:lnTo>
                    <a:pt x="33" y="434"/>
                  </a:lnTo>
                  <a:lnTo>
                    <a:pt x="40" y="397"/>
                  </a:lnTo>
                  <a:lnTo>
                    <a:pt x="49" y="362"/>
                  </a:lnTo>
                  <a:lnTo>
                    <a:pt x="59" y="328"/>
                  </a:lnTo>
                  <a:lnTo>
                    <a:pt x="72" y="293"/>
                  </a:lnTo>
                  <a:lnTo>
                    <a:pt x="86" y="260"/>
                  </a:lnTo>
                  <a:lnTo>
                    <a:pt x="102" y="227"/>
                  </a:lnTo>
                  <a:lnTo>
                    <a:pt x="120" y="196"/>
                  </a:lnTo>
                  <a:lnTo>
                    <a:pt x="140" y="166"/>
                  </a:lnTo>
                  <a:lnTo>
                    <a:pt x="162" y="139"/>
                  </a:lnTo>
                  <a:lnTo>
                    <a:pt x="185" y="111"/>
                  </a:lnTo>
                  <a:lnTo>
                    <a:pt x="211" y="87"/>
                  </a:lnTo>
                  <a:lnTo>
                    <a:pt x="239" y="63"/>
                  </a:lnTo>
                  <a:lnTo>
                    <a:pt x="270" y="42"/>
                  </a:lnTo>
                  <a:lnTo>
                    <a:pt x="302" y="22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17" y="4"/>
                  </a:lnTo>
                  <a:lnTo>
                    <a:pt x="307" y="4"/>
                  </a:lnTo>
                  <a:lnTo>
                    <a:pt x="298" y="3"/>
                  </a:lnTo>
                  <a:lnTo>
                    <a:pt x="289" y="2"/>
                  </a:lnTo>
                  <a:lnTo>
                    <a:pt x="278" y="2"/>
                  </a:lnTo>
                  <a:lnTo>
                    <a:pt x="26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95"/>
            <p:cNvSpPr>
              <a:spLocks noChangeAspect="1"/>
            </p:cNvSpPr>
            <p:nvPr/>
          </p:nvSpPr>
          <p:spPr bwMode="auto">
            <a:xfrm>
              <a:off x="4616" y="2912"/>
              <a:ext cx="111" cy="154"/>
            </a:xfrm>
            <a:custGeom>
              <a:avLst/>
              <a:gdLst>
                <a:gd name="T0" fmla="*/ 1 w 332"/>
                <a:gd name="T1" fmla="*/ 0 h 458"/>
                <a:gd name="T2" fmla="*/ 1 w 332"/>
                <a:gd name="T3" fmla="*/ 0 h 458"/>
                <a:gd name="T4" fmla="*/ 1 w 332"/>
                <a:gd name="T5" fmla="*/ 0 h 458"/>
                <a:gd name="T6" fmla="*/ 1 w 332"/>
                <a:gd name="T7" fmla="*/ 0 h 458"/>
                <a:gd name="T8" fmla="*/ 1 w 332"/>
                <a:gd name="T9" fmla="*/ 0 h 458"/>
                <a:gd name="T10" fmla="*/ 0 w 332"/>
                <a:gd name="T11" fmla="*/ 0 h 458"/>
                <a:gd name="T12" fmla="*/ 0 w 332"/>
                <a:gd name="T13" fmla="*/ 0 h 458"/>
                <a:gd name="T14" fmla="*/ 0 w 332"/>
                <a:gd name="T15" fmla="*/ 1 h 458"/>
                <a:gd name="T16" fmla="*/ 0 w 332"/>
                <a:gd name="T17" fmla="*/ 1 h 458"/>
                <a:gd name="T18" fmla="*/ 0 w 332"/>
                <a:gd name="T19" fmla="*/ 1 h 458"/>
                <a:gd name="T20" fmla="*/ 0 w 332"/>
                <a:gd name="T21" fmla="*/ 1 h 458"/>
                <a:gd name="T22" fmla="*/ 0 w 332"/>
                <a:gd name="T23" fmla="*/ 1 h 458"/>
                <a:gd name="T24" fmla="*/ 0 w 332"/>
                <a:gd name="T25" fmla="*/ 1 h 458"/>
                <a:gd name="T26" fmla="*/ 0 w 332"/>
                <a:gd name="T27" fmla="*/ 1 h 458"/>
                <a:gd name="T28" fmla="*/ 0 w 332"/>
                <a:gd name="T29" fmla="*/ 2 h 458"/>
                <a:gd name="T30" fmla="*/ 0 w 332"/>
                <a:gd name="T31" fmla="*/ 2 h 458"/>
                <a:gd name="T32" fmla="*/ 0 w 332"/>
                <a:gd name="T33" fmla="*/ 2 h 458"/>
                <a:gd name="T34" fmla="*/ 0 w 332"/>
                <a:gd name="T35" fmla="*/ 2 h 458"/>
                <a:gd name="T36" fmla="*/ 0 w 332"/>
                <a:gd name="T37" fmla="*/ 2 h 458"/>
                <a:gd name="T38" fmla="*/ 0 w 332"/>
                <a:gd name="T39" fmla="*/ 1 h 458"/>
                <a:gd name="T40" fmla="*/ 0 w 332"/>
                <a:gd name="T41" fmla="*/ 1 h 458"/>
                <a:gd name="T42" fmla="*/ 0 w 332"/>
                <a:gd name="T43" fmla="*/ 1 h 458"/>
                <a:gd name="T44" fmla="*/ 0 w 332"/>
                <a:gd name="T45" fmla="*/ 1 h 458"/>
                <a:gd name="T46" fmla="*/ 0 w 332"/>
                <a:gd name="T47" fmla="*/ 1 h 458"/>
                <a:gd name="T48" fmla="*/ 0 w 332"/>
                <a:gd name="T49" fmla="*/ 1 h 458"/>
                <a:gd name="T50" fmla="*/ 1 w 332"/>
                <a:gd name="T51" fmla="*/ 1 h 458"/>
                <a:gd name="T52" fmla="*/ 1 w 332"/>
                <a:gd name="T53" fmla="*/ 1 h 458"/>
                <a:gd name="T54" fmla="*/ 1 w 332"/>
                <a:gd name="T55" fmla="*/ 0 h 458"/>
                <a:gd name="T56" fmla="*/ 1 w 332"/>
                <a:gd name="T57" fmla="*/ 0 h 458"/>
                <a:gd name="T58" fmla="*/ 1 w 332"/>
                <a:gd name="T59" fmla="*/ 0 h 458"/>
                <a:gd name="T60" fmla="*/ 1 w 332"/>
                <a:gd name="T61" fmla="*/ 0 h 458"/>
                <a:gd name="T62" fmla="*/ 1 w 332"/>
                <a:gd name="T63" fmla="*/ 0 h 458"/>
                <a:gd name="T64" fmla="*/ 1 w 332"/>
                <a:gd name="T65" fmla="*/ 0 h 458"/>
                <a:gd name="T66" fmla="*/ 1 w 332"/>
                <a:gd name="T67" fmla="*/ 0 h 458"/>
                <a:gd name="T68" fmla="*/ 1 w 332"/>
                <a:gd name="T69" fmla="*/ 0 h 458"/>
                <a:gd name="T70" fmla="*/ 1 w 332"/>
                <a:gd name="T71" fmla="*/ 0 h 458"/>
                <a:gd name="T72" fmla="*/ 1 w 332"/>
                <a:gd name="T73" fmla="*/ 0 h 458"/>
                <a:gd name="T74" fmla="*/ 1 w 332"/>
                <a:gd name="T75" fmla="*/ 0 h 458"/>
                <a:gd name="T76" fmla="*/ 1 w 332"/>
                <a:gd name="T77" fmla="*/ 0 h 458"/>
                <a:gd name="T78" fmla="*/ 1 w 332"/>
                <a:gd name="T79" fmla="*/ 0 h 458"/>
                <a:gd name="T80" fmla="*/ 1 w 332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2"/>
                <a:gd name="T124" fmla="*/ 0 h 458"/>
                <a:gd name="T125" fmla="*/ 332 w 332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2" h="458">
                  <a:moveTo>
                    <a:pt x="253" y="0"/>
                  </a:moveTo>
                  <a:lnTo>
                    <a:pt x="224" y="11"/>
                  </a:lnTo>
                  <a:lnTo>
                    <a:pt x="196" y="26"/>
                  </a:lnTo>
                  <a:lnTo>
                    <a:pt x="168" y="44"/>
                  </a:lnTo>
                  <a:lnTo>
                    <a:pt x="140" y="63"/>
                  </a:lnTo>
                  <a:lnTo>
                    <a:pt x="114" y="85"/>
                  </a:lnTo>
                  <a:lnTo>
                    <a:pt x="90" y="109"/>
                  </a:lnTo>
                  <a:lnTo>
                    <a:pt x="68" y="136"/>
                  </a:lnTo>
                  <a:lnTo>
                    <a:pt x="48" y="165"/>
                  </a:lnTo>
                  <a:lnTo>
                    <a:pt x="31" y="195"/>
                  </a:lnTo>
                  <a:lnTo>
                    <a:pt x="18" y="228"/>
                  </a:lnTo>
                  <a:lnTo>
                    <a:pt x="8" y="263"/>
                  </a:lnTo>
                  <a:lnTo>
                    <a:pt x="2" y="298"/>
                  </a:lnTo>
                  <a:lnTo>
                    <a:pt x="0" y="336"/>
                  </a:lnTo>
                  <a:lnTo>
                    <a:pt x="3" y="376"/>
                  </a:lnTo>
                  <a:lnTo>
                    <a:pt x="12" y="416"/>
                  </a:lnTo>
                  <a:lnTo>
                    <a:pt x="26" y="458"/>
                  </a:lnTo>
                  <a:lnTo>
                    <a:pt x="32" y="422"/>
                  </a:lnTo>
                  <a:lnTo>
                    <a:pt x="39" y="386"/>
                  </a:lnTo>
                  <a:lnTo>
                    <a:pt x="47" y="351"/>
                  </a:lnTo>
                  <a:lnTo>
                    <a:pt x="57" y="317"/>
                  </a:lnTo>
                  <a:lnTo>
                    <a:pt x="69" y="283"/>
                  </a:lnTo>
                  <a:lnTo>
                    <a:pt x="83" y="250"/>
                  </a:lnTo>
                  <a:lnTo>
                    <a:pt x="99" y="219"/>
                  </a:lnTo>
                  <a:lnTo>
                    <a:pt x="116" y="189"/>
                  </a:lnTo>
                  <a:lnTo>
                    <a:pt x="136" y="160"/>
                  </a:lnTo>
                  <a:lnTo>
                    <a:pt x="156" y="132"/>
                  </a:lnTo>
                  <a:lnTo>
                    <a:pt x="181" y="106"/>
                  </a:lnTo>
                  <a:lnTo>
                    <a:pt x="206" y="82"/>
                  </a:lnTo>
                  <a:lnTo>
                    <a:pt x="234" y="59"/>
                  </a:lnTo>
                  <a:lnTo>
                    <a:pt x="265" y="38"/>
                  </a:lnTo>
                  <a:lnTo>
                    <a:pt x="297" y="20"/>
                  </a:lnTo>
                  <a:lnTo>
                    <a:pt x="332" y="3"/>
                  </a:lnTo>
                  <a:lnTo>
                    <a:pt x="321" y="3"/>
                  </a:lnTo>
                  <a:lnTo>
                    <a:pt x="312" y="2"/>
                  </a:lnTo>
                  <a:lnTo>
                    <a:pt x="302" y="2"/>
                  </a:lnTo>
                  <a:lnTo>
                    <a:pt x="292" y="1"/>
                  </a:lnTo>
                  <a:lnTo>
                    <a:pt x="282" y="1"/>
                  </a:lnTo>
                  <a:lnTo>
                    <a:pt x="273" y="1"/>
                  </a:lnTo>
                  <a:lnTo>
                    <a:pt x="262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96"/>
            <p:cNvSpPr>
              <a:spLocks noChangeAspect="1"/>
            </p:cNvSpPr>
            <p:nvPr/>
          </p:nvSpPr>
          <p:spPr bwMode="auto">
            <a:xfrm>
              <a:off x="4617" y="2913"/>
              <a:ext cx="108" cy="151"/>
            </a:xfrm>
            <a:custGeom>
              <a:avLst/>
              <a:gdLst>
                <a:gd name="T0" fmla="*/ 1 w 324"/>
                <a:gd name="T1" fmla="*/ 0 h 451"/>
                <a:gd name="T2" fmla="*/ 1 w 324"/>
                <a:gd name="T3" fmla="*/ 0 h 451"/>
                <a:gd name="T4" fmla="*/ 1 w 324"/>
                <a:gd name="T5" fmla="*/ 0 h 451"/>
                <a:gd name="T6" fmla="*/ 1 w 324"/>
                <a:gd name="T7" fmla="*/ 0 h 451"/>
                <a:gd name="T8" fmla="*/ 1 w 324"/>
                <a:gd name="T9" fmla="*/ 0 h 451"/>
                <a:gd name="T10" fmla="*/ 0 w 324"/>
                <a:gd name="T11" fmla="*/ 0 h 451"/>
                <a:gd name="T12" fmla="*/ 0 w 324"/>
                <a:gd name="T13" fmla="*/ 0 h 451"/>
                <a:gd name="T14" fmla="*/ 0 w 324"/>
                <a:gd name="T15" fmla="*/ 1 h 451"/>
                <a:gd name="T16" fmla="*/ 0 w 324"/>
                <a:gd name="T17" fmla="*/ 1 h 451"/>
                <a:gd name="T18" fmla="*/ 0 w 324"/>
                <a:gd name="T19" fmla="*/ 1 h 451"/>
                <a:gd name="T20" fmla="*/ 0 w 324"/>
                <a:gd name="T21" fmla="*/ 1 h 451"/>
                <a:gd name="T22" fmla="*/ 0 w 324"/>
                <a:gd name="T23" fmla="*/ 1 h 451"/>
                <a:gd name="T24" fmla="*/ 0 w 324"/>
                <a:gd name="T25" fmla="*/ 1 h 451"/>
                <a:gd name="T26" fmla="*/ 0 w 324"/>
                <a:gd name="T27" fmla="*/ 1 h 451"/>
                <a:gd name="T28" fmla="*/ 0 w 324"/>
                <a:gd name="T29" fmla="*/ 2 h 451"/>
                <a:gd name="T30" fmla="*/ 0 w 324"/>
                <a:gd name="T31" fmla="*/ 2 h 451"/>
                <a:gd name="T32" fmla="*/ 0 w 324"/>
                <a:gd name="T33" fmla="*/ 2 h 451"/>
                <a:gd name="T34" fmla="*/ 0 w 324"/>
                <a:gd name="T35" fmla="*/ 2 h 451"/>
                <a:gd name="T36" fmla="*/ 0 w 324"/>
                <a:gd name="T37" fmla="*/ 2 h 451"/>
                <a:gd name="T38" fmla="*/ 0 w 324"/>
                <a:gd name="T39" fmla="*/ 1 h 451"/>
                <a:gd name="T40" fmla="*/ 0 w 324"/>
                <a:gd name="T41" fmla="*/ 1 h 451"/>
                <a:gd name="T42" fmla="*/ 0 w 324"/>
                <a:gd name="T43" fmla="*/ 1 h 451"/>
                <a:gd name="T44" fmla="*/ 0 w 324"/>
                <a:gd name="T45" fmla="*/ 1 h 451"/>
                <a:gd name="T46" fmla="*/ 0 w 324"/>
                <a:gd name="T47" fmla="*/ 1 h 451"/>
                <a:gd name="T48" fmla="*/ 0 w 324"/>
                <a:gd name="T49" fmla="*/ 1 h 451"/>
                <a:gd name="T50" fmla="*/ 1 w 324"/>
                <a:gd name="T51" fmla="*/ 1 h 451"/>
                <a:gd name="T52" fmla="*/ 1 w 324"/>
                <a:gd name="T53" fmla="*/ 1 h 451"/>
                <a:gd name="T54" fmla="*/ 1 w 324"/>
                <a:gd name="T55" fmla="*/ 0 h 451"/>
                <a:gd name="T56" fmla="*/ 1 w 324"/>
                <a:gd name="T57" fmla="*/ 0 h 451"/>
                <a:gd name="T58" fmla="*/ 1 w 324"/>
                <a:gd name="T59" fmla="*/ 0 h 451"/>
                <a:gd name="T60" fmla="*/ 1 w 324"/>
                <a:gd name="T61" fmla="*/ 0 h 451"/>
                <a:gd name="T62" fmla="*/ 1 w 324"/>
                <a:gd name="T63" fmla="*/ 0 h 451"/>
                <a:gd name="T64" fmla="*/ 1 w 324"/>
                <a:gd name="T65" fmla="*/ 0 h 451"/>
                <a:gd name="T66" fmla="*/ 1 w 324"/>
                <a:gd name="T67" fmla="*/ 0 h 451"/>
                <a:gd name="T68" fmla="*/ 1 w 324"/>
                <a:gd name="T69" fmla="*/ 0 h 451"/>
                <a:gd name="T70" fmla="*/ 1 w 324"/>
                <a:gd name="T71" fmla="*/ 0 h 451"/>
                <a:gd name="T72" fmla="*/ 1 w 324"/>
                <a:gd name="T73" fmla="*/ 0 h 451"/>
                <a:gd name="T74" fmla="*/ 1 w 324"/>
                <a:gd name="T75" fmla="*/ 0 h 451"/>
                <a:gd name="T76" fmla="*/ 1 w 324"/>
                <a:gd name="T77" fmla="*/ 0 h 451"/>
                <a:gd name="T78" fmla="*/ 1 w 324"/>
                <a:gd name="T79" fmla="*/ 0 h 451"/>
                <a:gd name="T80" fmla="*/ 1 w 32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451"/>
                <a:gd name="T125" fmla="*/ 324 w 3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451">
                  <a:moveTo>
                    <a:pt x="247" y="0"/>
                  </a:moveTo>
                  <a:lnTo>
                    <a:pt x="219" y="13"/>
                  </a:lnTo>
                  <a:lnTo>
                    <a:pt x="192" y="28"/>
                  </a:lnTo>
                  <a:lnTo>
                    <a:pt x="164" y="45"/>
                  </a:lnTo>
                  <a:lnTo>
                    <a:pt x="137" y="64"/>
                  </a:lnTo>
                  <a:lnTo>
                    <a:pt x="112" y="85"/>
                  </a:lnTo>
                  <a:lnTo>
                    <a:pt x="89" y="110"/>
                  </a:lnTo>
                  <a:lnTo>
                    <a:pt x="67" y="135"/>
                  </a:lnTo>
                  <a:lnTo>
                    <a:pt x="48" y="163"/>
                  </a:lnTo>
                  <a:lnTo>
                    <a:pt x="31" y="193"/>
                  </a:lnTo>
                  <a:lnTo>
                    <a:pt x="18" y="224"/>
                  </a:lnTo>
                  <a:lnTo>
                    <a:pt x="8" y="257"/>
                  </a:lnTo>
                  <a:lnTo>
                    <a:pt x="3" y="293"/>
                  </a:lnTo>
                  <a:lnTo>
                    <a:pt x="0" y="330"/>
                  </a:lnTo>
                  <a:lnTo>
                    <a:pt x="4" y="369"/>
                  </a:lnTo>
                  <a:lnTo>
                    <a:pt x="11" y="409"/>
                  </a:lnTo>
                  <a:lnTo>
                    <a:pt x="24" y="451"/>
                  </a:lnTo>
                  <a:lnTo>
                    <a:pt x="30" y="414"/>
                  </a:lnTo>
                  <a:lnTo>
                    <a:pt x="36" y="378"/>
                  </a:lnTo>
                  <a:lnTo>
                    <a:pt x="44" y="344"/>
                  </a:lnTo>
                  <a:lnTo>
                    <a:pt x="54" y="309"/>
                  </a:lnTo>
                  <a:lnTo>
                    <a:pt x="66" y="276"/>
                  </a:lnTo>
                  <a:lnTo>
                    <a:pt x="79" y="243"/>
                  </a:lnTo>
                  <a:lnTo>
                    <a:pt x="95" y="212"/>
                  </a:lnTo>
                  <a:lnTo>
                    <a:pt x="111" y="182"/>
                  </a:lnTo>
                  <a:lnTo>
                    <a:pt x="130" y="155"/>
                  </a:lnTo>
                  <a:lnTo>
                    <a:pt x="151" y="127"/>
                  </a:lnTo>
                  <a:lnTo>
                    <a:pt x="174" y="102"/>
                  </a:lnTo>
                  <a:lnTo>
                    <a:pt x="200" y="79"/>
                  </a:lnTo>
                  <a:lnTo>
                    <a:pt x="227" y="57"/>
                  </a:lnTo>
                  <a:lnTo>
                    <a:pt x="257" y="37"/>
                  </a:lnTo>
                  <a:lnTo>
                    <a:pt x="289" y="19"/>
                  </a:lnTo>
                  <a:lnTo>
                    <a:pt x="324" y="3"/>
                  </a:lnTo>
                  <a:lnTo>
                    <a:pt x="314" y="3"/>
                  </a:lnTo>
                  <a:lnTo>
                    <a:pt x="304" y="1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76" y="1"/>
                  </a:lnTo>
                  <a:lnTo>
                    <a:pt x="266" y="1"/>
                  </a:lnTo>
                  <a:lnTo>
                    <a:pt x="256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497"/>
            <p:cNvSpPr>
              <a:spLocks noChangeAspect="1"/>
            </p:cNvSpPr>
            <p:nvPr/>
          </p:nvSpPr>
          <p:spPr bwMode="auto">
            <a:xfrm>
              <a:off x="4618" y="2914"/>
              <a:ext cx="106" cy="148"/>
            </a:xfrm>
            <a:custGeom>
              <a:avLst/>
              <a:gdLst>
                <a:gd name="T0" fmla="*/ 1 w 316"/>
                <a:gd name="T1" fmla="*/ 0 h 440"/>
                <a:gd name="T2" fmla="*/ 1 w 316"/>
                <a:gd name="T3" fmla="*/ 0 h 440"/>
                <a:gd name="T4" fmla="*/ 1 w 316"/>
                <a:gd name="T5" fmla="*/ 0 h 440"/>
                <a:gd name="T6" fmla="*/ 1 w 316"/>
                <a:gd name="T7" fmla="*/ 0 h 440"/>
                <a:gd name="T8" fmla="*/ 1 w 316"/>
                <a:gd name="T9" fmla="*/ 0 h 440"/>
                <a:gd name="T10" fmla="*/ 0 w 316"/>
                <a:gd name="T11" fmla="*/ 0 h 440"/>
                <a:gd name="T12" fmla="*/ 0 w 316"/>
                <a:gd name="T13" fmla="*/ 0 h 440"/>
                <a:gd name="T14" fmla="*/ 0 w 316"/>
                <a:gd name="T15" fmla="*/ 1 h 440"/>
                <a:gd name="T16" fmla="*/ 0 w 316"/>
                <a:gd name="T17" fmla="*/ 1 h 440"/>
                <a:gd name="T18" fmla="*/ 0 w 316"/>
                <a:gd name="T19" fmla="*/ 1 h 440"/>
                <a:gd name="T20" fmla="*/ 0 w 316"/>
                <a:gd name="T21" fmla="*/ 1 h 440"/>
                <a:gd name="T22" fmla="*/ 0 w 316"/>
                <a:gd name="T23" fmla="*/ 1 h 440"/>
                <a:gd name="T24" fmla="*/ 0 w 316"/>
                <a:gd name="T25" fmla="*/ 1 h 440"/>
                <a:gd name="T26" fmla="*/ 0 w 316"/>
                <a:gd name="T27" fmla="*/ 1 h 440"/>
                <a:gd name="T28" fmla="*/ 0 w 316"/>
                <a:gd name="T29" fmla="*/ 2 h 440"/>
                <a:gd name="T30" fmla="*/ 0 w 316"/>
                <a:gd name="T31" fmla="*/ 2 h 440"/>
                <a:gd name="T32" fmla="*/ 0 w 316"/>
                <a:gd name="T33" fmla="*/ 2 h 440"/>
                <a:gd name="T34" fmla="*/ 0 w 316"/>
                <a:gd name="T35" fmla="*/ 2 h 440"/>
                <a:gd name="T36" fmla="*/ 0 w 316"/>
                <a:gd name="T37" fmla="*/ 2 h 440"/>
                <a:gd name="T38" fmla="*/ 0 w 316"/>
                <a:gd name="T39" fmla="*/ 1 h 440"/>
                <a:gd name="T40" fmla="*/ 0 w 316"/>
                <a:gd name="T41" fmla="*/ 1 h 440"/>
                <a:gd name="T42" fmla="*/ 0 w 316"/>
                <a:gd name="T43" fmla="*/ 1 h 440"/>
                <a:gd name="T44" fmla="*/ 0 w 316"/>
                <a:gd name="T45" fmla="*/ 1 h 440"/>
                <a:gd name="T46" fmla="*/ 0 w 316"/>
                <a:gd name="T47" fmla="*/ 1 h 440"/>
                <a:gd name="T48" fmla="*/ 0 w 316"/>
                <a:gd name="T49" fmla="*/ 1 h 440"/>
                <a:gd name="T50" fmla="*/ 1 w 316"/>
                <a:gd name="T51" fmla="*/ 1 h 440"/>
                <a:gd name="T52" fmla="*/ 1 w 316"/>
                <a:gd name="T53" fmla="*/ 1 h 440"/>
                <a:gd name="T54" fmla="*/ 1 w 316"/>
                <a:gd name="T55" fmla="*/ 0 h 440"/>
                <a:gd name="T56" fmla="*/ 1 w 316"/>
                <a:gd name="T57" fmla="*/ 0 h 440"/>
                <a:gd name="T58" fmla="*/ 1 w 316"/>
                <a:gd name="T59" fmla="*/ 0 h 440"/>
                <a:gd name="T60" fmla="*/ 1 w 316"/>
                <a:gd name="T61" fmla="*/ 0 h 440"/>
                <a:gd name="T62" fmla="*/ 1 w 316"/>
                <a:gd name="T63" fmla="*/ 0 h 440"/>
                <a:gd name="T64" fmla="*/ 1 w 316"/>
                <a:gd name="T65" fmla="*/ 0 h 440"/>
                <a:gd name="T66" fmla="*/ 1 w 316"/>
                <a:gd name="T67" fmla="*/ 0 h 440"/>
                <a:gd name="T68" fmla="*/ 1 w 316"/>
                <a:gd name="T69" fmla="*/ 0 h 440"/>
                <a:gd name="T70" fmla="*/ 1 w 316"/>
                <a:gd name="T71" fmla="*/ 0 h 440"/>
                <a:gd name="T72" fmla="*/ 1 w 316"/>
                <a:gd name="T73" fmla="*/ 0 h 440"/>
                <a:gd name="T74" fmla="*/ 1 w 316"/>
                <a:gd name="T75" fmla="*/ 0 h 440"/>
                <a:gd name="T76" fmla="*/ 1 w 316"/>
                <a:gd name="T77" fmla="*/ 0 h 440"/>
                <a:gd name="T78" fmla="*/ 1 w 316"/>
                <a:gd name="T79" fmla="*/ 0 h 440"/>
                <a:gd name="T80" fmla="*/ 1 w 316"/>
                <a:gd name="T81" fmla="*/ 0 h 4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40"/>
                <a:gd name="T125" fmla="*/ 316 w 316"/>
                <a:gd name="T126" fmla="*/ 440 h 4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40">
                  <a:moveTo>
                    <a:pt x="240" y="0"/>
                  </a:moveTo>
                  <a:lnTo>
                    <a:pt x="214" y="12"/>
                  </a:lnTo>
                  <a:lnTo>
                    <a:pt x="186" y="27"/>
                  </a:lnTo>
                  <a:lnTo>
                    <a:pt x="160" y="45"/>
                  </a:lnTo>
                  <a:lnTo>
                    <a:pt x="134" y="63"/>
                  </a:lnTo>
                  <a:lnTo>
                    <a:pt x="110" y="84"/>
                  </a:lnTo>
                  <a:lnTo>
                    <a:pt x="87" y="107"/>
                  </a:lnTo>
                  <a:lnTo>
                    <a:pt x="66" y="131"/>
                  </a:lnTo>
                  <a:lnTo>
                    <a:pt x="47" y="159"/>
                  </a:lnTo>
                  <a:lnTo>
                    <a:pt x="31" y="187"/>
                  </a:lnTo>
                  <a:lnTo>
                    <a:pt x="18" y="217"/>
                  </a:lnTo>
                  <a:lnTo>
                    <a:pt x="8" y="250"/>
                  </a:lnTo>
                  <a:lnTo>
                    <a:pt x="2" y="284"/>
                  </a:lnTo>
                  <a:lnTo>
                    <a:pt x="0" y="321"/>
                  </a:lnTo>
                  <a:lnTo>
                    <a:pt x="2" y="359"/>
                  </a:lnTo>
                  <a:lnTo>
                    <a:pt x="9" y="398"/>
                  </a:lnTo>
                  <a:lnTo>
                    <a:pt x="21" y="440"/>
                  </a:lnTo>
                  <a:lnTo>
                    <a:pt x="27" y="403"/>
                  </a:lnTo>
                  <a:lnTo>
                    <a:pt x="33" y="367"/>
                  </a:lnTo>
                  <a:lnTo>
                    <a:pt x="41" y="333"/>
                  </a:lnTo>
                  <a:lnTo>
                    <a:pt x="51" y="298"/>
                  </a:lnTo>
                  <a:lnTo>
                    <a:pt x="62" y="266"/>
                  </a:lnTo>
                  <a:lnTo>
                    <a:pt x="76" y="234"/>
                  </a:lnTo>
                  <a:lnTo>
                    <a:pt x="89" y="204"/>
                  </a:lnTo>
                  <a:lnTo>
                    <a:pt x="107" y="175"/>
                  </a:lnTo>
                  <a:lnTo>
                    <a:pt x="125" y="147"/>
                  </a:lnTo>
                  <a:lnTo>
                    <a:pt x="145" y="121"/>
                  </a:lnTo>
                  <a:lnTo>
                    <a:pt x="168" y="96"/>
                  </a:lnTo>
                  <a:lnTo>
                    <a:pt x="193" y="73"/>
                  </a:lnTo>
                  <a:lnTo>
                    <a:pt x="220" y="52"/>
                  </a:lnTo>
                  <a:lnTo>
                    <a:pt x="250" y="33"/>
                  </a:lnTo>
                  <a:lnTo>
                    <a:pt x="282" y="15"/>
                  </a:lnTo>
                  <a:lnTo>
                    <a:pt x="316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88" y="0"/>
                  </a:lnTo>
                  <a:lnTo>
                    <a:pt x="278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98"/>
            <p:cNvSpPr>
              <a:spLocks noChangeAspect="1"/>
            </p:cNvSpPr>
            <p:nvPr/>
          </p:nvSpPr>
          <p:spPr bwMode="auto">
            <a:xfrm>
              <a:off x="4619" y="2915"/>
              <a:ext cx="104" cy="144"/>
            </a:xfrm>
            <a:custGeom>
              <a:avLst/>
              <a:gdLst>
                <a:gd name="T0" fmla="*/ 1 w 310"/>
                <a:gd name="T1" fmla="*/ 0 h 431"/>
                <a:gd name="T2" fmla="*/ 1 w 310"/>
                <a:gd name="T3" fmla="*/ 0 h 431"/>
                <a:gd name="T4" fmla="*/ 1 w 310"/>
                <a:gd name="T5" fmla="*/ 0 h 431"/>
                <a:gd name="T6" fmla="*/ 1 w 310"/>
                <a:gd name="T7" fmla="*/ 0 h 431"/>
                <a:gd name="T8" fmla="*/ 1 w 310"/>
                <a:gd name="T9" fmla="*/ 0 h 431"/>
                <a:gd name="T10" fmla="*/ 0 w 310"/>
                <a:gd name="T11" fmla="*/ 0 h 431"/>
                <a:gd name="T12" fmla="*/ 0 w 310"/>
                <a:gd name="T13" fmla="*/ 0 h 431"/>
                <a:gd name="T14" fmla="*/ 0 w 310"/>
                <a:gd name="T15" fmla="*/ 1 h 431"/>
                <a:gd name="T16" fmla="*/ 0 w 310"/>
                <a:gd name="T17" fmla="*/ 1 h 431"/>
                <a:gd name="T18" fmla="*/ 0 w 310"/>
                <a:gd name="T19" fmla="*/ 1 h 431"/>
                <a:gd name="T20" fmla="*/ 0 w 310"/>
                <a:gd name="T21" fmla="*/ 1 h 431"/>
                <a:gd name="T22" fmla="*/ 0 w 310"/>
                <a:gd name="T23" fmla="*/ 1 h 431"/>
                <a:gd name="T24" fmla="*/ 0 w 310"/>
                <a:gd name="T25" fmla="*/ 1 h 431"/>
                <a:gd name="T26" fmla="*/ 0 w 310"/>
                <a:gd name="T27" fmla="*/ 1 h 431"/>
                <a:gd name="T28" fmla="*/ 0 w 310"/>
                <a:gd name="T29" fmla="*/ 1 h 431"/>
                <a:gd name="T30" fmla="*/ 0 w 310"/>
                <a:gd name="T31" fmla="*/ 2 h 431"/>
                <a:gd name="T32" fmla="*/ 0 w 310"/>
                <a:gd name="T33" fmla="*/ 2 h 431"/>
                <a:gd name="T34" fmla="*/ 0 w 310"/>
                <a:gd name="T35" fmla="*/ 2 h 431"/>
                <a:gd name="T36" fmla="*/ 0 w 310"/>
                <a:gd name="T37" fmla="*/ 1 h 431"/>
                <a:gd name="T38" fmla="*/ 0 w 310"/>
                <a:gd name="T39" fmla="*/ 1 h 431"/>
                <a:gd name="T40" fmla="*/ 0 w 310"/>
                <a:gd name="T41" fmla="*/ 1 h 431"/>
                <a:gd name="T42" fmla="*/ 0 w 310"/>
                <a:gd name="T43" fmla="*/ 1 h 431"/>
                <a:gd name="T44" fmla="*/ 0 w 310"/>
                <a:gd name="T45" fmla="*/ 1 h 431"/>
                <a:gd name="T46" fmla="*/ 0 w 310"/>
                <a:gd name="T47" fmla="*/ 1 h 431"/>
                <a:gd name="T48" fmla="*/ 0 w 310"/>
                <a:gd name="T49" fmla="*/ 1 h 431"/>
                <a:gd name="T50" fmla="*/ 1 w 310"/>
                <a:gd name="T51" fmla="*/ 1 h 431"/>
                <a:gd name="T52" fmla="*/ 1 w 310"/>
                <a:gd name="T53" fmla="*/ 0 h 431"/>
                <a:gd name="T54" fmla="*/ 1 w 310"/>
                <a:gd name="T55" fmla="*/ 0 h 431"/>
                <a:gd name="T56" fmla="*/ 1 w 310"/>
                <a:gd name="T57" fmla="*/ 0 h 431"/>
                <a:gd name="T58" fmla="*/ 1 w 310"/>
                <a:gd name="T59" fmla="*/ 0 h 431"/>
                <a:gd name="T60" fmla="*/ 1 w 310"/>
                <a:gd name="T61" fmla="*/ 0 h 431"/>
                <a:gd name="T62" fmla="*/ 1 w 310"/>
                <a:gd name="T63" fmla="*/ 0 h 431"/>
                <a:gd name="T64" fmla="*/ 1 w 310"/>
                <a:gd name="T65" fmla="*/ 0 h 431"/>
                <a:gd name="T66" fmla="*/ 1 w 310"/>
                <a:gd name="T67" fmla="*/ 0 h 431"/>
                <a:gd name="T68" fmla="*/ 1 w 310"/>
                <a:gd name="T69" fmla="*/ 0 h 431"/>
                <a:gd name="T70" fmla="*/ 1 w 310"/>
                <a:gd name="T71" fmla="*/ 0 h 431"/>
                <a:gd name="T72" fmla="*/ 1 w 310"/>
                <a:gd name="T73" fmla="*/ 0 h 431"/>
                <a:gd name="T74" fmla="*/ 1 w 310"/>
                <a:gd name="T75" fmla="*/ 0 h 431"/>
                <a:gd name="T76" fmla="*/ 1 w 310"/>
                <a:gd name="T77" fmla="*/ 0 h 431"/>
                <a:gd name="T78" fmla="*/ 1 w 310"/>
                <a:gd name="T79" fmla="*/ 0 h 431"/>
                <a:gd name="T80" fmla="*/ 1 w 310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31"/>
                <a:gd name="T125" fmla="*/ 310 w 310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31">
                  <a:moveTo>
                    <a:pt x="234" y="0"/>
                  </a:moveTo>
                  <a:lnTo>
                    <a:pt x="208" y="14"/>
                  </a:lnTo>
                  <a:lnTo>
                    <a:pt x="182" y="29"/>
                  </a:lnTo>
                  <a:lnTo>
                    <a:pt x="157" y="45"/>
                  </a:lnTo>
                  <a:lnTo>
                    <a:pt x="132" y="65"/>
                  </a:lnTo>
                  <a:lnTo>
                    <a:pt x="109" y="84"/>
                  </a:lnTo>
                  <a:lnTo>
                    <a:pt x="86" y="107"/>
                  </a:lnTo>
                  <a:lnTo>
                    <a:pt x="66" y="131"/>
                  </a:lnTo>
                  <a:lnTo>
                    <a:pt x="48" y="157"/>
                  </a:lnTo>
                  <a:lnTo>
                    <a:pt x="32" y="184"/>
                  </a:lnTo>
                  <a:lnTo>
                    <a:pt x="18" y="214"/>
                  </a:lnTo>
                  <a:lnTo>
                    <a:pt x="9" y="245"/>
                  </a:lnTo>
                  <a:lnTo>
                    <a:pt x="2" y="279"/>
                  </a:lnTo>
                  <a:lnTo>
                    <a:pt x="0" y="313"/>
                  </a:lnTo>
                  <a:lnTo>
                    <a:pt x="2" y="351"/>
                  </a:lnTo>
                  <a:lnTo>
                    <a:pt x="9" y="389"/>
                  </a:lnTo>
                  <a:lnTo>
                    <a:pt x="21" y="431"/>
                  </a:lnTo>
                  <a:lnTo>
                    <a:pt x="26" y="394"/>
                  </a:lnTo>
                  <a:lnTo>
                    <a:pt x="32" y="358"/>
                  </a:lnTo>
                  <a:lnTo>
                    <a:pt x="40" y="324"/>
                  </a:lnTo>
                  <a:lnTo>
                    <a:pt x="49" y="290"/>
                  </a:lnTo>
                  <a:lnTo>
                    <a:pt x="60" y="257"/>
                  </a:lnTo>
                  <a:lnTo>
                    <a:pt x="72" y="227"/>
                  </a:lnTo>
                  <a:lnTo>
                    <a:pt x="86" y="197"/>
                  </a:lnTo>
                  <a:lnTo>
                    <a:pt x="102" y="168"/>
                  </a:lnTo>
                  <a:lnTo>
                    <a:pt x="121" y="142"/>
                  </a:lnTo>
                  <a:lnTo>
                    <a:pt x="140" y="116"/>
                  </a:lnTo>
                  <a:lnTo>
                    <a:pt x="162" y="92"/>
                  </a:lnTo>
                  <a:lnTo>
                    <a:pt x="187" y="70"/>
                  </a:lnTo>
                  <a:lnTo>
                    <a:pt x="214" y="50"/>
                  </a:lnTo>
                  <a:lnTo>
                    <a:pt x="243" y="31"/>
                  </a:lnTo>
                  <a:lnTo>
                    <a:pt x="275" y="15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3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99"/>
            <p:cNvSpPr>
              <a:spLocks noChangeAspect="1"/>
            </p:cNvSpPr>
            <p:nvPr/>
          </p:nvSpPr>
          <p:spPr bwMode="auto">
            <a:xfrm>
              <a:off x="4620" y="2916"/>
              <a:ext cx="101" cy="141"/>
            </a:xfrm>
            <a:custGeom>
              <a:avLst/>
              <a:gdLst>
                <a:gd name="T0" fmla="*/ 1 w 302"/>
                <a:gd name="T1" fmla="*/ 0 h 423"/>
                <a:gd name="T2" fmla="*/ 1 w 302"/>
                <a:gd name="T3" fmla="*/ 0 h 423"/>
                <a:gd name="T4" fmla="*/ 1 w 302"/>
                <a:gd name="T5" fmla="*/ 0 h 423"/>
                <a:gd name="T6" fmla="*/ 1 w 302"/>
                <a:gd name="T7" fmla="*/ 0 h 423"/>
                <a:gd name="T8" fmla="*/ 1 w 302"/>
                <a:gd name="T9" fmla="*/ 0 h 423"/>
                <a:gd name="T10" fmla="*/ 0 w 302"/>
                <a:gd name="T11" fmla="*/ 0 h 423"/>
                <a:gd name="T12" fmla="*/ 0 w 302"/>
                <a:gd name="T13" fmla="*/ 0 h 423"/>
                <a:gd name="T14" fmla="*/ 0 w 302"/>
                <a:gd name="T15" fmla="*/ 1 h 423"/>
                <a:gd name="T16" fmla="*/ 0 w 302"/>
                <a:gd name="T17" fmla="*/ 1 h 423"/>
                <a:gd name="T18" fmla="*/ 0 w 302"/>
                <a:gd name="T19" fmla="*/ 1 h 423"/>
                <a:gd name="T20" fmla="*/ 0 w 302"/>
                <a:gd name="T21" fmla="*/ 1 h 423"/>
                <a:gd name="T22" fmla="*/ 0 w 302"/>
                <a:gd name="T23" fmla="*/ 1 h 423"/>
                <a:gd name="T24" fmla="*/ 0 w 302"/>
                <a:gd name="T25" fmla="*/ 1 h 423"/>
                <a:gd name="T26" fmla="*/ 0 w 302"/>
                <a:gd name="T27" fmla="*/ 1 h 423"/>
                <a:gd name="T28" fmla="*/ 0 w 302"/>
                <a:gd name="T29" fmla="*/ 1 h 423"/>
                <a:gd name="T30" fmla="*/ 0 w 302"/>
                <a:gd name="T31" fmla="*/ 2 h 423"/>
                <a:gd name="T32" fmla="*/ 0 w 302"/>
                <a:gd name="T33" fmla="*/ 2 h 423"/>
                <a:gd name="T34" fmla="*/ 0 w 302"/>
                <a:gd name="T35" fmla="*/ 2 h 423"/>
                <a:gd name="T36" fmla="*/ 0 w 302"/>
                <a:gd name="T37" fmla="*/ 1 h 423"/>
                <a:gd name="T38" fmla="*/ 0 w 302"/>
                <a:gd name="T39" fmla="*/ 1 h 423"/>
                <a:gd name="T40" fmla="*/ 0 w 302"/>
                <a:gd name="T41" fmla="*/ 1 h 423"/>
                <a:gd name="T42" fmla="*/ 0 w 302"/>
                <a:gd name="T43" fmla="*/ 1 h 423"/>
                <a:gd name="T44" fmla="*/ 0 w 302"/>
                <a:gd name="T45" fmla="*/ 1 h 423"/>
                <a:gd name="T46" fmla="*/ 0 w 302"/>
                <a:gd name="T47" fmla="*/ 1 h 423"/>
                <a:gd name="T48" fmla="*/ 0 w 302"/>
                <a:gd name="T49" fmla="*/ 1 h 423"/>
                <a:gd name="T50" fmla="*/ 0 w 302"/>
                <a:gd name="T51" fmla="*/ 1 h 423"/>
                <a:gd name="T52" fmla="*/ 1 w 302"/>
                <a:gd name="T53" fmla="*/ 0 h 423"/>
                <a:gd name="T54" fmla="*/ 1 w 302"/>
                <a:gd name="T55" fmla="*/ 0 h 423"/>
                <a:gd name="T56" fmla="*/ 1 w 302"/>
                <a:gd name="T57" fmla="*/ 0 h 423"/>
                <a:gd name="T58" fmla="*/ 1 w 302"/>
                <a:gd name="T59" fmla="*/ 0 h 423"/>
                <a:gd name="T60" fmla="*/ 1 w 302"/>
                <a:gd name="T61" fmla="*/ 0 h 423"/>
                <a:gd name="T62" fmla="*/ 1 w 302"/>
                <a:gd name="T63" fmla="*/ 0 h 423"/>
                <a:gd name="T64" fmla="*/ 1 w 302"/>
                <a:gd name="T65" fmla="*/ 0 h 423"/>
                <a:gd name="T66" fmla="*/ 1 w 302"/>
                <a:gd name="T67" fmla="*/ 0 h 423"/>
                <a:gd name="T68" fmla="*/ 1 w 302"/>
                <a:gd name="T69" fmla="*/ 0 h 423"/>
                <a:gd name="T70" fmla="*/ 1 w 302"/>
                <a:gd name="T71" fmla="*/ 0 h 423"/>
                <a:gd name="T72" fmla="*/ 1 w 302"/>
                <a:gd name="T73" fmla="*/ 0 h 423"/>
                <a:gd name="T74" fmla="*/ 1 w 302"/>
                <a:gd name="T75" fmla="*/ 0 h 423"/>
                <a:gd name="T76" fmla="*/ 1 w 302"/>
                <a:gd name="T77" fmla="*/ 0 h 423"/>
                <a:gd name="T78" fmla="*/ 1 w 302"/>
                <a:gd name="T79" fmla="*/ 0 h 423"/>
                <a:gd name="T80" fmla="*/ 1 w 302"/>
                <a:gd name="T81" fmla="*/ 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423"/>
                <a:gd name="T125" fmla="*/ 302 w 302"/>
                <a:gd name="T126" fmla="*/ 423 h 4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423">
                  <a:moveTo>
                    <a:pt x="227" y="2"/>
                  </a:moveTo>
                  <a:lnTo>
                    <a:pt x="202" y="16"/>
                  </a:lnTo>
                  <a:lnTo>
                    <a:pt x="178" y="31"/>
                  </a:lnTo>
                  <a:lnTo>
                    <a:pt x="154" y="49"/>
                  </a:lnTo>
                  <a:lnTo>
                    <a:pt x="129" y="66"/>
                  </a:lnTo>
                  <a:lnTo>
                    <a:pt x="106" y="87"/>
                  </a:lnTo>
                  <a:lnTo>
                    <a:pt x="84" y="107"/>
                  </a:lnTo>
                  <a:lnTo>
                    <a:pt x="65" y="130"/>
                  </a:lnTo>
                  <a:lnTo>
                    <a:pt x="48" y="156"/>
                  </a:lnTo>
                  <a:lnTo>
                    <a:pt x="31" y="182"/>
                  </a:lnTo>
                  <a:lnTo>
                    <a:pt x="19" y="211"/>
                  </a:lnTo>
                  <a:lnTo>
                    <a:pt x="10" y="241"/>
                  </a:lnTo>
                  <a:lnTo>
                    <a:pt x="3" y="273"/>
                  </a:lnTo>
                  <a:lnTo>
                    <a:pt x="0" y="308"/>
                  </a:lnTo>
                  <a:lnTo>
                    <a:pt x="1" y="345"/>
                  </a:lnTo>
                  <a:lnTo>
                    <a:pt x="8" y="383"/>
                  </a:lnTo>
                  <a:lnTo>
                    <a:pt x="19" y="423"/>
                  </a:lnTo>
                  <a:lnTo>
                    <a:pt x="25" y="386"/>
                  </a:lnTo>
                  <a:lnTo>
                    <a:pt x="30" y="350"/>
                  </a:lnTo>
                  <a:lnTo>
                    <a:pt x="38" y="315"/>
                  </a:lnTo>
                  <a:lnTo>
                    <a:pt x="46" y="282"/>
                  </a:lnTo>
                  <a:lnTo>
                    <a:pt x="57" y="250"/>
                  </a:lnTo>
                  <a:lnTo>
                    <a:pt x="69" y="219"/>
                  </a:lnTo>
                  <a:lnTo>
                    <a:pt x="83" y="190"/>
                  </a:lnTo>
                  <a:lnTo>
                    <a:pt x="98" y="163"/>
                  </a:lnTo>
                  <a:lnTo>
                    <a:pt x="116" y="136"/>
                  </a:lnTo>
                  <a:lnTo>
                    <a:pt x="135" y="112"/>
                  </a:lnTo>
                  <a:lnTo>
                    <a:pt x="157" y="89"/>
                  </a:lnTo>
                  <a:lnTo>
                    <a:pt x="181" y="68"/>
                  </a:lnTo>
                  <a:lnTo>
                    <a:pt x="208" y="49"/>
                  </a:lnTo>
                  <a:lnTo>
                    <a:pt x="237" y="30"/>
                  </a:lnTo>
                  <a:lnTo>
                    <a:pt x="268" y="14"/>
                  </a:lnTo>
                  <a:lnTo>
                    <a:pt x="302" y="0"/>
                  </a:lnTo>
                  <a:lnTo>
                    <a:pt x="293" y="0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65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37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500"/>
            <p:cNvSpPr>
              <a:spLocks noChangeAspect="1"/>
            </p:cNvSpPr>
            <p:nvPr/>
          </p:nvSpPr>
          <p:spPr bwMode="auto">
            <a:xfrm>
              <a:off x="4621" y="2916"/>
              <a:ext cx="98" cy="139"/>
            </a:xfrm>
            <a:custGeom>
              <a:avLst/>
              <a:gdLst>
                <a:gd name="T0" fmla="*/ 1 w 295"/>
                <a:gd name="T1" fmla="*/ 0 h 414"/>
                <a:gd name="T2" fmla="*/ 1 w 295"/>
                <a:gd name="T3" fmla="*/ 0 h 414"/>
                <a:gd name="T4" fmla="*/ 1 w 295"/>
                <a:gd name="T5" fmla="*/ 0 h 414"/>
                <a:gd name="T6" fmla="*/ 1 w 295"/>
                <a:gd name="T7" fmla="*/ 0 h 414"/>
                <a:gd name="T8" fmla="*/ 1 w 295"/>
                <a:gd name="T9" fmla="*/ 0 h 414"/>
                <a:gd name="T10" fmla="*/ 0 w 295"/>
                <a:gd name="T11" fmla="*/ 0 h 414"/>
                <a:gd name="T12" fmla="*/ 0 w 295"/>
                <a:gd name="T13" fmla="*/ 0 h 414"/>
                <a:gd name="T14" fmla="*/ 0 w 295"/>
                <a:gd name="T15" fmla="*/ 1 h 414"/>
                <a:gd name="T16" fmla="*/ 0 w 295"/>
                <a:gd name="T17" fmla="*/ 1 h 414"/>
                <a:gd name="T18" fmla="*/ 0 w 295"/>
                <a:gd name="T19" fmla="*/ 1 h 414"/>
                <a:gd name="T20" fmla="*/ 0 w 295"/>
                <a:gd name="T21" fmla="*/ 1 h 414"/>
                <a:gd name="T22" fmla="*/ 0 w 295"/>
                <a:gd name="T23" fmla="*/ 1 h 414"/>
                <a:gd name="T24" fmla="*/ 0 w 295"/>
                <a:gd name="T25" fmla="*/ 1 h 414"/>
                <a:gd name="T26" fmla="*/ 0 w 295"/>
                <a:gd name="T27" fmla="*/ 1 h 414"/>
                <a:gd name="T28" fmla="*/ 0 w 295"/>
                <a:gd name="T29" fmla="*/ 1 h 414"/>
                <a:gd name="T30" fmla="*/ 0 w 295"/>
                <a:gd name="T31" fmla="*/ 2 h 414"/>
                <a:gd name="T32" fmla="*/ 0 w 295"/>
                <a:gd name="T33" fmla="*/ 2 h 414"/>
                <a:gd name="T34" fmla="*/ 0 w 295"/>
                <a:gd name="T35" fmla="*/ 2 h 414"/>
                <a:gd name="T36" fmla="*/ 0 w 295"/>
                <a:gd name="T37" fmla="*/ 1 h 414"/>
                <a:gd name="T38" fmla="*/ 0 w 295"/>
                <a:gd name="T39" fmla="*/ 1 h 414"/>
                <a:gd name="T40" fmla="*/ 0 w 295"/>
                <a:gd name="T41" fmla="*/ 1 h 414"/>
                <a:gd name="T42" fmla="*/ 0 w 295"/>
                <a:gd name="T43" fmla="*/ 1 h 414"/>
                <a:gd name="T44" fmla="*/ 0 w 295"/>
                <a:gd name="T45" fmla="*/ 1 h 414"/>
                <a:gd name="T46" fmla="*/ 0 w 295"/>
                <a:gd name="T47" fmla="*/ 1 h 414"/>
                <a:gd name="T48" fmla="*/ 0 w 295"/>
                <a:gd name="T49" fmla="*/ 1 h 414"/>
                <a:gd name="T50" fmla="*/ 0 w 295"/>
                <a:gd name="T51" fmla="*/ 1 h 414"/>
                <a:gd name="T52" fmla="*/ 1 w 295"/>
                <a:gd name="T53" fmla="*/ 0 h 414"/>
                <a:gd name="T54" fmla="*/ 1 w 295"/>
                <a:gd name="T55" fmla="*/ 0 h 414"/>
                <a:gd name="T56" fmla="*/ 1 w 295"/>
                <a:gd name="T57" fmla="*/ 0 h 414"/>
                <a:gd name="T58" fmla="*/ 1 w 295"/>
                <a:gd name="T59" fmla="*/ 0 h 414"/>
                <a:gd name="T60" fmla="*/ 1 w 295"/>
                <a:gd name="T61" fmla="*/ 0 h 414"/>
                <a:gd name="T62" fmla="*/ 1 w 295"/>
                <a:gd name="T63" fmla="*/ 0 h 414"/>
                <a:gd name="T64" fmla="*/ 1 w 295"/>
                <a:gd name="T65" fmla="*/ 0 h 414"/>
                <a:gd name="T66" fmla="*/ 1 w 295"/>
                <a:gd name="T67" fmla="*/ 0 h 414"/>
                <a:gd name="T68" fmla="*/ 1 w 295"/>
                <a:gd name="T69" fmla="*/ 0 h 414"/>
                <a:gd name="T70" fmla="*/ 1 w 295"/>
                <a:gd name="T71" fmla="*/ 0 h 414"/>
                <a:gd name="T72" fmla="*/ 1 w 295"/>
                <a:gd name="T73" fmla="*/ 0 h 414"/>
                <a:gd name="T74" fmla="*/ 1 w 295"/>
                <a:gd name="T75" fmla="*/ 0 h 414"/>
                <a:gd name="T76" fmla="*/ 1 w 295"/>
                <a:gd name="T77" fmla="*/ 0 h 414"/>
                <a:gd name="T78" fmla="*/ 1 w 295"/>
                <a:gd name="T79" fmla="*/ 0 h 414"/>
                <a:gd name="T80" fmla="*/ 1 w 295"/>
                <a:gd name="T81" fmla="*/ 0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5"/>
                <a:gd name="T124" fmla="*/ 0 h 414"/>
                <a:gd name="T125" fmla="*/ 295 w 295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5" h="414">
                  <a:moveTo>
                    <a:pt x="221" y="5"/>
                  </a:moveTo>
                  <a:lnTo>
                    <a:pt x="197" y="19"/>
                  </a:lnTo>
                  <a:lnTo>
                    <a:pt x="174" y="34"/>
                  </a:lnTo>
                  <a:lnTo>
                    <a:pt x="149" y="51"/>
                  </a:lnTo>
                  <a:lnTo>
                    <a:pt x="126" y="68"/>
                  </a:lnTo>
                  <a:lnTo>
                    <a:pt x="104" y="88"/>
                  </a:lnTo>
                  <a:lnTo>
                    <a:pt x="84" y="107"/>
                  </a:lnTo>
                  <a:lnTo>
                    <a:pt x="64" y="130"/>
                  </a:lnTo>
                  <a:lnTo>
                    <a:pt x="47" y="154"/>
                  </a:lnTo>
                  <a:lnTo>
                    <a:pt x="32" y="180"/>
                  </a:lnTo>
                  <a:lnTo>
                    <a:pt x="19" y="208"/>
                  </a:lnTo>
                  <a:lnTo>
                    <a:pt x="9" y="236"/>
                  </a:lnTo>
                  <a:lnTo>
                    <a:pt x="3" y="268"/>
                  </a:lnTo>
                  <a:lnTo>
                    <a:pt x="0" y="301"/>
                  </a:lnTo>
                  <a:lnTo>
                    <a:pt x="1" y="337"/>
                  </a:lnTo>
                  <a:lnTo>
                    <a:pt x="7" y="374"/>
                  </a:lnTo>
                  <a:lnTo>
                    <a:pt x="17" y="414"/>
                  </a:lnTo>
                  <a:lnTo>
                    <a:pt x="23" y="377"/>
                  </a:lnTo>
                  <a:lnTo>
                    <a:pt x="28" y="341"/>
                  </a:lnTo>
                  <a:lnTo>
                    <a:pt x="35" y="307"/>
                  </a:lnTo>
                  <a:lnTo>
                    <a:pt x="45" y="275"/>
                  </a:lnTo>
                  <a:lnTo>
                    <a:pt x="54" y="243"/>
                  </a:lnTo>
                  <a:lnTo>
                    <a:pt x="65" y="213"/>
                  </a:lnTo>
                  <a:lnTo>
                    <a:pt x="79" y="185"/>
                  </a:lnTo>
                  <a:lnTo>
                    <a:pt x="94" y="158"/>
                  </a:lnTo>
                  <a:lnTo>
                    <a:pt x="110" y="133"/>
                  </a:lnTo>
                  <a:lnTo>
                    <a:pt x="130" y="109"/>
                  </a:lnTo>
                  <a:lnTo>
                    <a:pt x="151" y="87"/>
                  </a:lnTo>
                  <a:lnTo>
                    <a:pt x="174" y="66"/>
                  </a:lnTo>
                  <a:lnTo>
                    <a:pt x="200" y="46"/>
                  </a:lnTo>
                  <a:lnTo>
                    <a:pt x="229" y="30"/>
                  </a:lnTo>
                  <a:lnTo>
                    <a:pt x="260" y="14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6" y="1"/>
                  </a:lnTo>
                  <a:lnTo>
                    <a:pt x="267" y="1"/>
                  </a:lnTo>
                  <a:lnTo>
                    <a:pt x="258" y="3"/>
                  </a:lnTo>
                  <a:lnTo>
                    <a:pt x="248" y="4"/>
                  </a:lnTo>
                  <a:lnTo>
                    <a:pt x="239" y="4"/>
                  </a:lnTo>
                  <a:lnTo>
                    <a:pt x="230" y="5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501"/>
            <p:cNvSpPr>
              <a:spLocks noChangeAspect="1"/>
            </p:cNvSpPr>
            <p:nvPr/>
          </p:nvSpPr>
          <p:spPr bwMode="auto">
            <a:xfrm>
              <a:off x="4621" y="2916"/>
              <a:ext cx="97" cy="137"/>
            </a:xfrm>
            <a:custGeom>
              <a:avLst/>
              <a:gdLst>
                <a:gd name="T0" fmla="*/ 1 w 288"/>
                <a:gd name="T1" fmla="*/ 0 h 405"/>
                <a:gd name="T2" fmla="*/ 1 w 288"/>
                <a:gd name="T3" fmla="*/ 0 h 405"/>
                <a:gd name="T4" fmla="*/ 1 w 288"/>
                <a:gd name="T5" fmla="*/ 0 h 405"/>
                <a:gd name="T6" fmla="*/ 1 w 288"/>
                <a:gd name="T7" fmla="*/ 0 h 405"/>
                <a:gd name="T8" fmla="*/ 1 w 288"/>
                <a:gd name="T9" fmla="*/ 0 h 405"/>
                <a:gd name="T10" fmla="*/ 0 w 288"/>
                <a:gd name="T11" fmla="*/ 0 h 405"/>
                <a:gd name="T12" fmla="*/ 0 w 288"/>
                <a:gd name="T13" fmla="*/ 0 h 405"/>
                <a:gd name="T14" fmla="*/ 0 w 288"/>
                <a:gd name="T15" fmla="*/ 1 h 405"/>
                <a:gd name="T16" fmla="*/ 0 w 288"/>
                <a:gd name="T17" fmla="*/ 1 h 405"/>
                <a:gd name="T18" fmla="*/ 0 w 288"/>
                <a:gd name="T19" fmla="*/ 1 h 405"/>
                <a:gd name="T20" fmla="*/ 0 w 288"/>
                <a:gd name="T21" fmla="*/ 1 h 405"/>
                <a:gd name="T22" fmla="*/ 0 w 288"/>
                <a:gd name="T23" fmla="*/ 1 h 405"/>
                <a:gd name="T24" fmla="*/ 0 w 288"/>
                <a:gd name="T25" fmla="*/ 1 h 405"/>
                <a:gd name="T26" fmla="*/ 0 w 288"/>
                <a:gd name="T27" fmla="*/ 1 h 405"/>
                <a:gd name="T28" fmla="*/ 0 w 288"/>
                <a:gd name="T29" fmla="*/ 1 h 405"/>
                <a:gd name="T30" fmla="*/ 0 w 288"/>
                <a:gd name="T31" fmla="*/ 2 h 405"/>
                <a:gd name="T32" fmla="*/ 0 w 288"/>
                <a:gd name="T33" fmla="*/ 2 h 405"/>
                <a:gd name="T34" fmla="*/ 0 w 288"/>
                <a:gd name="T35" fmla="*/ 2 h 405"/>
                <a:gd name="T36" fmla="*/ 0 w 288"/>
                <a:gd name="T37" fmla="*/ 1 h 405"/>
                <a:gd name="T38" fmla="*/ 0 w 288"/>
                <a:gd name="T39" fmla="*/ 1 h 405"/>
                <a:gd name="T40" fmla="*/ 0 w 288"/>
                <a:gd name="T41" fmla="*/ 1 h 405"/>
                <a:gd name="T42" fmla="*/ 0 w 288"/>
                <a:gd name="T43" fmla="*/ 1 h 405"/>
                <a:gd name="T44" fmla="*/ 0 w 288"/>
                <a:gd name="T45" fmla="*/ 1 h 405"/>
                <a:gd name="T46" fmla="*/ 0 w 288"/>
                <a:gd name="T47" fmla="*/ 1 h 405"/>
                <a:gd name="T48" fmla="*/ 0 w 288"/>
                <a:gd name="T49" fmla="*/ 1 h 405"/>
                <a:gd name="T50" fmla="*/ 0 w 288"/>
                <a:gd name="T51" fmla="*/ 1 h 405"/>
                <a:gd name="T52" fmla="*/ 1 w 288"/>
                <a:gd name="T53" fmla="*/ 0 h 405"/>
                <a:gd name="T54" fmla="*/ 1 w 288"/>
                <a:gd name="T55" fmla="*/ 0 h 405"/>
                <a:gd name="T56" fmla="*/ 1 w 288"/>
                <a:gd name="T57" fmla="*/ 0 h 405"/>
                <a:gd name="T58" fmla="*/ 1 w 288"/>
                <a:gd name="T59" fmla="*/ 0 h 405"/>
                <a:gd name="T60" fmla="*/ 1 w 288"/>
                <a:gd name="T61" fmla="*/ 0 h 405"/>
                <a:gd name="T62" fmla="*/ 1 w 288"/>
                <a:gd name="T63" fmla="*/ 0 h 405"/>
                <a:gd name="T64" fmla="*/ 1 w 288"/>
                <a:gd name="T65" fmla="*/ 0 h 405"/>
                <a:gd name="T66" fmla="*/ 1 w 288"/>
                <a:gd name="T67" fmla="*/ 0 h 405"/>
                <a:gd name="T68" fmla="*/ 1 w 288"/>
                <a:gd name="T69" fmla="*/ 0 h 405"/>
                <a:gd name="T70" fmla="*/ 1 w 288"/>
                <a:gd name="T71" fmla="*/ 0 h 405"/>
                <a:gd name="T72" fmla="*/ 1 w 288"/>
                <a:gd name="T73" fmla="*/ 0 h 405"/>
                <a:gd name="T74" fmla="*/ 1 w 288"/>
                <a:gd name="T75" fmla="*/ 0 h 405"/>
                <a:gd name="T76" fmla="*/ 1 w 288"/>
                <a:gd name="T77" fmla="*/ 0 h 405"/>
                <a:gd name="T78" fmla="*/ 1 w 288"/>
                <a:gd name="T79" fmla="*/ 0 h 405"/>
                <a:gd name="T80" fmla="*/ 1 w 288"/>
                <a:gd name="T81" fmla="*/ 0 h 4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05"/>
                <a:gd name="T125" fmla="*/ 288 w 288"/>
                <a:gd name="T126" fmla="*/ 405 h 4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05">
                  <a:moveTo>
                    <a:pt x="215" y="4"/>
                  </a:moveTo>
                  <a:lnTo>
                    <a:pt x="192" y="19"/>
                  </a:lnTo>
                  <a:lnTo>
                    <a:pt x="169" y="34"/>
                  </a:lnTo>
                  <a:lnTo>
                    <a:pt x="147" y="50"/>
                  </a:lnTo>
                  <a:lnTo>
                    <a:pt x="124" y="69"/>
                  </a:lnTo>
                  <a:lnTo>
                    <a:pt x="104" y="87"/>
                  </a:lnTo>
                  <a:lnTo>
                    <a:pt x="83" y="107"/>
                  </a:lnTo>
                  <a:lnTo>
                    <a:pt x="64" y="129"/>
                  </a:lnTo>
                  <a:lnTo>
                    <a:pt x="47" y="152"/>
                  </a:lnTo>
                  <a:lnTo>
                    <a:pt x="32" y="176"/>
                  </a:lnTo>
                  <a:lnTo>
                    <a:pt x="20" y="202"/>
                  </a:lnTo>
                  <a:lnTo>
                    <a:pt x="10" y="231"/>
                  </a:lnTo>
                  <a:lnTo>
                    <a:pt x="3" y="261"/>
                  </a:lnTo>
                  <a:lnTo>
                    <a:pt x="0" y="293"/>
                  </a:lnTo>
                  <a:lnTo>
                    <a:pt x="1" y="328"/>
                  </a:lnTo>
                  <a:lnTo>
                    <a:pt x="6" y="366"/>
                  </a:lnTo>
                  <a:lnTo>
                    <a:pt x="15" y="405"/>
                  </a:lnTo>
                  <a:lnTo>
                    <a:pt x="21" y="368"/>
                  </a:lnTo>
                  <a:lnTo>
                    <a:pt x="26" y="333"/>
                  </a:lnTo>
                  <a:lnTo>
                    <a:pt x="33" y="298"/>
                  </a:lnTo>
                  <a:lnTo>
                    <a:pt x="41" y="266"/>
                  </a:lnTo>
                  <a:lnTo>
                    <a:pt x="52" y="235"/>
                  </a:lnTo>
                  <a:lnTo>
                    <a:pt x="62" y="205"/>
                  </a:lnTo>
                  <a:lnTo>
                    <a:pt x="75" y="177"/>
                  </a:lnTo>
                  <a:lnTo>
                    <a:pt x="90" y="151"/>
                  </a:lnTo>
                  <a:lnTo>
                    <a:pt x="106" y="126"/>
                  </a:lnTo>
                  <a:lnTo>
                    <a:pt x="124" y="103"/>
                  </a:lnTo>
                  <a:lnTo>
                    <a:pt x="145" y="81"/>
                  </a:lnTo>
                  <a:lnTo>
                    <a:pt x="168" y="62"/>
                  </a:lnTo>
                  <a:lnTo>
                    <a:pt x="193" y="45"/>
                  </a:lnTo>
                  <a:lnTo>
                    <a:pt x="222" y="27"/>
                  </a:lnTo>
                  <a:lnTo>
                    <a:pt x="253" y="12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60" y="1"/>
                  </a:lnTo>
                  <a:lnTo>
                    <a:pt x="252" y="2"/>
                  </a:lnTo>
                  <a:lnTo>
                    <a:pt x="243" y="3"/>
                  </a:lnTo>
                  <a:lnTo>
                    <a:pt x="234" y="3"/>
                  </a:lnTo>
                  <a:lnTo>
                    <a:pt x="225" y="4"/>
                  </a:lnTo>
                  <a:lnTo>
                    <a:pt x="215" y="4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502"/>
            <p:cNvSpPr>
              <a:spLocks noChangeAspect="1"/>
            </p:cNvSpPr>
            <p:nvPr/>
          </p:nvSpPr>
          <p:spPr bwMode="auto">
            <a:xfrm>
              <a:off x="4623" y="2917"/>
              <a:ext cx="94" cy="134"/>
            </a:xfrm>
            <a:custGeom>
              <a:avLst/>
              <a:gdLst>
                <a:gd name="T0" fmla="*/ 1 w 280"/>
                <a:gd name="T1" fmla="*/ 0 h 397"/>
                <a:gd name="T2" fmla="*/ 1 w 280"/>
                <a:gd name="T3" fmla="*/ 0 h 397"/>
                <a:gd name="T4" fmla="*/ 1 w 280"/>
                <a:gd name="T5" fmla="*/ 0 h 397"/>
                <a:gd name="T6" fmla="*/ 1 w 280"/>
                <a:gd name="T7" fmla="*/ 0 h 397"/>
                <a:gd name="T8" fmla="*/ 1 w 280"/>
                <a:gd name="T9" fmla="*/ 0 h 397"/>
                <a:gd name="T10" fmla="*/ 0 w 280"/>
                <a:gd name="T11" fmla="*/ 0 h 397"/>
                <a:gd name="T12" fmla="*/ 0 w 280"/>
                <a:gd name="T13" fmla="*/ 0 h 397"/>
                <a:gd name="T14" fmla="*/ 0 w 280"/>
                <a:gd name="T15" fmla="*/ 1 h 397"/>
                <a:gd name="T16" fmla="*/ 0 w 280"/>
                <a:gd name="T17" fmla="*/ 1 h 397"/>
                <a:gd name="T18" fmla="*/ 0 w 280"/>
                <a:gd name="T19" fmla="*/ 1 h 397"/>
                <a:gd name="T20" fmla="*/ 0 w 280"/>
                <a:gd name="T21" fmla="*/ 1 h 397"/>
                <a:gd name="T22" fmla="*/ 0 w 280"/>
                <a:gd name="T23" fmla="*/ 1 h 397"/>
                <a:gd name="T24" fmla="*/ 0 w 280"/>
                <a:gd name="T25" fmla="*/ 1 h 397"/>
                <a:gd name="T26" fmla="*/ 0 w 280"/>
                <a:gd name="T27" fmla="*/ 1 h 397"/>
                <a:gd name="T28" fmla="*/ 0 w 280"/>
                <a:gd name="T29" fmla="*/ 1 h 397"/>
                <a:gd name="T30" fmla="*/ 0 w 280"/>
                <a:gd name="T31" fmla="*/ 2 h 397"/>
                <a:gd name="T32" fmla="*/ 0 w 280"/>
                <a:gd name="T33" fmla="*/ 2 h 397"/>
                <a:gd name="T34" fmla="*/ 0 w 280"/>
                <a:gd name="T35" fmla="*/ 2 h 397"/>
                <a:gd name="T36" fmla="*/ 0 w 280"/>
                <a:gd name="T37" fmla="*/ 1 h 397"/>
                <a:gd name="T38" fmla="*/ 0 w 280"/>
                <a:gd name="T39" fmla="*/ 1 h 397"/>
                <a:gd name="T40" fmla="*/ 0 w 280"/>
                <a:gd name="T41" fmla="*/ 1 h 397"/>
                <a:gd name="T42" fmla="*/ 0 w 280"/>
                <a:gd name="T43" fmla="*/ 1 h 397"/>
                <a:gd name="T44" fmla="*/ 0 w 280"/>
                <a:gd name="T45" fmla="*/ 1 h 397"/>
                <a:gd name="T46" fmla="*/ 0 w 280"/>
                <a:gd name="T47" fmla="*/ 1 h 397"/>
                <a:gd name="T48" fmla="*/ 0 w 280"/>
                <a:gd name="T49" fmla="*/ 1 h 397"/>
                <a:gd name="T50" fmla="*/ 0 w 280"/>
                <a:gd name="T51" fmla="*/ 1 h 397"/>
                <a:gd name="T52" fmla="*/ 0 w 280"/>
                <a:gd name="T53" fmla="*/ 0 h 397"/>
                <a:gd name="T54" fmla="*/ 1 w 280"/>
                <a:gd name="T55" fmla="*/ 0 h 397"/>
                <a:gd name="T56" fmla="*/ 1 w 280"/>
                <a:gd name="T57" fmla="*/ 0 h 397"/>
                <a:gd name="T58" fmla="*/ 1 w 280"/>
                <a:gd name="T59" fmla="*/ 0 h 397"/>
                <a:gd name="T60" fmla="*/ 1 w 280"/>
                <a:gd name="T61" fmla="*/ 0 h 397"/>
                <a:gd name="T62" fmla="*/ 1 w 280"/>
                <a:gd name="T63" fmla="*/ 0 h 397"/>
                <a:gd name="T64" fmla="*/ 1 w 280"/>
                <a:gd name="T65" fmla="*/ 0 h 397"/>
                <a:gd name="T66" fmla="*/ 1 w 280"/>
                <a:gd name="T67" fmla="*/ 0 h 397"/>
                <a:gd name="T68" fmla="*/ 1 w 280"/>
                <a:gd name="T69" fmla="*/ 0 h 397"/>
                <a:gd name="T70" fmla="*/ 1 w 280"/>
                <a:gd name="T71" fmla="*/ 0 h 397"/>
                <a:gd name="T72" fmla="*/ 1 w 280"/>
                <a:gd name="T73" fmla="*/ 0 h 397"/>
                <a:gd name="T74" fmla="*/ 1 w 280"/>
                <a:gd name="T75" fmla="*/ 0 h 397"/>
                <a:gd name="T76" fmla="*/ 1 w 280"/>
                <a:gd name="T77" fmla="*/ 0 h 397"/>
                <a:gd name="T78" fmla="*/ 1 w 280"/>
                <a:gd name="T79" fmla="*/ 0 h 397"/>
                <a:gd name="T80" fmla="*/ 1 w 280"/>
                <a:gd name="T81" fmla="*/ 0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397"/>
                <a:gd name="T125" fmla="*/ 280 w 280"/>
                <a:gd name="T126" fmla="*/ 397 h 3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397">
                  <a:moveTo>
                    <a:pt x="209" y="7"/>
                  </a:moveTo>
                  <a:lnTo>
                    <a:pt x="187" y="22"/>
                  </a:lnTo>
                  <a:lnTo>
                    <a:pt x="165" y="38"/>
                  </a:lnTo>
                  <a:lnTo>
                    <a:pt x="143" y="54"/>
                  </a:lnTo>
                  <a:lnTo>
                    <a:pt x="121" y="71"/>
                  </a:lnTo>
                  <a:lnTo>
                    <a:pt x="101" y="88"/>
                  </a:lnTo>
                  <a:lnTo>
                    <a:pt x="81" y="108"/>
                  </a:lnTo>
                  <a:lnTo>
                    <a:pt x="63" y="129"/>
                  </a:lnTo>
                  <a:lnTo>
                    <a:pt x="46" y="151"/>
                  </a:lnTo>
                  <a:lnTo>
                    <a:pt x="32" y="174"/>
                  </a:lnTo>
                  <a:lnTo>
                    <a:pt x="20" y="199"/>
                  </a:lnTo>
                  <a:lnTo>
                    <a:pt x="11" y="227"/>
                  </a:lnTo>
                  <a:lnTo>
                    <a:pt x="4" y="256"/>
                  </a:lnTo>
                  <a:lnTo>
                    <a:pt x="0" y="288"/>
                  </a:lnTo>
                  <a:lnTo>
                    <a:pt x="0" y="321"/>
                  </a:lnTo>
                  <a:lnTo>
                    <a:pt x="5" y="358"/>
                  </a:lnTo>
                  <a:lnTo>
                    <a:pt x="13" y="397"/>
                  </a:lnTo>
                  <a:lnTo>
                    <a:pt x="19" y="360"/>
                  </a:lnTo>
                  <a:lnTo>
                    <a:pt x="25" y="325"/>
                  </a:lnTo>
                  <a:lnTo>
                    <a:pt x="32" y="290"/>
                  </a:lnTo>
                  <a:lnTo>
                    <a:pt x="40" y="258"/>
                  </a:lnTo>
                  <a:lnTo>
                    <a:pt x="49" y="228"/>
                  </a:lnTo>
                  <a:lnTo>
                    <a:pt x="59" y="199"/>
                  </a:lnTo>
                  <a:lnTo>
                    <a:pt x="71" y="171"/>
                  </a:lnTo>
                  <a:lnTo>
                    <a:pt x="84" y="146"/>
                  </a:lnTo>
                  <a:lnTo>
                    <a:pt x="101" y="122"/>
                  </a:lnTo>
                  <a:lnTo>
                    <a:pt x="119" y="100"/>
                  </a:lnTo>
                  <a:lnTo>
                    <a:pt x="139" y="79"/>
                  </a:lnTo>
                  <a:lnTo>
                    <a:pt x="162" y="60"/>
                  </a:lnTo>
                  <a:lnTo>
                    <a:pt x="187" y="42"/>
                  </a:lnTo>
                  <a:lnTo>
                    <a:pt x="215" y="26"/>
                  </a:lnTo>
                  <a:lnTo>
                    <a:pt x="246" y="12"/>
                  </a:lnTo>
                  <a:lnTo>
                    <a:pt x="280" y="0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4" y="2"/>
                  </a:lnTo>
                  <a:lnTo>
                    <a:pt x="245" y="3"/>
                  </a:lnTo>
                  <a:lnTo>
                    <a:pt x="237" y="4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09" y="7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503"/>
            <p:cNvSpPr>
              <a:spLocks noChangeAspect="1"/>
            </p:cNvSpPr>
            <p:nvPr/>
          </p:nvSpPr>
          <p:spPr bwMode="auto">
            <a:xfrm>
              <a:off x="4623" y="2917"/>
              <a:ext cx="92" cy="131"/>
            </a:xfrm>
            <a:custGeom>
              <a:avLst/>
              <a:gdLst>
                <a:gd name="T0" fmla="*/ 1 w 273"/>
                <a:gd name="T1" fmla="*/ 0 h 389"/>
                <a:gd name="T2" fmla="*/ 1 w 273"/>
                <a:gd name="T3" fmla="*/ 0 h 389"/>
                <a:gd name="T4" fmla="*/ 1 w 273"/>
                <a:gd name="T5" fmla="*/ 0 h 389"/>
                <a:gd name="T6" fmla="*/ 1 w 273"/>
                <a:gd name="T7" fmla="*/ 0 h 389"/>
                <a:gd name="T8" fmla="*/ 0 w 273"/>
                <a:gd name="T9" fmla="*/ 0 h 389"/>
                <a:gd name="T10" fmla="*/ 0 w 273"/>
                <a:gd name="T11" fmla="*/ 0 h 389"/>
                <a:gd name="T12" fmla="*/ 0 w 273"/>
                <a:gd name="T13" fmla="*/ 0 h 389"/>
                <a:gd name="T14" fmla="*/ 0 w 273"/>
                <a:gd name="T15" fmla="*/ 1 h 389"/>
                <a:gd name="T16" fmla="*/ 0 w 273"/>
                <a:gd name="T17" fmla="*/ 1 h 389"/>
                <a:gd name="T18" fmla="*/ 0 w 273"/>
                <a:gd name="T19" fmla="*/ 1 h 389"/>
                <a:gd name="T20" fmla="*/ 0 w 273"/>
                <a:gd name="T21" fmla="*/ 1 h 389"/>
                <a:gd name="T22" fmla="*/ 0 w 273"/>
                <a:gd name="T23" fmla="*/ 1 h 389"/>
                <a:gd name="T24" fmla="*/ 0 w 273"/>
                <a:gd name="T25" fmla="*/ 1 h 389"/>
                <a:gd name="T26" fmla="*/ 0 w 273"/>
                <a:gd name="T27" fmla="*/ 1 h 389"/>
                <a:gd name="T28" fmla="*/ 0 w 273"/>
                <a:gd name="T29" fmla="*/ 1 h 389"/>
                <a:gd name="T30" fmla="*/ 0 w 273"/>
                <a:gd name="T31" fmla="*/ 1 h 389"/>
                <a:gd name="T32" fmla="*/ 0 w 273"/>
                <a:gd name="T33" fmla="*/ 2 h 389"/>
                <a:gd name="T34" fmla="*/ 0 w 273"/>
                <a:gd name="T35" fmla="*/ 1 h 389"/>
                <a:gd name="T36" fmla="*/ 0 w 273"/>
                <a:gd name="T37" fmla="*/ 1 h 389"/>
                <a:gd name="T38" fmla="*/ 0 w 273"/>
                <a:gd name="T39" fmla="*/ 1 h 389"/>
                <a:gd name="T40" fmla="*/ 0 w 273"/>
                <a:gd name="T41" fmla="*/ 1 h 389"/>
                <a:gd name="T42" fmla="*/ 0 w 273"/>
                <a:gd name="T43" fmla="*/ 1 h 389"/>
                <a:gd name="T44" fmla="*/ 0 w 273"/>
                <a:gd name="T45" fmla="*/ 1 h 389"/>
                <a:gd name="T46" fmla="*/ 0 w 273"/>
                <a:gd name="T47" fmla="*/ 1 h 389"/>
                <a:gd name="T48" fmla="*/ 0 w 273"/>
                <a:gd name="T49" fmla="*/ 1 h 389"/>
                <a:gd name="T50" fmla="*/ 0 w 273"/>
                <a:gd name="T51" fmla="*/ 0 h 389"/>
                <a:gd name="T52" fmla="*/ 0 w 273"/>
                <a:gd name="T53" fmla="*/ 0 h 389"/>
                <a:gd name="T54" fmla="*/ 1 w 273"/>
                <a:gd name="T55" fmla="*/ 0 h 389"/>
                <a:gd name="T56" fmla="*/ 1 w 273"/>
                <a:gd name="T57" fmla="*/ 0 h 389"/>
                <a:gd name="T58" fmla="*/ 1 w 273"/>
                <a:gd name="T59" fmla="*/ 0 h 389"/>
                <a:gd name="T60" fmla="*/ 1 w 273"/>
                <a:gd name="T61" fmla="*/ 0 h 389"/>
                <a:gd name="T62" fmla="*/ 1 w 273"/>
                <a:gd name="T63" fmla="*/ 0 h 389"/>
                <a:gd name="T64" fmla="*/ 1 w 273"/>
                <a:gd name="T65" fmla="*/ 0 h 389"/>
                <a:gd name="T66" fmla="*/ 1 w 273"/>
                <a:gd name="T67" fmla="*/ 0 h 389"/>
                <a:gd name="T68" fmla="*/ 1 w 273"/>
                <a:gd name="T69" fmla="*/ 0 h 389"/>
                <a:gd name="T70" fmla="*/ 1 w 273"/>
                <a:gd name="T71" fmla="*/ 0 h 389"/>
                <a:gd name="T72" fmla="*/ 1 w 273"/>
                <a:gd name="T73" fmla="*/ 0 h 389"/>
                <a:gd name="T74" fmla="*/ 1 w 273"/>
                <a:gd name="T75" fmla="*/ 0 h 389"/>
                <a:gd name="T76" fmla="*/ 1 w 273"/>
                <a:gd name="T77" fmla="*/ 0 h 389"/>
                <a:gd name="T78" fmla="*/ 1 w 273"/>
                <a:gd name="T79" fmla="*/ 0 h 389"/>
                <a:gd name="T80" fmla="*/ 1 w 273"/>
                <a:gd name="T81" fmla="*/ 0 h 3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389"/>
                <a:gd name="T125" fmla="*/ 273 w 273"/>
                <a:gd name="T126" fmla="*/ 389 h 3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389">
                  <a:moveTo>
                    <a:pt x="202" y="9"/>
                  </a:moveTo>
                  <a:lnTo>
                    <a:pt x="182" y="24"/>
                  </a:lnTo>
                  <a:lnTo>
                    <a:pt x="161" y="40"/>
                  </a:lnTo>
                  <a:lnTo>
                    <a:pt x="140" y="56"/>
                  </a:lnTo>
                  <a:lnTo>
                    <a:pt x="120" y="72"/>
                  </a:lnTo>
                  <a:lnTo>
                    <a:pt x="99" y="91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7" y="150"/>
                  </a:lnTo>
                  <a:lnTo>
                    <a:pt x="32" y="172"/>
                  </a:lnTo>
                  <a:lnTo>
                    <a:pt x="20" y="197"/>
                  </a:lnTo>
                  <a:lnTo>
                    <a:pt x="10" y="222"/>
                  </a:lnTo>
                  <a:lnTo>
                    <a:pt x="4" y="251"/>
                  </a:lnTo>
                  <a:lnTo>
                    <a:pt x="0" y="282"/>
                  </a:lnTo>
                  <a:lnTo>
                    <a:pt x="0" y="314"/>
                  </a:lnTo>
                  <a:lnTo>
                    <a:pt x="3" y="350"/>
                  </a:lnTo>
                  <a:lnTo>
                    <a:pt x="11" y="389"/>
                  </a:lnTo>
                  <a:lnTo>
                    <a:pt x="17" y="351"/>
                  </a:lnTo>
                  <a:lnTo>
                    <a:pt x="23" y="317"/>
                  </a:lnTo>
                  <a:lnTo>
                    <a:pt x="29" y="282"/>
                  </a:lnTo>
                  <a:lnTo>
                    <a:pt x="37" y="251"/>
                  </a:lnTo>
                  <a:lnTo>
                    <a:pt x="45" y="220"/>
                  </a:lnTo>
                  <a:lnTo>
                    <a:pt x="55" y="192"/>
                  </a:lnTo>
                  <a:lnTo>
                    <a:pt x="67" y="166"/>
                  </a:lnTo>
                  <a:lnTo>
                    <a:pt x="80" y="140"/>
                  </a:lnTo>
                  <a:lnTo>
                    <a:pt x="95" y="117"/>
                  </a:lnTo>
                  <a:lnTo>
                    <a:pt x="113" y="96"/>
                  </a:lnTo>
                  <a:lnTo>
                    <a:pt x="132" y="76"/>
                  </a:lnTo>
                  <a:lnTo>
                    <a:pt x="155" y="58"/>
                  </a:lnTo>
                  <a:lnTo>
                    <a:pt x="179" y="41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3" y="0"/>
                  </a:lnTo>
                  <a:lnTo>
                    <a:pt x="264" y="1"/>
                  </a:lnTo>
                  <a:lnTo>
                    <a:pt x="255" y="2"/>
                  </a:lnTo>
                  <a:lnTo>
                    <a:pt x="246" y="3"/>
                  </a:lnTo>
                  <a:lnTo>
                    <a:pt x="238" y="5"/>
                  </a:lnTo>
                  <a:lnTo>
                    <a:pt x="229" y="6"/>
                  </a:lnTo>
                  <a:lnTo>
                    <a:pt x="221" y="7"/>
                  </a:lnTo>
                  <a:lnTo>
                    <a:pt x="212" y="8"/>
                  </a:lnTo>
                  <a:lnTo>
                    <a:pt x="202" y="9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504"/>
            <p:cNvSpPr>
              <a:spLocks noChangeAspect="1"/>
            </p:cNvSpPr>
            <p:nvPr/>
          </p:nvSpPr>
          <p:spPr bwMode="auto">
            <a:xfrm>
              <a:off x="4624" y="2918"/>
              <a:ext cx="90" cy="128"/>
            </a:xfrm>
            <a:custGeom>
              <a:avLst/>
              <a:gdLst>
                <a:gd name="T0" fmla="*/ 1 w 267"/>
                <a:gd name="T1" fmla="*/ 0 h 380"/>
                <a:gd name="T2" fmla="*/ 1 w 267"/>
                <a:gd name="T3" fmla="*/ 0 h 380"/>
                <a:gd name="T4" fmla="*/ 1 w 267"/>
                <a:gd name="T5" fmla="*/ 0 h 380"/>
                <a:gd name="T6" fmla="*/ 1 w 267"/>
                <a:gd name="T7" fmla="*/ 0 h 380"/>
                <a:gd name="T8" fmla="*/ 0 w 267"/>
                <a:gd name="T9" fmla="*/ 0 h 380"/>
                <a:gd name="T10" fmla="*/ 0 w 267"/>
                <a:gd name="T11" fmla="*/ 0 h 380"/>
                <a:gd name="T12" fmla="*/ 0 w 267"/>
                <a:gd name="T13" fmla="*/ 0 h 380"/>
                <a:gd name="T14" fmla="*/ 0 w 267"/>
                <a:gd name="T15" fmla="*/ 1 h 380"/>
                <a:gd name="T16" fmla="*/ 0 w 267"/>
                <a:gd name="T17" fmla="*/ 1 h 380"/>
                <a:gd name="T18" fmla="*/ 0 w 267"/>
                <a:gd name="T19" fmla="*/ 1 h 380"/>
                <a:gd name="T20" fmla="*/ 0 w 267"/>
                <a:gd name="T21" fmla="*/ 1 h 380"/>
                <a:gd name="T22" fmla="*/ 0 w 267"/>
                <a:gd name="T23" fmla="*/ 1 h 380"/>
                <a:gd name="T24" fmla="*/ 0 w 267"/>
                <a:gd name="T25" fmla="*/ 1 h 380"/>
                <a:gd name="T26" fmla="*/ 0 w 267"/>
                <a:gd name="T27" fmla="*/ 1 h 380"/>
                <a:gd name="T28" fmla="*/ 0 w 267"/>
                <a:gd name="T29" fmla="*/ 1 h 380"/>
                <a:gd name="T30" fmla="*/ 0 w 267"/>
                <a:gd name="T31" fmla="*/ 1 h 380"/>
                <a:gd name="T32" fmla="*/ 0 w 267"/>
                <a:gd name="T33" fmla="*/ 2 h 380"/>
                <a:gd name="T34" fmla="*/ 0 w 267"/>
                <a:gd name="T35" fmla="*/ 1 h 380"/>
                <a:gd name="T36" fmla="*/ 0 w 267"/>
                <a:gd name="T37" fmla="*/ 1 h 380"/>
                <a:gd name="T38" fmla="*/ 0 w 267"/>
                <a:gd name="T39" fmla="*/ 1 h 380"/>
                <a:gd name="T40" fmla="*/ 0 w 267"/>
                <a:gd name="T41" fmla="*/ 1 h 380"/>
                <a:gd name="T42" fmla="*/ 0 w 267"/>
                <a:gd name="T43" fmla="*/ 1 h 380"/>
                <a:gd name="T44" fmla="*/ 0 w 267"/>
                <a:gd name="T45" fmla="*/ 1 h 380"/>
                <a:gd name="T46" fmla="*/ 0 w 267"/>
                <a:gd name="T47" fmla="*/ 1 h 380"/>
                <a:gd name="T48" fmla="*/ 0 w 267"/>
                <a:gd name="T49" fmla="*/ 1 h 380"/>
                <a:gd name="T50" fmla="*/ 0 w 267"/>
                <a:gd name="T51" fmla="*/ 0 h 380"/>
                <a:gd name="T52" fmla="*/ 0 w 267"/>
                <a:gd name="T53" fmla="*/ 0 h 380"/>
                <a:gd name="T54" fmla="*/ 1 w 267"/>
                <a:gd name="T55" fmla="*/ 0 h 380"/>
                <a:gd name="T56" fmla="*/ 1 w 267"/>
                <a:gd name="T57" fmla="*/ 0 h 380"/>
                <a:gd name="T58" fmla="*/ 1 w 267"/>
                <a:gd name="T59" fmla="*/ 0 h 380"/>
                <a:gd name="T60" fmla="*/ 1 w 267"/>
                <a:gd name="T61" fmla="*/ 0 h 380"/>
                <a:gd name="T62" fmla="*/ 1 w 267"/>
                <a:gd name="T63" fmla="*/ 0 h 380"/>
                <a:gd name="T64" fmla="*/ 1 w 267"/>
                <a:gd name="T65" fmla="*/ 0 h 380"/>
                <a:gd name="T66" fmla="*/ 1 w 267"/>
                <a:gd name="T67" fmla="*/ 0 h 380"/>
                <a:gd name="T68" fmla="*/ 1 w 267"/>
                <a:gd name="T69" fmla="*/ 0 h 380"/>
                <a:gd name="T70" fmla="*/ 1 w 267"/>
                <a:gd name="T71" fmla="*/ 0 h 380"/>
                <a:gd name="T72" fmla="*/ 1 w 267"/>
                <a:gd name="T73" fmla="*/ 0 h 380"/>
                <a:gd name="T74" fmla="*/ 1 w 267"/>
                <a:gd name="T75" fmla="*/ 0 h 380"/>
                <a:gd name="T76" fmla="*/ 1 w 267"/>
                <a:gd name="T77" fmla="*/ 0 h 380"/>
                <a:gd name="T78" fmla="*/ 1 w 267"/>
                <a:gd name="T79" fmla="*/ 0 h 380"/>
                <a:gd name="T80" fmla="*/ 1 w 267"/>
                <a:gd name="T81" fmla="*/ 0 h 3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7"/>
                <a:gd name="T124" fmla="*/ 0 h 380"/>
                <a:gd name="T125" fmla="*/ 267 w 267"/>
                <a:gd name="T126" fmla="*/ 380 h 3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7" h="380">
                  <a:moveTo>
                    <a:pt x="197" y="9"/>
                  </a:moveTo>
                  <a:lnTo>
                    <a:pt x="177" y="26"/>
                  </a:lnTo>
                  <a:lnTo>
                    <a:pt x="157" y="42"/>
                  </a:lnTo>
                  <a:lnTo>
                    <a:pt x="137" y="58"/>
                  </a:lnTo>
                  <a:lnTo>
                    <a:pt x="118" y="74"/>
                  </a:lnTo>
                  <a:lnTo>
                    <a:pt x="98" y="91"/>
                  </a:lnTo>
                  <a:lnTo>
                    <a:pt x="79" y="109"/>
                  </a:lnTo>
                  <a:lnTo>
                    <a:pt x="62" y="128"/>
                  </a:lnTo>
                  <a:lnTo>
                    <a:pt x="47" y="148"/>
                  </a:lnTo>
                  <a:lnTo>
                    <a:pt x="32" y="170"/>
                  </a:lnTo>
                  <a:lnTo>
                    <a:pt x="21" y="193"/>
                  </a:lnTo>
                  <a:lnTo>
                    <a:pt x="12" y="218"/>
                  </a:lnTo>
                  <a:lnTo>
                    <a:pt x="5" y="246"/>
                  </a:lnTo>
                  <a:lnTo>
                    <a:pt x="1" y="274"/>
                  </a:lnTo>
                  <a:lnTo>
                    <a:pt x="0" y="307"/>
                  </a:lnTo>
                  <a:lnTo>
                    <a:pt x="3" y="342"/>
                  </a:lnTo>
                  <a:lnTo>
                    <a:pt x="10" y="380"/>
                  </a:lnTo>
                  <a:lnTo>
                    <a:pt x="15" y="342"/>
                  </a:lnTo>
                  <a:lnTo>
                    <a:pt x="21" y="307"/>
                  </a:lnTo>
                  <a:lnTo>
                    <a:pt x="27" y="273"/>
                  </a:lnTo>
                  <a:lnTo>
                    <a:pt x="35" y="242"/>
                  </a:lnTo>
                  <a:lnTo>
                    <a:pt x="43" y="212"/>
                  </a:lnTo>
                  <a:lnTo>
                    <a:pt x="52" y="185"/>
                  </a:lnTo>
                  <a:lnTo>
                    <a:pt x="63" y="159"/>
                  </a:lnTo>
                  <a:lnTo>
                    <a:pt x="76" y="135"/>
                  </a:lnTo>
                  <a:lnTo>
                    <a:pt x="91" y="112"/>
                  </a:lnTo>
                  <a:lnTo>
                    <a:pt x="108" y="91"/>
                  </a:lnTo>
                  <a:lnTo>
                    <a:pt x="128" y="73"/>
                  </a:lnTo>
                  <a:lnTo>
                    <a:pt x="150" y="54"/>
                  </a:lnTo>
                  <a:lnTo>
                    <a:pt x="174" y="39"/>
                  </a:lnTo>
                  <a:lnTo>
                    <a:pt x="202" y="24"/>
                  </a:lnTo>
                  <a:lnTo>
                    <a:pt x="233" y="12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9" y="3"/>
                  </a:lnTo>
                  <a:lnTo>
                    <a:pt x="241" y="4"/>
                  </a:lnTo>
                  <a:lnTo>
                    <a:pt x="232" y="5"/>
                  </a:lnTo>
                  <a:lnTo>
                    <a:pt x="224" y="6"/>
                  </a:lnTo>
                  <a:lnTo>
                    <a:pt x="214" y="7"/>
                  </a:lnTo>
                  <a:lnTo>
                    <a:pt x="206" y="8"/>
                  </a:lnTo>
                  <a:lnTo>
                    <a:pt x="197" y="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505"/>
            <p:cNvSpPr>
              <a:spLocks noChangeAspect="1"/>
            </p:cNvSpPr>
            <p:nvPr/>
          </p:nvSpPr>
          <p:spPr bwMode="auto">
            <a:xfrm>
              <a:off x="4625" y="2918"/>
              <a:ext cx="87" cy="125"/>
            </a:xfrm>
            <a:custGeom>
              <a:avLst/>
              <a:gdLst>
                <a:gd name="T0" fmla="*/ 1 w 261"/>
                <a:gd name="T1" fmla="*/ 0 h 373"/>
                <a:gd name="T2" fmla="*/ 1 w 261"/>
                <a:gd name="T3" fmla="*/ 0 h 373"/>
                <a:gd name="T4" fmla="*/ 1 w 261"/>
                <a:gd name="T5" fmla="*/ 0 h 373"/>
                <a:gd name="T6" fmla="*/ 1 w 261"/>
                <a:gd name="T7" fmla="*/ 0 h 373"/>
                <a:gd name="T8" fmla="*/ 0 w 261"/>
                <a:gd name="T9" fmla="*/ 0 h 373"/>
                <a:gd name="T10" fmla="*/ 0 w 261"/>
                <a:gd name="T11" fmla="*/ 0 h 373"/>
                <a:gd name="T12" fmla="*/ 0 w 261"/>
                <a:gd name="T13" fmla="*/ 0 h 373"/>
                <a:gd name="T14" fmla="*/ 0 w 261"/>
                <a:gd name="T15" fmla="*/ 1 h 373"/>
                <a:gd name="T16" fmla="*/ 0 w 261"/>
                <a:gd name="T17" fmla="*/ 1 h 373"/>
                <a:gd name="T18" fmla="*/ 0 w 261"/>
                <a:gd name="T19" fmla="*/ 1 h 373"/>
                <a:gd name="T20" fmla="*/ 0 w 261"/>
                <a:gd name="T21" fmla="*/ 1 h 373"/>
                <a:gd name="T22" fmla="*/ 0 w 261"/>
                <a:gd name="T23" fmla="*/ 1 h 373"/>
                <a:gd name="T24" fmla="*/ 0 w 261"/>
                <a:gd name="T25" fmla="*/ 1 h 373"/>
                <a:gd name="T26" fmla="*/ 0 w 261"/>
                <a:gd name="T27" fmla="*/ 1 h 373"/>
                <a:gd name="T28" fmla="*/ 0 w 261"/>
                <a:gd name="T29" fmla="*/ 1 h 373"/>
                <a:gd name="T30" fmla="*/ 0 w 261"/>
                <a:gd name="T31" fmla="*/ 1 h 373"/>
                <a:gd name="T32" fmla="*/ 0 w 261"/>
                <a:gd name="T33" fmla="*/ 2 h 373"/>
                <a:gd name="T34" fmla="*/ 0 w 261"/>
                <a:gd name="T35" fmla="*/ 1 h 373"/>
                <a:gd name="T36" fmla="*/ 0 w 261"/>
                <a:gd name="T37" fmla="*/ 1 h 373"/>
                <a:gd name="T38" fmla="*/ 0 w 261"/>
                <a:gd name="T39" fmla="*/ 1 h 373"/>
                <a:gd name="T40" fmla="*/ 0 w 261"/>
                <a:gd name="T41" fmla="*/ 1 h 373"/>
                <a:gd name="T42" fmla="*/ 0 w 261"/>
                <a:gd name="T43" fmla="*/ 1 h 373"/>
                <a:gd name="T44" fmla="*/ 0 w 261"/>
                <a:gd name="T45" fmla="*/ 1 h 373"/>
                <a:gd name="T46" fmla="*/ 0 w 261"/>
                <a:gd name="T47" fmla="*/ 1 h 373"/>
                <a:gd name="T48" fmla="*/ 0 w 261"/>
                <a:gd name="T49" fmla="*/ 1 h 373"/>
                <a:gd name="T50" fmla="*/ 0 w 261"/>
                <a:gd name="T51" fmla="*/ 0 h 373"/>
                <a:gd name="T52" fmla="*/ 0 w 261"/>
                <a:gd name="T53" fmla="*/ 0 h 373"/>
                <a:gd name="T54" fmla="*/ 1 w 261"/>
                <a:gd name="T55" fmla="*/ 0 h 373"/>
                <a:gd name="T56" fmla="*/ 1 w 261"/>
                <a:gd name="T57" fmla="*/ 0 h 373"/>
                <a:gd name="T58" fmla="*/ 1 w 261"/>
                <a:gd name="T59" fmla="*/ 0 h 373"/>
                <a:gd name="T60" fmla="*/ 1 w 261"/>
                <a:gd name="T61" fmla="*/ 0 h 373"/>
                <a:gd name="T62" fmla="*/ 1 w 261"/>
                <a:gd name="T63" fmla="*/ 0 h 373"/>
                <a:gd name="T64" fmla="*/ 1 w 261"/>
                <a:gd name="T65" fmla="*/ 0 h 373"/>
                <a:gd name="T66" fmla="*/ 1 w 261"/>
                <a:gd name="T67" fmla="*/ 0 h 3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73"/>
                <a:gd name="T104" fmla="*/ 261 w 261"/>
                <a:gd name="T105" fmla="*/ 373 h 3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73">
                  <a:moveTo>
                    <a:pt x="192" y="12"/>
                  </a:moveTo>
                  <a:lnTo>
                    <a:pt x="173" y="28"/>
                  </a:lnTo>
                  <a:lnTo>
                    <a:pt x="154" y="44"/>
                  </a:lnTo>
                  <a:lnTo>
                    <a:pt x="134" y="60"/>
                  </a:lnTo>
                  <a:lnTo>
                    <a:pt x="116" y="76"/>
                  </a:lnTo>
                  <a:lnTo>
                    <a:pt x="97" y="93"/>
                  </a:lnTo>
                  <a:lnTo>
                    <a:pt x="79" y="110"/>
                  </a:lnTo>
                  <a:lnTo>
                    <a:pt x="63" y="127"/>
                  </a:lnTo>
                  <a:lnTo>
                    <a:pt x="48" y="147"/>
                  </a:lnTo>
                  <a:lnTo>
                    <a:pt x="34" y="167"/>
                  </a:lnTo>
                  <a:lnTo>
                    <a:pt x="22" y="189"/>
                  </a:lnTo>
                  <a:lnTo>
                    <a:pt x="13" y="214"/>
                  </a:lnTo>
                  <a:lnTo>
                    <a:pt x="6" y="240"/>
                  </a:lnTo>
                  <a:lnTo>
                    <a:pt x="1" y="269"/>
                  </a:lnTo>
                  <a:lnTo>
                    <a:pt x="0" y="300"/>
                  </a:lnTo>
                  <a:lnTo>
                    <a:pt x="3" y="334"/>
                  </a:lnTo>
                  <a:lnTo>
                    <a:pt x="8" y="373"/>
                  </a:lnTo>
                  <a:lnTo>
                    <a:pt x="13" y="334"/>
                  </a:lnTo>
                  <a:lnTo>
                    <a:pt x="19" y="299"/>
                  </a:lnTo>
                  <a:lnTo>
                    <a:pt x="25" y="265"/>
                  </a:lnTo>
                  <a:lnTo>
                    <a:pt x="31" y="234"/>
                  </a:lnTo>
                  <a:lnTo>
                    <a:pt x="39" y="205"/>
                  </a:lnTo>
                  <a:lnTo>
                    <a:pt x="49" y="178"/>
                  </a:lnTo>
                  <a:lnTo>
                    <a:pt x="60" y="152"/>
                  </a:lnTo>
                  <a:lnTo>
                    <a:pt x="73" y="129"/>
                  </a:lnTo>
                  <a:lnTo>
                    <a:pt x="87" y="108"/>
                  </a:lnTo>
                  <a:lnTo>
                    <a:pt x="103" y="88"/>
                  </a:lnTo>
                  <a:lnTo>
                    <a:pt x="122" y="69"/>
                  </a:lnTo>
                  <a:lnTo>
                    <a:pt x="144" y="52"/>
                  </a:lnTo>
                  <a:lnTo>
                    <a:pt x="169" y="37"/>
                  </a:lnTo>
                  <a:lnTo>
                    <a:pt x="196" y="23"/>
                  </a:lnTo>
                  <a:lnTo>
                    <a:pt x="226" y="12"/>
                  </a:lnTo>
                  <a:lnTo>
                    <a:pt x="261" y="0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506"/>
            <p:cNvSpPr>
              <a:spLocks noChangeAspect="1"/>
            </p:cNvSpPr>
            <p:nvPr/>
          </p:nvSpPr>
          <p:spPr bwMode="auto">
            <a:xfrm>
              <a:off x="4826" y="3020"/>
              <a:ext cx="65" cy="138"/>
            </a:xfrm>
            <a:custGeom>
              <a:avLst/>
              <a:gdLst>
                <a:gd name="T0" fmla="*/ 1 w 194"/>
                <a:gd name="T1" fmla="*/ 0 h 413"/>
                <a:gd name="T2" fmla="*/ 1 w 194"/>
                <a:gd name="T3" fmla="*/ 0 h 413"/>
                <a:gd name="T4" fmla="*/ 1 w 194"/>
                <a:gd name="T5" fmla="*/ 0 h 413"/>
                <a:gd name="T6" fmla="*/ 1 w 194"/>
                <a:gd name="T7" fmla="*/ 1 h 413"/>
                <a:gd name="T8" fmla="*/ 1 w 194"/>
                <a:gd name="T9" fmla="*/ 1 h 413"/>
                <a:gd name="T10" fmla="*/ 1 w 194"/>
                <a:gd name="T11" fmla="*/ 1 h 413"/>
                <a:gd name="T12" fmla="*/ 1 w 194"/>
                <a:gd name="T13" fmla="*/ 1 h 413"/>
                <a:gd name="T14" fmla="*/ 1 w 194"/>
                <a:gd name="T15" fmla="*/ 1 h 413"/>
                <a:gd name="T16" fmla="*/ 1 w 194"/>
                <a:gd name="T17" fmla="*/ 1 h 413"/>
                <a:gd name="T18" fmla="*/ 1 w 194"/>
                <a:gd name="T19" fmla="*/ 1 h 413"/>
                <a:gd name="T20" fmla="*/ 1 w 194"/>
                <a:gd name="T21" fmla="*/ 1 h 413"/>
                <a:gd name="T22" fmla="*/ 1 w 194"/>
                <a:gd name="T23" fmla="*/ 1 h 413"/>
                <a:gd name="T24" fmla="*/ 0 w 194"/>
                <a:gd name="T25" fmla="*/ 1 h 413"/>
                <a:gd name="T26" fmla="*/ 0 w 194"/>
                <a:gd name="T27" fmla="*/ 1 h 413"/>
                <a:gd name="T28" fmla="*/ 0 w 194"/>
                <a:gd name="T29" fmla="*/ 2 h 413"/>
                <a:gd name="T30" fmla="*/ 0 w 194"/>
                <a:gd name="T31" fmla="*/ 2 h 413"/>
                <a:gd name="T32" fmla="*/ 0 w 194"/>
                <a:gd name="T33" fmla="*/ 2 h 413"/>
                <a:gd name="T34" fmla="*/ 0 w 194"/>
                <a:gd name="T35" fmla="*/ 2 h 413"/>
                <a:gd name="T36" fmla="*/ 0 w 194"/>
                <a:gd name="T37" fmla="*/ 1 h 413"/>
                <a:gd name="T38" fmla="*/ 0 w 194"/>
                <a:gd name="T39" fmla="*/ 1 h 413"/>
                <a:gd name="T40" fmla="*/ 0 w 194"/>
                <a:gd name="T41" fmla="*/ 1 h 413"/>
                <a:gd name="T42" fmla="*/ 1 w 194"/>
                <a:gd name="T43" fmla="*/ 1 h 413"/>
                <a:gd name="T44" fmla="*/ 1 w 194"/>
                <a:gd name="T45" fmla="*/ 0 h 413"/>
                <a:gd name="T46" fmla="*/ 1 w 194"/>
                <a:gd name="T47" fmla="*/ 0 h 413"/>
                <a:gd name="T48" fmla="*/ 1 w 194"/>
                <a:gd name="T49" fmla="*/ 0 h 413"/>
                <a:gd name="T50" fmla="*/ 1 w 194"/>
                <a:gd name="T51" fmla="*/ 0 h 4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413"/>
                <a:gd name="T80" fmla="*/ 194 w 194"/>
                <a:gd name="T81" fmla="*/ 413 h 4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413">
                  <a:moveTo>
                    <a:pt x="193" y="69"/>
                  </a:moveTo>
                  <a:lnTo>
                    <a:pt x="194" y="89"/>
                  </a:lnTo>
                  <a:lnTo>
                    <a:pt x="194" y="108"/>
                  </a:lnTo>
                  <a:lnTo>
                    <a:pt x="193" y="128"/>
                  </a:lnTo>
                  <a:lnTo>
                    <a:pt x="192" y="148"/>
                  </a:lnTo>
                  <a:lnTo>
                    <a:pt x="188" y="168"/>
                  </a:lnTo>
                  <a:lnTo>
                    <a:pt x="184" y="189"/>
                  </a:lnTo>
                  <a:lnTo>
                    <a:pt x="177" y="211"/>
                  </a:lnTo>
                  <a:lnTo>
                    <a:pt x="169" y="232"/>
                  </a:lnTo>
                  <a:lnTo>
                    <a:pt x="158" y="254"/>
                  </a:lnTo>
                  <a:lnTo>
                    <a:pt x="144" y="275"/>
                  </a:lnTo>
                  <a:lnTo>
                    <a:pt x="129" y="298"/>
                  </a:lnTo>
                  <a:lnTo>
                    <a:pt x="110" y="320"/>
                  </a:lnTo>
                  <a:lnTo>
                    <a:pt x="88" y="343"/>
                  </a:lnTo>
                  <a:lnTo>
                    <a:pt x="63" y="366"/>
                  </a:lnTo>
                  <a:lnTo>
                    <a:pt x="34" y="390"/>
                  </a:lnTo>
                  <a:lnTo>
                    <a:pt x="0" y="413"/>
                  </a:lnTo>
                  <a:lnTo>
                    <a:pt x="27" y="369"/>
                  </a:lnTo>
                  <a:lnTo>
                    <a:pt x="52" y="319"/>
                  </a:lnTo>
                  <a:lnTo>
                    <a:pt x="78" y="265"/>
                  </a:lnTo>
                  <a:lnTo>
                    <a:pt x="102" y="209"/>
                  </a:lnTo>
                  <a:lnTo>
                    <a:pt x="125" y="152"/>
                  </a:lnTo>
                  <a:lnTo>
                    <a:pt x="144" y="98"/>
                  </a:lnTo>
                  <a:lnTo>
                    <a:pt x="163" y="46"/>
                  </a:lnTo>
                  <a:lnTo>
                    <a:pt x="177" y="0"/>
                  </a:lnTo>
                  <a:lnTo>
                    <a:pt x="193" y="69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507"/>
            <p:cNvSpPr>
              <a:spLocks noChangeAspect="1"/>
            </p:cNvSpPr>
            <p:nvPr/>
          </p:nvSpPr>
          <p:spPr bwMode="auto">
            <a:xfrm>
              <a:off x="4828" y="3022"/>
              <a:ext cx="63" cy="134"/>
            </a:xfrm>
            <a:custGeom>
              <a:avLst/>
              <a:gdLst>
                <a:gd name="T0" fmla="*/ 1 w 187"/>
                <a:gd name="T1" fmla="*/ 0 h 398"/>
                <a:gd name="T2" fmla="*/ 1 w 187"/>
                <a:gd name="T3" fmla="*/ 0 h 398"/>
                <a:gd name="T4" fmla="*/ 1 w 187"/>
                <a:gd name="T5" fmla="*/ 0 h 398"/>
                <a:gd name="T6" fmla="*/ 1 w 187"/>
                <a:gd name="T7" fmla="*/ 1 h 398"/>
                <a:gd name="T8" fmla="*/ 1 w 187"/>
                <a:gd name="T9" fmla="*/ 1 h 398"/>
                <a:gd name="T10" fmla="*/ 1 w 187"/>
                <a:gd name="T11" fmla="*/ 1 h 398"/>
                <a:gd name="T12" fmla="*/ 1 w 187"/>
                <a:gd name="T13" fmla="*/ 1 h 398"/>
                <a:gd name="T14" fmla="*/ 1 w 187"/>
                <a:gd name="T15" fmla="*/ 1 h 398"/>
                <a:gd name="T16" fmla="*/ 1 w 187"/>
                <a:gd name="T17" fmla="*/ 1 h 398"/>
                <a:gd name="T18" fmla="*/ 1 w 187"/>
                <a:gd name="T19" fmla="*/ 1 h 398"/>
                <a:gd name="T20" fmla="*/ 1 w 187"/>
                <a:gd name="T21" fmla="*/ 1 h 398"/>
                <a:gd name="T22" fmla="*/ 1 w 187"/>
                <a:gd name="T23" fmla="*/ 1 h 398"/>
                <a:gd name="T24" fmla="*/ 0 w 187"/>
                <a:gd name="T25" fmla="*/ 1 h 398"/>
                <a:gd name="T26" fmla="*/ 0 w 187"/>
                <a:gd name="T27" fmla="*/ 1 h 398"/>
                <a:gd name="T28" fmla="*/ 0 w 187"/>
                <a:gd name="T29" fmla="*/ 1 h 398"/>
                <a:gd name="T30" fmla="*/ 0 w 187"/>
                <a:gd name="T31" fmla="*/ 2 h 398"/>
                <a:gd name="T32" fmla="*/ 0 w 187"/>
                <a:gd name="T33" fmla="*/ 2 h 398"/>
                <a:gd name="T34" fmla="*/ 0 w 187"/>
                <a:gd name="T35" fmla="*/ 1 h 398"/>
                <a:gd name="T36" fmla="*/ 0 w 187"/>
                <a:gd name="T37" fmla="*/ 1 h 398"/>
                <a:gd name="T38" fmla="*/ 0 w 187"/>
                <a:gd name="T39" fmla="*/ 1 h 398"/>
                <a:gd name="T40" fmla="*/ 0 w 187"/>
                <a:gd name="T41" fmla="*/ 1 h 398"/>
                <a:gd name="T42" fmla="*/ 0 w 187"/>
                <a:gd name="T43" fmla="*/ 1 h 398"/>
                <a:gd name="T44" fmla="*/ 1 w 187"/>
                <a:gd name="T45" fmla="*/ 0 h 398"/>
                <a:gd name="T46" fmla="*/ 1 w 187"/>
                <a:gd name="T47" fmla="*/ 0 h 398"/>
                <a:gd name="T48" fmla="*/ 1 w 187"/>
                <a:gd name="T49" fmla="*/ 0 h 398"/>
                <a:gd name="T50" fmla="*/ 1 w 187"/>
                <a:gd name="T51" fmla="*/ 0 h 398"/>
                <a:gd name="T52" fmla="*/ 1 w 187"/>
                <a:gd name="T53" fmla="*/ 0 h 398"/>
                <a:gd name="T54" fmla="*/ 1 w 187"/>
                <a:gd name="T55" fmla="*/ 0 h 398"/>
                <a:gd name="T56" fmla="*/ 1 w 187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398"/>
                <a:gd name="T89" fmla="*/ 187 w 187"/>
                <a:gd name="T90" fmla="*/ 398 h 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398">
                  <a:moveTo>
                    <a:pt x="186" y="65"/>
                  </a:moveTo>
                  <a:lnTo>
                    <a:pt x="187" y="83"/>
                  </a:lnTo>
                  <a:lnTo>
                    <a:pt x="187" y="103"/>
                  </a:lnTo>
                  <a:lnTo>
                    <a:pt x="186" y="121"/>
                  </a:lnTo>
                  <a:lnTo>
                    <a:pt x="183" y="141"/>
                  </a:lnTo>
                  <a:lnTo>
                    <a:pt x="180" y="162"/>
                  </a:lnTo>
                  <a:lnTo>
                    <a:pt x="175" y="181"/>
                  </a:lnTo>
                  <a:lnTo>
                    <a:pt x="169" y="202"/>
                  </a:lnTo>
                  <a:lnTo>
                    <a:pt x="161" y="223"/>
                  </a:lnTo>
                  <a:lnTo>
                    <a:pt x="151" y="245"/>
                  </a:lnTo>
                  <a:lnTo>
                    <a:pt x="138" y="265"/>
                  </a:lnTo>
                  <a:lnTo>
                    <a:pt x="122" y="287"/>
                  </a:lnTo>
                  <a:lnTo>
                    <a:pt x="105" y="309"/>
                  </a:lnTo>
                  <a:lnTo>
                    <a:pt x="83" y="331"/>
                  </a:lnTo>
                  <a:lnTo>
                    <a:pt x="59" y="353"/>
                  </a:lnTo>
                  <a:lnTo>
                    <a:pt x="31" y="376"/>
                  </a:lnTo>
                  <a:lnTo>
                    <a:pt x="0" y="398"/>
                  </a:lnTo>
                  <a:lnTo>
                    <a:pt x="25" y="355"/>
                  </a:lnTo>
                  <a:lnTo>
                    <a:pt x="51" y="307"/>
                  </a:lnTo>
                  <a:lnTo>
                    <a:pt x="75" y="255"/>
                  </a:lnTo>
                  <a:lnTo>
                    <a:pt x="98" y="202"/>
                  </a:lnTo>
                  <a:lnTo>
                    <a:pt x="119" y="148"/>
                  </a:lnTo>
                  <a:lnTo>
                    <a:pt x="138" y="95"/>
                  </a:lnTo>
                  <a:lnTo>
                    <a:pt x="156" y="45"/>
                  </a:lnTo>
                  <a:lnTo>
                    <a:pt x="169" y="0"/>
                  </a:lnTo>
                  <a:lnTo>
                    <a:pt x="174" y="16"/>
                  </a:lnTo>
                  <a:lnTo>
                    <a:pt x="178" y="33"/>
                  </a:lnTo>
                  <a:lnTo>
                    <a:pt x="181" y="49"/>
                  </a:lnTo>
                  <a:lnTo>
                    <a:pt x="186" y="65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08"/>
            <p:cNvSpPr>
              <a:spLocks noChangeAspect="1"/>
            </p:cNvSpPr>
            <p:nvPr/>
          </p:nvSpPr>
          <p:spPr bwMode="auto">
            <a:xfrm>
              <a:off x="4830" y="3025"/>
              <a:ext cx="59" cy="128"/>
            </a:xfrm>
            <a:custGeom>
              <a:avLst/>
              <a:gdLst>
                <a:gd name="T0" fmla="*/ 1 w 176"/>
                <a:gd name="T1" fmla="*/ 0 h 383"/>
                <a:gd name="T2" fmla="*/ 1 w 176"/>
                <a:gd name="T3" fmla="*/ 0 h 383"/>
                <a:gd name="T4" fmla="*/ 1 w 176"/>
                <a:gd name="T5" fmla="*/ 1 h 383"/>
                <a:gd name="T6" fmla="*/ 1 w 176"/>
                <a:gd name="T7" fmla="*/ 1 h 383"/>
                <a:gd name="T8" fmla="*/ 1 w 176"/>
                <a:gd name="T9" fmla="*/ 1 h 383"/>
                <a:gd name="T10" fmla="*/ 1 w 176"/>
                <a:gd name="T11" fmla="*/ 1 h 383"/>
                <a:gd name="T12" fmla="*/ 0 w 176"/>
                <a:gd name="T13" fmla="*/ 1 h 383"/>
                <a:gd name="T14" fmla="*/ 0 w 176"/>
                <a:gd name="T15" fmla="*/ 1 h 383"/>
                <a:gd name="T16" fmla="*/ 0 w 176"/>
                <a:gd name="T17" fmla="*/ 2 h 383"/>
                <a:gd name="T18" fmla="*/ 0 w 176"/>
                <a:gd name="T19" fmla="*/ 1 h 383"/>
                <a:gd name="T20" fmla="*/ 0 w 176"/>
                <a:gd name="T21" fmla="*/ 1 h 383"/>
                <a:gd name="T22" fmla="*/ 0 w 176"/>
                <a:gd name="T23" fmla="*/ 1 h 383"/>
                <a:gd name="T24" fmla="*/ 0 w 176"/>
                <a:gd name="T25" fmla="*/ 1 h 383"/>
                <a:gd name="T26" fmla="*/ 0 w 176"/>
                <a:gd name="T27" fmla="*/ 1 h 383"/>
                <a:gd name="T28" fmla="*/ 1 w 176"/>
                <a:gd name="T29" fmla="*/ 0 h 383"/>
                <a:gd name="T30" fmla="*/ 1 w 176"/>
                <a:gd name="T31" fmla="*/ 0 h 383"/>
                <a:gd name="T32" fmla="*/ 1 w 176"/>
                <a:gd name="T33" fmla="*/ 0 h 383"/>
                <a:gd name="T34" fmla="*/ 1 w 176"/>
                <a:gd name="T35" fmla="*/ 0 h 383"/>
                <a:gd name="T36" fmla="*/ 1 w 176"/>
                <a:gd name="T37" fmla="*/ 0 h 383"/>
                <a:gd name="T38" fmla="*/ 1 w 176"/>
                <a:gd name="T39" fmla="*/ 0 h 383"/>
                <a:gd name="T40" fmla="*/ 1 w 176"/>
                <a:gd name="T41" fmla="*/ 0 h 3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"/>
                <a:gd name="T64" fmla="*/ 0 h 383"/>
                <a:gd name="T65" fmla="*/ 176 w 176"/>
                <a:gd name="T66" fmla="*/ 383 h 3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" h="383">
                  <a:moveTo>
                    <a:pt x="176" y="63"/>
                  </a:moveTo>
                  <a:lnTo>
                    <a:pt x="176" y="98"/>
                  </a:lnTo>
                  <a:lnTo>
                    <a:pt x="174" y="136"/>
                  </a:lnTo>
                  <a:lnTo>
                    <a:pt x="166" y="175"/>
                  </a:lnTo>
                  <a:lnTo>
                    <a:pt x="152" y="216"/>
                  </a:lnTo>
                  <a:lnTo>
                    <a:pt x="130" y="257"/>
                  </a:lnTo>
                  <a:lnTo>
                    <a:pt x="99" y="299"/>
                  </a:lnTo>
                  <a:lnTo>
                    <a:pt x="55" y="340"/>
                  </a:lnTo>
                  <a:lnTo>
                    <a:pt x="0" y="383"/>
                  </a:lnTo>
                  <a:lnTo>
                    <a:pt x="24" y="341"/>
                  </a:lnTo>
                  <a:lnTo>
                    <a:pt x="47" y="295"/>
                  </a:lnTo>
                  <a:lnTo>
                    <a:pt x="70" y="246"/>
                  </a:lnTo>
                  <a:lnTo>
                    <a:pt x="93" y="195"/>
                  </a:lnTo>
                  <a:lnTo>
                    <a:pt x="113" y="143"/>
                  </a:lnTo>
                  <a:lnTo>
                    <a:pt x="131" y="93"/>
                  </a:lnTo>
                  <a:lnTo>
                    <a:pt x="148" y="44"/>
                  </a:lnTo>
                  <a:lnTo>
                    <a:pt x="161" y="0"/>
                  </a:lnTo>
                  <a:lnTo>
                    <a:pt x="166" y="15"/>
                  </a:lnTo>
                  <a:lnTo>
                    <a:pt x="169" y="31"/>
                  </a:lnTo>
                  <a:lnTo>
                    <a:pt x="173" y="46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D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09"/>
            <p:cNvSpPr>
              <a:spLocks noChangeAspect="1"/>
            </p:cNvSpPr>
            <p:nvPr/>
          </p:nvSpPr>
          <p:spPr bwMode="auto">
            <a:xfrm>
              <a:off x="4832" y="3029"/>
              <a:ext cx="57" cy="122"/>
            </a:xfrm>
            <a:custGeom>
              <a:avLst/>
              <a:gdLst>
                <a:gd name="T0" fmla="*/ 1 w 169"/>
                <a:gd name="T1" fmla="*/ 0 h 365"/>
                <a:gd name="T2" fmla="*/ 1 w 169"/>
                <a:gd name="T3" fmla="*/ 0 h 365"/>
                <a:gd name="T4" fmla="*/ 1 w 169"/>
                <a:gd name="T5" fmla="*/ 1 h 365"/>
                <a:gd name="T6" fmla="*/ 1 w 169"/>
                <a:gd name="T7" fmla="*/ 1 h 365"/>
                <a:gd name="T8" fmla="*/ 1 w 169"/>
                <a:gd name="T9" fmla="*/ 1 h 365"/>
                <a:gd name="T10" fmla="*/ 1 w 169"/>
                <a:gd name="T11" fmla="*/ 1 h 365"/>
                <a:gd name="T12" fmla="*/ 0 w 169"/>
                <a:gd name="T13" fmla="*/ 1 h 365"/>
                <a:gd name="T14" fmla="*/ 0 w 169"/>
                <a:gd name="T15" fmla="*/ 1 h 365"/>
                <a:gd name="T16" fmla="*/ 0 w 169"/>
                <a:gd name="T17" fmla="*/ 2 h 365"/>
                <a:gd name="T18" fmla="*/ 0 w 169"/>
                <a:gd name="T19" fmla="*/ 1 h 365"/>
                <a:gd name="T20" fmla="*/ 0 w 169"/>
                <a:gd name="T21" fmla="*/ 1 h 365"/>
                <a:gd name="T22" fmla="*/ 0 w 169"/>
                <a:gd name="T23" fmla="*/ 1 h 365"/>
                <a:gd name="T24" fmla="*/ 0 w 169"/>
                <a:gd name="T25" fmla="*/ 1 h 365"/>
                <a:gd name="T26" fmla="*/ 0 w 169"/>
                <a:gd name="T27" fmla="*/ 1 h 365"/>
                <a:gd name="T28" fmla="*/ 1 w 169"/>
                <a:gd name="T29" fmla="*/ 0 h 365"/>
                <a:gd name="T30" fmla="*/ 1 w 169"/>
                <a:gd name="T31" fmla="*/ 0 h 365"/>
                <a:gd name="T32" fmla="*/ 1 w 169"/>
                <a:gd name="T33" fmla="*/ 0 h 365"/>
                <a:gd name="T34" fmla="*/ 1 w 169"/>
                <a:gd name="T35" fmla="*/ 0 h 365"/>
                <a:gd name="T36" fmla="*/ 1 w 169"/>
                <a:gd name="T37" fmla="*/ 0 h 365"/>
                <a:gd name="T38" fmla="*/ 1 w 169"/>
                <a:gd name="T39" fmla="*/ 0 h 365"/>
                <a:gd name="T40" fmla="*/ 1 w 169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365"/>
                <a:gd name="T65" fmla="*/ 169 w 16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365">
                  <a:moveTo>
                    <a:pt x="169" y="57"/>
                  </a:moveTo>
                  <a:lnTo>
                    <a:pt x="169" y="92"/>
                  </a:lnTo>
                  <a:lnTo>
                    <a:pt x="166" y="129"/>
                  </a:lnTo>
                  <a:lnTo>
                    <a:pt x="158" y="167"/>
                  </a:lnTo>
                  <a:lnTo>
                    <a:pt x="144" y="206"/>
                  </a:lnTo>
                  <a:lnTo>
                    <a:pt x="123" y="245"/>
                  </a:lnTo>
                  <a:lnTo>
                    <a:pt x="93" y="285"/>
                  </a:lnTo>
                  <a:lnTo>
                    <a:pt x="53" y="324"/>
                  </a:lnTo>
                  <a:lnTo>
                    <a:pt x="0" y="365"/>
                  </a:lnTo>
                  <a:lnTo>
                    <a:pt x="23" y="326"/>
                  </a:lnTo>
                  <a:lnTo>
                    <a:pt x="46" y="282"/>
                  </a:lnTo>
                  <a:lnTo>
                    <a:pt x="68" y="235"/>
                  </a:lnTo>
                  <a:lnTo>
                    <a:pt x="90" y="186"/>
                  </a:lnTo>
                  <a:lnTo>
                    <a:pt x="109" y="138"/>
                  </a:lnTo>
                  <a:lnTo>
                    <a:pt x="127" y="89"/>
                  </a:lnTo>
                  <a:lnTo>
                    <a:pt x="142" y="43"/>
                  </a:lnTo>
                  <a:lnTo>
                    <a:pt x="154" y="0"/>
                  </a:lnTo>
                  <a:lnTo>
                    <a:pt x="159" y="15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FF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10"/>
            <p:cNvSpPr>
              <a:spLocks noChangeAspect="1"/>
            </p:cNvSpPr>
            <p:nvPr/>
          </p:nvSpPr>
          <p:spPr bwMode="auto">
            <a:xfrm>
              <a:off x="4834" y="3031"/>
              <a:ext cx="55" cy="118"/>
            </a:xfrm>
            <a:custGeom>
              <a:avLst/>
              <a:gdLst>
                <a:gd name="T0" fmla="*/ 1 w 162"/>
                <a:gd name="T1" fmla="*/ 0 h 351"/>
                <a:gd name="T2" fmla="*/ 1 w 162"/>
                <a:gd name="T3" fmla="*/ 0 h 351"/>
                <a:gd name="T4" fmla="*/ 1 w 162"/>
                <a:gd name="T5" fmla="*/ 1 h 351"/>
                <a:gd name="T6" fmla="*/ 1 w 162"/>
                <a:gd name="T7" fmla="*/ 1 h 351"/>
                <a:gd name="T8" fmla="*/ 1 w 162"/>
                <a:gd name="T9" fmla="*/ 1 h 351"/>
                <a:gd name="T10" fmla="*/ 0 w 162"/>
                <a:gd name="T11" fmla="*/ 1 h 351"/>
                <a:gd name="T12" fmla="*/ 0 w 162"/>
                <a:gd name="T13" fmla="*/ 1 h 351"/>
                <a:gd name="T14" fmla="*/ 0 w 162"/>
                <a:gd name="T15" fmla="*/ 1 h 351"/>
                <a:gd name="T16" fmla="*/ 0 w 162"/>
                <a:gd name="T17" fmla="*/ 1 h 351"/>
                <a:gd name="T18" fmla="*/ 0 w 162"/>
                <a:gd name="T19" fmla="*/ 1 h 351"/>
                <a:gd name="T20" fmla="*/ 0 w 162"/>
                <a:gd name="T21" fmla="*/ 1 h 351"/>
                <a:gd name="T22" fmla="*/ 0 w 162"/>
                <a:gd name="T23" fmla="*/ 1 h 351"/>
                <a:gd name="T24" fmla="*/ 0 w 162"/>
                <a:gd name="T25" fmla="*/ 1 h 351"/>
                <a:gd name="T26" fmla="*/ 0 w 162"/>
                <a:gd name="T27" fmla="*/ 1 h 351"/>
                <a:gd name="T28" fmla="*/ 1 w 162"/>
                <a:gd name="T29" fmla="*/ 0 h 351"/>
                <a:gd name="T30" fmla="*/ 1 w 162"/>
                <a:gd name="T31" fmla="*/ 0 h 351"/>
                <a:gd name="T32" fmla="*/ 1 w 162"/>
                <a:gd name="T33" fmla="*/ 0 h 351"/>
                <a:gd name="T34" fmla="*/ 1 w 162"/>
                <a:gd name="T35" fmla="*/ 0 h 351"/>
                <a:gd name="T36" fmla="*/ 1 w 162"/>
                <a:gd name="T37" fmla="*/ 0 h 351"/>
                <a:gd name="T38" fmla="*/ 1 w 162"/>
                <a:gd name="T39" fmla="*/ 0 h 351"/>
                <a:gd name="T40" fmla="*/ 1 w 162"/>
                <a:gd name="T41" fmla="*/ 0 h 3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351"/>
                <a:gd name="T65" fmla="*/ 162 w 162"/>
                <a:gd name="T66" fmla="*/ 351 h 3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351">
                  <a:moveTo>
                    <a:pt x="162" y="54"/>
                  </a:moveTo>
                  <a:lnTo>
                    <a:pt x="161" y="87"/>
                  </a:lnTo>
                  <a:lnTo>
                    <a:pt x="157" y="123"/>
                  </a:lnTo>
                  <a:lnTo>
                    <a:pt x="149" y="160"/>
                  </a:lnTo>
                  <a:lnTo>
                    <a:pt x="137" y="197"/>
                  </a:lnTo>
                  <a:lnTo>
                    <a:pt x="116" y="236"/>
                  </a:lnTo>
                  <a:lnTo>
                    <a:pt x="87" y="274"/>
                  </a:lnTo>
                  <a:lnTo>
                    <a:pt x="49" y="313"/>
                  </a:lnTo>
                  <a:lnTo>
                    <a:pt x="0" y="351"/>
                  </a:lnTo>
                  <a:lnTo>
                    <a:pt x="21" y="312"/>
                  </a:lnTo>
                  <a:lnTo>
                    <a:pt x="43" y="270"/>
                  </a:lnTo>
                  <a:lnTo>
                    <a:pt x="65" y="225"/>
                  </a:lnTo>
                  <a:lnTo>
                    <a:pt x="85" y="179"/>
                  </a:lnTo>
                  <a:lnTo>
                    <a:pt x="104" y="133"/>
                  </a:lnTo>
                  <a:lnTo>
                    <a:pt x="121" y="87"/>
                  </a:lnTo>
                  <a:lnTo>
                    <a:pt x="136" y="42"/>
                  </a:lnTo>
                  <a:lnTo>
                    <a:pt x="148" y="0"/>
                  </a:lnTo>
                  <a:lnTo>
                    <a:pt x="152" y="13"/>
                  </a:lnTo>
                  <a:lnTo>
                    <a:pt x="155" y="27"/>
                  </a:lnTo>
                  <a:lnTo>
                    <a:pt x="159" y="41"/>
                  </a:lnTo>
                  <a:lnTo>
                    <a:pt x="162" y="54"/>
                  </a:lnTo>
                  <a:close/>
                </a:path>
              </a:pathLst>
            </a:custGeom>
            <a:solidFill>
              <a:srgbClr val="FFD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11"/>
            <p:cNvSpPr>
              <a:spLocks noChangeAspect="1"/>
            </p:cNvSpPr>
            <p:nvPr/>
          </p:nvSpPr>
          <p:spPr bwMode="auto">
            <a:xfrm>
              <a:off x="4836" y="3034"/>
              <a:ext cx="52" cy="113"/>
            </a:xfrm>
            <a:custGeom>
              <a:avLst/>
              <a:gdLst>
                <a:gd name="T0" fmla="*/ 1 w 156"/>
                <a:gd name="T1" fmla="*/ 0 h 336"/>
                <a:gd name="T2" fmla="*/ 1 w 156"/>
                <a:gd name="T3" fmla="*/ 0 h 336"/>
                <a:gd name="T4" fmla="*/ 1 w 156"/>
                <a:gd name="T5" fmla="*/ 0 h 336"/>
                <a:gd name="T6" fmla="*/ 1 w 156"/>
                <a:gd name="T7" fmla="*/ 1 h 336"/>
                <a:gd name="T8" fmla="*/ 1 w 156"/>
                <a:gd name="T9" fmla="*/ 1 h 336"/>
                <a:gd name="T10" fmla="*/ 0 w 156"/>
                <a:gd name="T11" fmla="*/ 1 h 336"/>
                <a:gd name="T12" fmla="*/ 0 w 156"/>
                <a:gd name="T13" fmla="*/ 1 h 336"/>
                <a:gd name="T14" fmla="*/ 0 w 156"/>
                <a:gd name="T15" fmla="*/ 1 h 336"/>
                <a:gd name="T16" fmla="*/ 0 w 156"/>
                <a:gd name="T17" fmla="*/ 1 h 336"/>
                <a:gd name="T18" fmla="*/ 0 w 156"/>
                <a:gd name="T19" fmla="*/ 1 h 336"/>
                <a:gd name="T20" fmla="*/ 0 w 156"/>
                <a:gd name="T21" fmla="*/ 1 h 336"/>
                <a:gd name="T22" fmla="*/ 0 w 156"/>
                <a:gd name="T23" fmla="*/ 1 h 336"/>
                <a:gd name="T24" fmla="*/ 0 w 156"/>
                <a:gd name="T25" fmla="*/ 1 h 336"/>
                <a:gd name="T26" fmla="*/ 0 w 156"/>
                <a:gd name="T27" fmla="*/ 1 h 336"/>
                <a:gd name="T28" fmla="*/ 0 w 156"/>
                <a:gd name="T29" fmla="*/ 0 h 336"/>
                <a:gd name="T30" fmla="*/ 1 w 156"/>
                <a:gd name="T31" fmla="*/ 0 h 336"/>
                <a:gd name="T32" fmla="*/ 1 w 156"/>
                <a:gd name="T33" fmla="*/ 0 h 336"/>
                <a:gd name="T34" fmla="*/ 1 w 156"/>
                <a:gd name="T35" fmla="*/ 0 h 336"/>
                <a:gd name="T36" fmla="*/ 1 w 156"/>
                <a:gd name="T37" fmla="*/ 0 h 336"/>
                <a:gd name="T38" fmla="*/ 1 w 156"/>
                <a:gd name="T39" fmla="*/ 0 h 336"/>
                <a:gd name="T40" fmla="*/ 1 w 156"/>
                <a:gd name="T41" fmla="*/ 0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336"/>
                <a:gd name="T65" fmla="*/ 156 w 156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336">
                  <a:moveTo>
                    <a:pt x="156" y="51"/>
                  </a:moveTo>
                  <a:lnTo>
                    <a:pt x="154" y="83"/>
                  </a:lnTo>
                  <a:lnTo>
                    <a:pt x="150" y="117"/>
                  </a:lnTo>
                  <a:lnTo>
                    <a:pt x="142" y="152"/>
                  </a:lnTo>
                  <a:lnTo>
                    <a:pt x="128" y="189"/>
                  </a:lnTo>
                  <a:lnTo>
                    <a:pt x="110" y="226"/>
                  </a:lnTo>
                  <a:lnTo>
                    <a:pt x="82" y="263"/>
                  </a:lnTo>
                  <a:lnTo>
                    <a:pt x="46" y="299"/>
                  </a:lnTo>
                  <a:lnTo>
                    <a:pt x="0" y="336"/>
                  </a:lnTo>
                  <a:lnTo>
                    <a:pt x="21" y="298"/>
                  </a:lnTo>
                  <a:lnTo>
                    <a:pt x="42" y="258"/>
                  </a:lnTo>
                  <a:lnTo>
                    <a:pt x="63" y="216"/>
                  </a:lnTo>
                  <a:lnTo>
                    <a:pt x="82" y="173"/>
                  </a:lnTo>
                  <a:lnTo>
                    <a:pt x="99" y="128"/>
                  </a:lnTo>
                  <a:lnTo>
                    <a:pt x="116" y="84"/>
                  </a:lnTo>
                  <a:lnTo>
                    <a:pt x="131" y="41"/>
                  </a:lnTo>
                  <a:lnTo>
                    <a:pt x="142" y="0"/>
                  </a:lnTo>
                  <a:lnTo>
                    <a:pt x="145" y="13"/>
                  </a:lnTo>
                  <a:lnTo>
                    <a:pt x="149" y="25"/>
                  </a:lnTo>
                  <a:lnTo>
                    <a:pt x="152" y="38"/>
                  </a:lnTo>
                  <a:lnTo>
                    <a:pt x="156" y="51"/>
                  </a:lnTo>
                  <a:close/>
                </a:path>
              </a:pathLst>
            </a:custGeom>
            <a:solidFill>
              <a:srgbClr val="FFD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12"/>
            <p:cNvSpPr>
              <a:spLocks noChangeAspect="1"/>
            </p:cNvSpPr>
            <p:nvPr/>
          </p:nvSpPr>
          <p:spPr bwMode="auto">
            <a:xfrm>
              <a:off x="4838" y="3037"/>
              <a:ext cx="50" cy="108"/>
            </a:xfrm>
            <a:custGeom>
              <a:avLst/>
              <a:gdLst>
                <a:gd name="T0" fmla="*/ 1 w 149"/>
                <a:gd name="T1" fmla="*/ 0 h 321"/>
                <a:gd name="T2" fmla="*/ 1 w 149"/>
                <a:gd name="T3" fmla="*/ 0 h 321"/>
                <a:gd name="T4" fmla="*/ 1 w 149"/>
                <a:gd name="T5" fmla="*/ 0 h 321"/>
                <a:gd name="T6" fmla="*/ 1 w 149"/>
                <a:gd name="T7" fmla="*/ 1 h 321"/>
                <a:gd name="T8" fmla="*/ 1 w 149"/>
                <a:gd name="T9" fmla="*/ 1 h 321"/>
                <a:gd name="T10" fmla="*/ 0 w 149"/>
                <a:gd name="T11" fmla="*/ 1 h 321"/>
                <a:gd name="T12" fmla="*/ 0 w 149"/>
                <a:gd name="T13" fmla="*/ 1 h 321"/>
                <a:gd name="T14" fmla="*/ 0 w 149"/>
                <a:gd name="T15" fmla="*/ 1 h 321"/>
                <a:gd name="T16" fmla="*/ 0 w 149"/>
                <a:gd name="T17" fmla="*/ 1 h 321"/>
                <a:gd name="T18" fmla="*/ 0 w 149"/>
                <a:gd name="T19" fmla="*/ 1 h 321"/>
                <a:gd name="T20" fmla="*/ 0 w 149"/>
                <a:gd name="T21" fmla="*/ 1 h 321"/>
                <a:gd name="T22" fmla="*/ 0 w 149"/>
                <a:gd name="T23" fmla="*/ 1 h 321"/>
                <a:gd name="T24" fmla="*/ 0 w 149"/>
                <a:gd name="T25" fmla="*/ 1 h 321"/>
                <a:gd name="T26" fmla="*/ 0 w 149"/>
                <a:gd name="T27" fmla="*/ 1 h 321"/>
                <a:gd name="T28" fmla="*/ 0 w 149"/>
                <a:gd name="T29" fmla="*/ 0 h 321"/>
                <a:gd name="T30" fmla="*/ 1 w 149"/>
                <a:gd name="T31" fmla="*/ 0 h 321"/>
                <a:gd name="T32" fmla="*/ 1 w 149"/>
                <a:gd name="T33" fmla="*/ 0 h 321"/>
                <a:gd name="T34" fmla="*/ 1 w 149"/>
                <a:gd name="T35" fmla="*/ 0 h 321"/>
                <a:gd name="T36" fmla="*/ 1 w 149"/>
                <a:gd name="T37" fmla="*/ 0 h 321"/>
                <a:gd name="T38" fmla="*/ 1 w 149"/>
                <a:gd name="T39" fmla="*/ 0 h 321"/>
                <a:gd name="T40" fmla="*/ 1 w 149"/>
                <a:gd name="T41" fmla="*/ 0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321"/>
                <a:gd name="T65" fmla="*/ 149 w 149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321">
                  <a:moveTo>
                    <a:pt x="149" y="47"/>
                  </a:moveTo>
                  <a:lnTo>
                    <a:pt x="146" y="78"/>
                  </a:lnTo>
                  <a:lnTo>
                    <a:pt x="142" y="112"/>
                  </a:lnTo>
                  <a:lnTo>
                    <a:pt x="134" y="145"/>
                  </a:lnTo>
                  <a:lnTo>
                    <a:pt x="121" y="181"/>
                  </a:lnTo>
                  <a:lnTo>
                    <a:pt x="103" y="215"/>
                  </a:lnTo>
                  <a:lnTo>
                    <a:pt x="77" y="251"/>
                  </a:lnTo>
                  <a:lnTo>
                    <a:pt x="44" y="287"/>
                  </a:lnTo>
                  <a:lnTo>
                    <a:pt x="0" y="321"/>
                  </a:lnTo>
                  <a:lnTo>
                    <a:pt x="20" y="286"/>
                  </a:lnTo>
                  <a:lnTo>
                    <a:pt x="39" y="246"/>
                  </a:lnTo>
                  <a:lnTo>
                    <a:pt x="59" y="207"/>
                  </a:lnTo>
                  <a:lnTo>
                    <a:pt x="77" y="166"/>
                  </a:lnTo>
                  <a:lnTo>
                    <a:pt x="95" y="124"/>
                  </a:lnTo>
                  <a:lnTo>
                    <a:pt x="110" y="82"/>
                  </a:lnTo>
                  <a:lnTo>
                    <a:pt x="123" y="40"/>
                  </a:lnTo>
                  <a:lnTo>
                    <a:pt x="135" y="0"/>
                  </a:lnTo>
                  <a:lnTo>
                    <a:pt x="138" y="11"/>
                  </a:lnTo>
                  <a:lnTo>
                    <a:pt x="142" y="24"/>
                  </a:lnTo>
                  <a:lnTo>
                    <a:pt x="145" y="36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E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13"/>
            <p:cNvSpPr>
              <a:spLocks noChangeAspect="1"/>
            </p:cNvSpPr>
            <p:nvPr/>
          </p:nvSpPr>
          <p:spPr bwMode="auto">
            <a:xfrm>
              <a:off x="4840" y="3040"/>
              <a:ext cx="47" cy="103"/>
            </a:xfrm>
            <a:custGeom>
              <a:avLst/>
              <a:gdLst>
                <a:gd name="T0" fmla="*/ 1 w 140"/>
                <a:gd name="T1" fmla="*/ 0 h 305"/>
                <a:gd name="T2" fmla="*/ 1 w 140"/>
                <a:gd name="T3" fmla="*/ 0 h 305"/>
                <a:gd name="T4" fmla="*/ 1 w 140"/>
                <a:gd name="T5" fmla="*/ 0 h 305"/>
                <a:gd name="T6" fmla="*/ 1 w 140"/>
                <a:gd name="T7" fmla="*/ 1 h 305"/>
                <a:gd name="T8" fmla="*/ 0 w 140"/>
                <a:gd name="T9" fmla="*/ 1 h 305"/>
                <a:gd name="T10" fmla="*/ 0 w 140"/>
                <a:gd name="T11" fmla="*/ 1 h 305"/>
                <a:gd name="T12" fmla="*/ 0 w 140"/>
                <a:gd name="T13" fmla="*/ 1 h 305"/>
                <a:gd name="T14" fmla="*/ 0 w 140"/>
                <a:gd name="T15" fmla="*/ 1 h 305"/>
                <a:gd name="T16" fmla="*/ 0 w 140"/>
                <a:gd name="T17" fmla="*/ 1 h 305"/>
                <a:gd name="T18" fmla="*/ 0 w 140"/>
                <a:gd name="T19" fmla="*/ 1 h 305"/>
                <a:gd name="T20" fmla="*/ 0 w 140"/>
                <a:gd name="T21" fmla="*/ 1 h 305"/>
                <a:gd name="T22" fmla="*/ 0 w 140"/>
                <a:gd name="T23" fmla="*/ 1 h 305"/>
                <a:gd name="T24" fmla="*/ 0 w 140"/>
                <a:gd name="T25" fmla="*/ 1 h 305"/>
                <a:gd name="T26" fmla="*/ 0 w 140"/>
                <a:gd name="T27" fmla="*/ 1 h 305"/>
                <a:gd name="T28" fmla="*/ 0 w 140"/>
                <a:gd name="T29" fmla="*/ 0 h 305"/>
                <a:gd name="T30" fmla="*/ 0 w 140"/>
                <a:gd name="T31" fmla="*/ 0 h 305"/>
                <a:gd name="T32" fmla="*/ 1 w 140"/>
                <a:gd name="T33" fmla="*/ 0 h 305"/>
                <a:gd name="T34" fmla="*/ 1 w 140"/>
                <a:gd name="T35" fmla="*/ 0 h 305"/>
                <a:gd name="T36" fmla="*/ 1 w 140"/>
                <a:gd name="T37" fmla="*/ 0 h 305"/>
                <a:gd name="T38" fmla="*/ 1 w 140"/>
                <a:gd name="T39" fmla="*/ 0 h 305"/>
                <a:gd name="T40" fmla="*/ 1 w 140"/>
                <a:gd name="T41" fmla="*/ 0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305"/>
                <a:gd name="T65" fmla="*/ 140 w 140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305">
                  <a:moveTo>
                    <a:pt x="140" y="43"/>
                  </a:moveTo>
                  <a:lnTo>
                    <a:pt x="138" y="73"/>
                  </a:lnTo>
                  <a:lnTo>
                    <a:pt x="132" y="104"/>
                  </a:lnTo>
                  <a:lnTo>
                    <a:pt x="125" y="137"/>
                  </a:lnTo>
                  <a:lnTo>
                    <a:pt x="113" y="171"/>
                  </a:lnTo>
                  <a:lnTo>
                    <a:pt x="95" y="205"/>
                  </a:lnTo>
                  <a:lnTo>
                    <a:pt x="71" y="240"/>
                  </a:lnTo>
                  <a:lnTo>
                    <a:pt x="40" y="273"/>
                  </a:lnTo>
                  <a:lnTo>
                    <a:pt x="0" y="305"/>
                  </a:lnTo>
                  <a:lnTo>
                    <a:pt x="19" y="271"/>
                  </a:lnTo>
                  <a:lnTo>
                    <a:pt x="38" y="234"/>
                  </a:lnTo>
                  <a:lnTo>
                    <a:pt x="56" y="196"/>
                  </a:lnTo>
                  <a:lnTo>
                    <a:pt x="74" y="158"/>
                  </a:lnTo>
                  <a:lnTo>
                    <a:pt x="90" y="119"/>
                  </a:lnTo>
                  <a:lnTo>
                    <a:pt x="105" y="80"/>
                  </a:lnTo>
                  <a:lnTo>
                    <a:pt x="117" y="39"/>
                  </a:lnTo>
                  <a:lnTo>
                    <a:pt x="128" y="0"/>
                  </a:lnTo>
                  <a:lnTo>
                    <a:pt x="131" y="11"/>
                  </a:lnTo>
                  <a:lnTo>
                    <a:pt x="135" y="21"/>
                  </a:lnTo>
                  <a:lnTo>
                    <a:pt x="138" y="32"/>
                  </a:lnTo>
                  <a:lnTo>
                    <a:pt x="140" y="43"/>
                  </a:lnTo>
                  <a:close/>
                </a:path>
              </a:pathLst>
            </a:custGeom>
            <a:solidFill>
              <a:srgbClr val="FFE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14"/>
            <p:cNvSpPr>
              <a:spLocks noChangeAspect="1"/>
            </p:cNvSpPr>
            <p:nvPr/>
          </p:nvSpPr>
          <p:spPr bwMode="auto">
            <a:xfrm>
              <a:off x="4842" y="3043"/>
              <a:ext cx="45" cy="97"/>
            </a:xfrm>
            <a:custGeom>
              <a:avLst/>
              <a:gdLst>
                <a:gd name="T0" fmla="*/ 1 w 133"/>
                <a:gd name="T1" fmla="*/ 0 h 291"/>
                <a:gd name="T2" fmla="*/ 1 w 133"/>
                <a:gd name="T3" fmla="*/ 0 h 291"/>
                <a:gd name="T4" fmla="*/ 1 w 133"/>
                <a:gd name="T5" fmla="*/ 0 h 291"/>
                <a:gd name="T6" fmla="*/ 1 w 133"/>
                <a:gd name="T7" fmla="*/ 1 h 291"/>
                <a:gd name="T8" fmla="*/ 0 w 133"/>
                <a:gd name="T9" fmla="*/ 1 h 291"/>
                <a:gd name="T10" fmla="*/ 0 w 133"/>
                <a:gd name="T11" fmla="*/ 1 h 291"/>
                <a:gd name="T12" fmla="*/ 0 w 133"/>
                <a:gd name="T13" fmla="*/ 1 h 291"/>
                <a:gd name="T14" fmla="*/ 0 w 133"/>
                <a:gd name="T15" fmla="*/ 1 h 291"/>
                <a:gd name="T16" fmla="*/ 0 w 133"/>
                <a:gd name="T17" fmla="*/ 1 h 291"/>
                <a:gd name="T18" fmla="*/ 0 w 133"/>
                <a:gd name="T19" fmla="*/ 1 h 291"/>
                <a:gd name="T20" fmla="*/ 0 w 133"/>
                <a:gd name="T21" fmla="*/ 1 h 291"/>
                <a:gd name="T22" fmla="*/ 0 w 133"/>
                <a:gd name="T23" fmla="*/ 1 h 291"/>
                <a:gd name="T24" fmla="*/ 0 w 133"/>
                <a:gd name="T25" fmla="*/ 1 h 291"/>
                <a:gd name="T26" fmla="*/ 0 w 133"/>
                <a:gd name="T27" fmla="*/ 0 h 291"/>
                <a:gd name="T28" fmla="*/ 0 w 133"/>
                <a:gd name="T29" fmla="*/ 0 h 291"/>
                <a:gd name="T30" fmla="*/ 0 w 133"/>
                <a:gd name="T31" fmla="*/ 0 h 291"/>
                <a:gd name="T32" fmla="*/ 1 w 133"/>
                <a:gd name="T33" fmla="*/ 0 h 291"/>
                <a:gd name="T34" fmla="*/ 1 w 133"/>
                <a:gd name="T35" fmla="*/ 0 h 291"/>
                <a:gd name="T36" fmla="*/ 1 w 133"/>
                <a:gd name="T37" fmla="*/ 0 h 291"/>
                <a:gd name="T38" fmla="*/ 1 w 133"/>
                <a:gd name="T39" fmla="*/ 0 h 291"/>
                <a:gd name="T40" fmla="*/ 1 w 133"/>
                <a:gd name="T41" fmla="*/ 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291"/>
                <a:gd name="T65" fmla="*/ 133 w 133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291">
                  <a:moveTo>
                    <a:pt x="133" y="41"/>
                  </a:moveTo>
                  <a:lnTo>
                    <a:pt x="130" y="69"/>
                  </a:lnTo>
                  <a:lnTo>
                    <a:pt x="124" y="99"/>
                  </a:lnTo>
                  <a:lnTo>
                    <a:pt x="117" y="132"/>
                  </a:lnTo>
                  <a:lnTo>
                    <a:pt x="104" y="164"/>
                  </a:lnTo>
                  <a:lnTo>
                    <a:pt x="88" y="196"/>
                  </a:lnTo>
                  <a:lnTo>
                    <a:pt x="66" y="228"/>
                  </a:lnTo>
                  <a:lnTo>
                    <a:pt x="36" y="259"/>
                  </a:lnTo>
                  <a:lnTo>
                    <a:pt x="0" y="291"/>
                  </a:lnTo>
                  <a:lnTo>
                    <a:pt x="18" y="257"/>
                  </a:lnTo>
                  <a:lnTo>
                    <a:pt x="35" y="223"/>
                  </a:lnTo>
                  <a:lnTo>
                    <a:pt x="53" y="188"/>
                  </a:lnTo>
                  <a:lnTo>
                    <a:pt x="69" y="151"/>
                  </a:lnTo>
                  <a:lnTo>
                    <a:pt x="85" y="114"/>
                  </a:lnTo>
                  <a:lnTo>
                    <a:pt x="99" y="77"/>
                  </a:lnTo>
                  <a:lnTo>
                    <a:pt x="110" y="39"/>
                  </a:lnTo>
                  <a:lnTo>
                    <a:pt x="121" y="0"/>
                  </a:lnTo>
                  <a:lnTo>
                    <a:pt x="124" y="11"/>
                  </a:lnTo>
                  <a:lnTo>
                    <a:pt x="127" y="20"/>
                  </a:lnTo>
                  <a:lnTo>
                    <a:pt x="131" y="30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FFE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15"/>
            <p:cNvSpPr>
              <a:spLocks noChangeAspect="1"/>
            </p:cNvSpPr>
            <p:nvPr/>
          </p:nvSpPr>
          <p:spPr bwMode="auto">
            <a:xfrm>
              <a:off x="4844" y="3046"/>
              <a:ext cx="43" cy="92"/>
            </a:xfrm>
            <a:custGeom>
              <a:avLst/>
              <a:gdLst>
                <a:gd name="T0" fmla="*/ 1 w 127"/>
                <a:gd name="T1" fmla="*/ 0 h 276"/>
                <a:gd name="T2" fmla="*/ 1 w 127"/>
                <a:gd name="T3" fmla="*/ 0 h 276"/>
                <a:gd name="T4" fmla="*/ 1 w 127"/>
                <a:gd name="T5" fmla="*/ 0 h 276"/>
                <a:gd name="T6" fmla="*/ 0 w 127"/>
                <a:gd name="T7" fmla="*/ 1 h 276"/>
                <a:gd name="T8" fmla="*/ 0 w 127"/>
                <a:gd name="T9" fmla="*/ 1 h 276"/>
                <a:gd name="T10" fmla="*/ 0 w 127"/>
                <a:gd name="T11" fmla="*/ 1 h 276"/>
                <a:gd name="T12" fmla="*/ 0 w 127"/>
                <a:gd name="T13" fmla="*/ 1 h 276"/>
                <a:gd name="T14" fmla="*/ 0 w 127"/>
                <a:gd name="T15" fmla="*/ 1 h 276"/>
                <a:gd name="T16" fmla="*/ 0 w 127"/>
                <a:gd name="T17" fmla="*/ 1 h 276"/>
                <a:gd name="T18" fmla="*/ 0 w 127"/>
                <a:gd name="T19" fmla="*/ 1 h 276"/>
                <a:gd name="T20" fmla="*/ 0 w 127"/>
                <a:gd name="T21" fmla="*/ 1 h 276"/>
                <a:gd name="T22" fmla="*/ 0 w 127"/>
                <a:gd name="T23" fmla="*/ 1 h 276"/>
                <a:gd name="T24" fmla="*/ 0 w 127"/>
                <a:gd name="T25" fmla="*/ 1 h 276"/>
                <a:gd name="T26" fmla="*/ 0 w 127"/>
                <a:gd name="T27" fmla="*/ 0 h 276"/>
                <a:gd name="T28" fmla="*/ 0 w 127"/>
                <a:gd name="T29" fmla="*/ 0 h 276"/>
                <a:gd name="T30" fmla="*/ 0 w 127"/>
                <a:gd name="T31" fmla="*/ 0 h 276"/>
                <a:gd name="T32" fmla="*/ 0 w 127"/>
                <a:gd name="T33" fmla="*/ 0 h 276"/>
                <a:gd name="T34" fmla="*/ 1 w 127"/>
                <a:gd name="T35" fmla="*/ 0 h 276"/>
                <a:gd name="T36" fmla="*/ 1 w 127"/>
                <a:gd name="T37" fmla="*/ 0 h 276"/>
                <a:gd name="T38" fmla="*/ 1 w 127"/>
                <a:gd name="T39" fmla="*/ 0 h 276"/>
                <a:gd name="T40" fmla="*/ 1 w 127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76"/>
                <a:gd name="T65" fmla="*/ 127 w 127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76">
                  <a:moveTo>
                    <a:pt x="127" y="36"/>
                  </a:moveTo>
                  <a:lnTo>
                    <a:pt x="122" y="64"/>
                  </a:lnTo>
                  <a:lnTo>
                    <a:pt x="117" y="93"/>
                  </a:lnTo>
                  <a:lnTo>
                    <a:pt x="109" y="123"/>
                  </a:lnTo>
                  <a:lnTo>
                    <a:pt x="98" y="154"/>
                  </a:lnTo>
                  <a:lnTo>
                    <a:pt x="82" y="186"/>
                  </a:lnTo>
                  <a:lnTo>
                    <a:pt x="61" y="217"/>
                  </a:lnTo>
                  <a:lnTo>
                    <a:pt x="35" y="247"/>
                  </a:lnTo>
                  <a:lnTo>
                    <a:pt x="0" y="276"/>
                  </a:lnTo>
                  <a:lnTo>
                    <a:pt x="18" y="244"/>
                  </a:lnTo>
                  <a:lnTo>
                    <a:pt x="35" y="211"/>
                  </a:lnTo>
                  <a:lnTo>
                    <a:pt x="51" y="178"/>
                  </a:lnTo>
                  <a:lnTo>
                    <a:pt x="66" y="144"/>
                  </a:lnTo>
                  <a:lnTo>
                    <a:pt x="80" y="110"/>
                  </a:lnTo>
                  <a:lnTo>
                    <a:pt x="94" y="74"/>
                  </a:lnTo>
                  <a:lnTo>
                    <a:pt x="105" y="38"/>
                  </a:lnTo>
                  <a:lnTo>
                    <a:pt x="114" y="0"/>
                  </a:lnTo>
                  <a:lnTo>
                    <a:pt x="118" y="10"/>
                  </a:lnTo>
                  <a:lnTo>
                    <a:pt x="121" y="18"/>
                  </a:lnTo>
                  <a:lnTo>
                    <a:pt x="125" y="27"/>
                  </a:lnTo>
                  <a:lnTo>
                    <a:pt x="127" y="36"/>
                  </a:lnTo>
                  <a:close/>
                </a:path>
              </a:pathLst>
            </a:custGeom>
            <a:solidFill>
              <a:srgbClr val="FFF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16"/>
            <p:cNvSpPr>
              <a:spLocks noChangeAspect="1"/>
            </p:cNvSpPr>
            <p:nvPr/>
          </p:nvSpPr>
          <p:spPr bwMode="auto">
            <a:xfrm>
              <a:off x="4846" y="3049"/>
              <a:ext cx="40" cy="87"/>
            </a:xfrm>
            <a:custGeom>
              <a:avLst/>
              <a:gdLst>
                <a:gd name="T0" fmla="*/ 0 w 120"/>
                <a:gd name="T1" fmla="*/ 0 h 261"/>
                <a:gd name="T2" fmla="*/ 0 w 120"/>
                <a:gd name="T3" fmla="*/ 0 h 261"/>
                <a:gd name="T4" fmla="*/ 0 w 120"/>
                <a:gd name="T5" fmla="*/ 0 h 261"/>
                <a:gd name="T6" fmla="*/ 0 w 120"/>
                <a:gd name="T7" fmla="*/ 0 h 261"/>
                <a:gd name="T8" fmla="*/ 0 w 120"/>
                <a:gd name="T9" fmla="*/ 1 h 261"/>
                <a:gd name="T10" fmla="*/ 0 w 120"/>
                <a:gd name="T11" fmla="*/ 1 h 261"/>
                <a:gd name="T12" fmla="*/ 0 w 120"/>
                <a:gd name="T13" fmla="*/ 1 h 261"/>
                <a:gd name="T14" fmla="*/ 0 w 120"/>
                <a:gd name="T15" fmla="*/ 1 h 261"/>
                <a:gd name="T16" fmla="*/ 0 w 120"/>
                <a:gd name="T17" fmla="*/ 1 h 261"/>
                <a:gd name="T18" fmla="*/ 0 w 120"/>
                <a:gd name="T19" fmla="*/ 1 h 261"/>
                <a:gd name="T20" fmla="*/ 0 w 120"/>
                <a:gd name="T21" fmla="*/ 1 h 261"/>
                <a:gd name="T22" fmla="*/ 0 w 120"/>
                <a:gd name="T23" fmla="*/ 1 h 261"/>
                <a:gd name="T24" fmla="*/ 0 w 120"/>
                <a:gd name="T25" fmla="*/ 1 h 261"/>
                <a:gd name="T26" fmla="*/ 0 w 120"/>
                <a:gd name="T27" fmla="*/ 0 h 261"/>
                <a:gd name="T28" fmla="*/ 0 w 120"/>
                <a:gd name="T29" fmla="*/ 0 h 261"/>
                <a:gd name="T30" fmla="*/ 0 w 120"/>
                <a:gd name="T31" fmla="*/ 0 h 261"/>
                <a:gd name="T32" fmla="*/ 0 w 120"/>
                <a:gd name="T33" fmla="*/ 0 h 261"/>
                <a:gd name="T34" fmla="*/ 0 w 120"/>
                <a:gd name="T35" fmla="*/ 0 h 261"/>
                <a:gd name="T36" fmla="*/ 0 w 120"/>
                <a:gd name="T37" fmla="*/ 0 h 261"/>
                <a:gd name="T38" fmla="*/ 0 w 120"/>
                <a:gd name="T39" fmla="*/ 0 h 261"/>
                <a:gd name="T40" fmla="*/ 0 w 120"/>
                <a:gd name="T41" fmla="*/ 0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61"/>
                <a:gd name="T65" fmla="*/ 120 w 120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61">
                  <a:moveTo>
                    <a:pt x="120" y="33"/>
                  </a:moveTo>
                  <a:lnTo>
                    <a:pt x="115" y="59"/>
                  </a:lnTo>
                  <a:lnTo>
                    <a:pt x="110" y="87"/>
                  </a:lnTo>
                  <a:lnTo>
                    <a:pt x="102" y="117"/>
                  </a:lnTo>
                  <a:lnTo>
                    <a:pt x="90" y="147"/>
                  </a:lnTo>
                  <a:lnTo>
                    <a:pt x="75" y="177"/>
                  </a:lnTo>
                  <a:lnTo>
                    <a:pt x="57" y="206"/>
                  </a:lnTo>
                  <a:lnTo>
                    <a:pt x="31" y="234"/>
                  </a:lnTo>
                  <a:lnTo>
                    <a:pt x="0" y="261"/>
                  </a:lnTo>
                  <a:lnTo>
                    <a:pt x="16" y="230"/>
                  </a:lnTo>
                  <a:lnTo>
                    <a:pt x="31" y="200"/>
                  </a:lnTo>
                  <a:lnTo>
                    <a:pt x="47" y="169"/>
                  </a:lnTo>
                  <a:lnTo>
                    <a:pt x="61" y="138"/>
                  </a:lnTo>
                  <a:lnTo>
                    <a:pt x="75" y="105"/>
                  </a:lnTo>
                  <a:lnTo>
                    <a:pt x="88" y="72"/>
                  </a:lnTo>
                  <a:lnTo>
                    <a:pt x="99" y="37"/>
                  </a:lnTo>
                  <a:lnTo>
                    <a:pt x="108" y="0"/>
                  </a:lnTo>
                  <a:lnTo>
                    <a:pt x="111" y="9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17"/>
            <p:cNvSpPr>
              <a:spLocks noChangeAspect="1"/>
            </p:cNvSpPr>
            <p:nvPr/>
          </p:nvSpPr>
          <p:spPr bwMode="auto">
            <a:xfrm>
              <a:off x="4848" y="3051"/>
              <a:ext cx="37" cy="82"/>
            </a:xfrm>
            <a:custGeom>
              <a:avLst/>
              <a:gdLst>
                <a:gd name="T0" fmla="*/ 0 w 113"/>
                <a:gd name="T1" fmla="*/ 0 h 244"/>
                <a:gd name="T2" fmla="*/ 0 w 113"/>
                <a:gd name="T3" fmla="*/ 0 h 244"/>
                <a:gd name="T4" fmla="*/ 0 w 113"/>
                <a:gd name="T5" fmla="*/ 0 h 244"/>
                <a:gd name="T6" fmla="*/ 0 w 113"/>
                <a:gd name="T7" fmla="*/ 0 h 244"/>
                <a:gd name="T8" fmla="*/ 0 w 113"/>
                <a:gd name="T9" fmla="*/ 1 h 244"/>
                <a:gd name="T10" fmla="*/ 0 w 113"/>
                <a:gd name="T11" fmla="*/ 1 h 244"/>
                <a:gd name="T12" fmla="*/ 0 w 113"/>
                <a:gd name="T13" fmla="*/ 1 h 244"/>
                <a:gd name="T14" fmla="*/ 0 w 113"/>
                <a:gd name="T15" fmla="*/ 1 h 244"/>
                <a:gd name="T16" fmla="*/ 0 w 113"/>
                <a:gd name="T17" fmla="*/ 1 h 244"/>
                <a:gd name="T18" fmla="*/ 0 w 113"/>
                <a:gd name="T19" fmla="*/ 1 h 244"/>
                <a:gd name="T20" fmla="*/ 0 w 113"/>
                <a:gd name="T21" fmla="*/ 1 h 244"/>
                <a:gd name="T22" fmla="*/ 0 w 113"/>
                <a:gd name="T23" fmla="*/ 1 h 244"/>
                <a:gd name="T24" fmla="*/ 0 w 113"/>
                <a:gd name="T25" fmla="*/ 1 h 244"/>
                <a:gd name="T26" fmla="*/ 0 w 113"/>
                <a:gd name="T27" fmla="*/ 0 h 244"/>
                <a:gd name="T28" fmla="*/ 0 w 113"/>
                <a:gd name="T29" fmla="*/ 0 h 244"/>
                <a:gd name="T30" fmla="*/ 0 w 113"/>
                <a:gd name="T31" fmla="*/ 0 h 244"/>
                <a:gd name="T32" fmla="*/ 0 w 113"/>
                <a:gd name="T33" fmla="*/ 0 h 244"/>
                <a:gd name="T34" fmla="*/ 0 w 113"/>
                <a:gd name="T35" fmla="*/ 0 h 244"/>
                <a:gd name="T36" fmla="*/ 0 w 113"/>
                <a:gd name="T37" fmla="*/ 0 h 244"/>
                <a:gd name="T38" fmla="*/ 0 w 113"/>
                <a:gd name="T39" fmla="*/ 0 h 244"/>
                <a:gd name="T40" fmla="*/ 0 w 113"/>
                <a:gd name="T41" fmla="*/ 0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244"/>
                <a:gd name="T65" fmla="*/ 113 w 113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244">
                  <a:moveTo>
                    <a:pt x="113" y="29"/>
                  </a:moveTo>
                  <a:lnTo>
                    <a:pt x="107" y="54"/>
                  </a:lnTo>
                  <a:lnTo>
                    <a:pt x="101" y="80"/>
                  </a:lnTo>
                  <a:lnTo>
                    <a:pt x="92" y="108"/>
                  </a:lnTo>
                  <a:lnTo>
                    <a:pt x="82" y="137"/>
                  </a:lnTo>
                  <a:lnTo>
                    <a:pt x="68" y="166"/>
                  </a:lnTo>
                  <a:lnTo>
                    <a:pt x="51" y="193"/>
                  </a:lnTo>
                  <a:lnTo>
                    <a:pt x="28" y="220"/>
                  </a:lnTo>
                  <a:lnTo>
                    <a:pt x="0" y="244"/>
                  </a:lnTo>
                  <a:lnTo>
                    <a:pt x="15" y="214"/>
                  </a:lnTo>
                  <a:lnTo>
                    <a:pt x="30" y="185"/>
                  </a:lnTo>
                  <a:lnTo>
                    <a:pt x="44" y="158"/>
                  </a:lnTo>
                  <a:lnTo>
                    <a:pt x="57" y="129"/>
                  </a:lnTo>
                  <a:lnTo>
                    <a:pt x="70" y="99"/>
                  </a:lnTo>
                  <a:lnTo>
                    <a:pt x="82" y="69"/>
                  </a:lnTo>
                  <a:lnTo>
                    <a:pt x="92" y="35"/>
                  </a:lnTo>
                  <a:lnTo>
                    <a:pt x="101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09" y="20"/>
                  </a:lnTo>
                  <a:lnTo>
                    <a:pt x="113" y="29"/>
                  </a:lnTo>
                  <a:close/>
                </a:path>
              </a:pathLst>
            </a:custGeom>
            <a:solidFill>
              <a:srgbClr val="FFF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518"/>
            <p:cNvSpPr>
              <a:spLocks noChangeAspect="1"/>
            </p:cNvSpPr>
            <p:nvPr/>
          </p:nvSpPr>
          <p:spPr bwMode="auto">
            <a:xfrm>
              <a:off x="4850" y="3054"/>
              <a:ext cx="35" cy="77"/>
            </a:xfrm>
            <a:custGeom>
              <a:avLst/>
              <a:gdLst>
                <a:gd name="T0" fmla="*/ 0 w 104"/>
                <a:gd name="T1" fmla="*/ 0 h 229"/>
                <a:gd name="T2" fmla="*/ 0 w 104"/>
                <a:gd name="T3" fmla="*/ 0 h 229"/>
                <a:gd name="T4" fmla="*/ 0 w 104"/>
                <a:gd name="T5" fmla="*/ 0 h 229"/>
                <a:gd name="T6" fmla="*/ 0 w 104"/>
                <a:gd name="T7" fmla="*/ 0 h 229"/>
                <a:gd name="T8" fmla="*/ 0 w 104"/>
                <a:gd name="T9" fmla="*/ 1 h 229"/>
                <a:gd name="T10" fmla="*/ 0 w 104"/>
                <a:gd name="T11" fmla="*/ 1 h 229"/>
                <a:gd name="T12" fmla="*/ 0 w 104"/>
                <a:gd name="T13" fmla="*/ 1 h 229"/>
                <a:gd name="T14" fmla="*/ 0 w 104"/>
                <a:gd name="T15" fmla="*/ 1 h 229"/>
                <a:gd name="T16" fmla="*/ 0 w 104"/>
                <a:gd name="T17" fmla="*/ 1 h 229"/>
                <a:gd name="T18" fmla="*/ 0 w 104"/>
                <a:gd name="T19" fmla="*/ 1 h 229"/>
                <a:gd name="T20" fmla="*/ 0 w 104"/>
                <a:gd name="T21" fmla="*/ 1 h 229"/>
                <a:gd name="T22" fmla="*/ 0 w 104"/>
                <a:gd name="T23" fmla="*/ 1 h 229"/>
                <a:gd name="T24" fmla="*/ 0 w 104"/>
                <a:gd name="T25" fmla="*/ 1 h 229"/>
                <a:gd name="T26" fmla="*/ 0 w 104"/>
                <a:gd name="T27" fmla="*/ 0 h 229"/>
                <a:gd name="T28" fmla="*/ 0 w 104"/>
                <a:gd name="T29" fmla="*/ 0 h 229"/>
                <a:gd name="T30" fmla="*/ 0 w 104"/>
                <a:gd name="T31" fmla="*/ 0 h 229"/>
                <a:gd name="T32" fmla="*/ 0 w 104"/>
                <a:gd name="T33" fmla="*/ 0 h 229"/>
                <a:gd name="T34" fmla="*/ 0 w 104"/>
                <a:gd name="T35" fmla="*/ 0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229"/>
                <a:gd name="T56" fmla="*/ 104 w 104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229">
                  <a:moveTo>
                    <a:pt x="104" y="25"/>
                  </a:moveTo>
                  <a:lnTo>
                    <a:pt x="99" y="49"/>
                  </a:lnTo>
                  <a:lnTo>
                    <a:pt x="92" y="75"/>
                  </a:lnTo>
                  <a:lnTo>
                    <a:pt x="84" y="101"/>
                  </a:lnTo>
                  <a:lnTo>
                    <a:pt x="73" y="129"/>
                  </a:lnTo>
                  <a:lnTo>
                    <a:pt x="61" y="155"/>
                  </a:lnTo>
                  <a:lnTo>
                    <a:pt x="45" y="182"/>
                  </a:lnTo>
                  <a:lnTo>
                    <a:pt x="24" y="206"/>
                  </a:lnTo>
                  <a:lnTo>
                    <a:pt x="0" y="229"/>
                  </a:lnTo>
                  <a:lnTo>
                    <a:pt x="13" y="200"/>
                  </a:lnTo>
                  <a:lnTo>
                    <a:pt x="27" y="174"/>
                  </a:lnTo>
                  <a:lnTo>
                    <a:pt x="41" y="148"/>
                  </a:lnTo>
                  <a:lnTo>
                    <a:pt x="54" y="122"/>
                  </a:lnTo>
                  <a:lnTo>
                    <a:pt x="65" y="95"/>
                  </a:lnTo>
                  <a:lnTo>
                    <a:pt x="76" y="67"/>
                  </a:lnTo>
                  <a:lnTo>
                    <a:pt x="86" y="34"/>
                  </a:lnTo>
                  <a:lnTo>
                    <a:pt x="94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519"/>
            <p:cNvSpPr>
              <a:spLocks noChangeAspect="1"/>
            </p:cNvSpPr>
            <p:nvPr/>
          </p:nvSpPr>
          <p:spPr bwMode="auto">
            <a:xfrm>
              <a:off x="4707" y="3060"/>
              <a:ext cx="56" cy="209"/>
            </a:xfrm>
            <a:custGeom>
              <a:avLst/>
              <a:gdLst>
                <a:gd name="T0" fmla="*/ 1 w 168"/>
                <a:gd name="T1" fmla="*/ 1 h 621"/>
                <a:gd name="T2" fmla="*/ 1 w 168"/>
                <a:gd name="T3" fmla="*/ 0 h 621"/>
                <a:gd name="T4" fmla="*/ 1 w 168"/>
                <a:gd name="T5" fmla="*/ 0 h 621"/>
                <a:gd name="T6" fmla="*/ 1 w 168"/>
                <a:gd name="T7" fmla="*/ 0 h 621"/>
                <a:gd name="T8" fmla="*/ 0 w 168"/>
                <a:gd name="T9" fmla="*/ 3 h 621"/>
                <a:gd name="T10" fmla="*/ 0 w 168"/>
                <a:gd name="T11" fmla="*/ 3 h 621"/>
                <a:gd name="T12" fmla="*/ 0 w 168"/>
                <a:gd name="T13" fmla="*/ 3 h 621"/>
                <a:gd name="T14" fmla="*/ 0 w 168"/>
                <a:gd name="T15" fmla="*/ 3 h 621"/>
                <a:gd name="T16" fmla="*/ 0 w 168"/>
                <a:gd name="T17" fmla="*/ 3 h 621"/>
                <a:gd name="T18" fmla="*/ 0 w 168"/>
                <a:gd name="T19" fmla="*/ 2 h 621"/>
                <a:gd name="T20" fmla="*/ 0 w 168"/>
                <a:gd name="T21" fmla="*/ 2 h 621"/>
                <a:gd name="T22" fmla="*/ 0 w 168"/>
                <a:gd name="T23" fmla="*/ 2 h 621"/>
                <a:gd name="T24" fmla="*/ 0 w 168"/>
                <a:gd name="T25" fmla="*/ 2 h 621"/>
                <a:gd name="T26" fmla="*/ 0 w 168"/>
                <a:gd name="T27" fmla="*/ 2 h 621"/>
                <a:gd name="T28" fmla="*/ 0 w 168"/>
                <a:gd name="T29" fmla="*/ 2 h 621"/>
                <a:gd name="T30" fmla="*/ 0 w 168"/>
                <a:gd name="T31" fmla="*/ 2 h 621"/>
                <a:gd name="T32" fmla="*/ 0 w 168"/>
                <a:gd name="T33" fmla="*/ 1 h 621"/>
                <a:gd name="T34" fmla="*/ 0 w 168"/>
                <a:gd name="T35" fmla="*/ 1 h 621"/>
                <a:gd name="T36" fmla="*/ 0 w 168"/>
                <a:gd name="T37" fmla="*/ 1 h 621"/>
                <a:gd name="T38" fmla="*/ 0 w 168"/>
                <a:gd name="T39" fmla="*/ 1 h 621"/>
                <a:gd name="T40" fmla="*/ 0 w 168"/>
                <a:gd name="T41" fmla="*/ 1 h 621"/>
                <a:gd name="T42" fmla="*/ 1 w 168"/>
                <a:gd name="T43" fmla="*/ 1 h 6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621"/>
                <a:gd name="T68" fmla="*/ 168 w 168"/>
                <a:gd name="T69" fmla="*/ 621 h 6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621">
                  <a:moveTo>
                    <a:pt x="127" y="123"/>
                  </a:moveTo>
                  <a:lnTo>
                    <a:pt x="134" y="5"/>
                  </a:lnTo>
                  <a:lnTo>
                    <a:pt x="168" y="0"/>
                  </a:lnTo>
                  <a:lnTo>
                    <a:pt x="162" y="51"/>
                  </a:lnTo>
                  <a:lnTo>
                    <a:pt x="71" y="621"/>
                  </a:lnTo>
                  <a:lnTo>
                    <a:pt x="0" y="612"/>
                  </a:lnTo>
                  <a:lnTo>
                    <a:pt x="2" y="610"/>
                  </a:lnTo>
                  <a:lnTo>
                    <a:pt x="9" y="601"/>
                  </a:lnTo>
                  <a:lnTo>
                    <a:pt x="19" y="590"/>
                  </a:lnTo>
                  <a:lnTo>
                    <a:pt x="31" y="576"/>
                  </a:lnTo>
                  <a:lnTo>
                    <a:pt x="43" y="560"/>
                  </a:lnTo>
                  <a:lnTo>
                    <a:pt x="54" y="544"/>
                  </a:lnTo>
                  <a:lnTo>
                    <a:pt x="62" y="528"/>
                  </a:lnTo>
                  <a:lnTo>
                    <a:pt x="65" y="513"/>
                  </a:lnTo>
                  <a:lnTo>
                    <a:pt x="72" y="459"/>
                  </a:lnTo>
                  <a:lnTo>
                    <a:pt x="79" y="399"/>
                  </a:lnTo>
                  <a:lnTo>
                    <a:pt x="88" y="335"/>
                  </a:lnTo>
                  <a:lnTo>
                    <a:pt x="96" y="273"/>
                  </a:lnTo>
                  <a:lnTo>
                    <a:pt x="104" y="217"/>
                  </a:lnTo>
                  <a:lnTo>
                    <a:pt x="114" y="169"/>
                  </a:lnTo>
                  <a:lnTo>
                    <a:pt x="121" y="137"/>
                  </a:lnTo>
                  <a:lnTo>
                    <a:pt x="127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520"/>
            <p:cNvSpPr>
              <a:spLocks noChangeAspect="1"/>
            </p:cNvSpPr>
            <p:nvPr/>
          </p:nvSpPr>
          <p:spPr bwMode="auto">
            <a:xfrm>
              <a:off x="4738" y="3061"/>
              <a:ext cx="34" cy="210"/>
            </a:xfrm>
            <a:custGeom>
              <a:avLst/>
              <a:gdLst>
                <a:gd name="T0" fmla="*/ 0 w 101"/>
                <a:gd name="T1" fmla="*/ 1 h 626"/>
                <a:gd name="T2" fmla="*/ 0 w 101"/>
                <a:gd name="T3" fmla="*/ 0 h 626"/>
                <a:gd name="T4" fmla="*/ 0 w 101"/>
                <a:gd name="T5" fmla="*/ 0 h 626"/>
                <a:gd name="T6" fmla="*/ 0 w 101"/>
                <a:gd name="T7" fmla="*/ 0 h 626"/>
                <a:gd name="T8" fmla="*/ 0 w 101"/>
                <a:gd name="T9" fmla="*/ 2 h 626"/>
                <a:gd name="T10" fmla="*/ 0 w 101"/>
                <a:gd name="T11" fmla="*/ 3 h 626"/>
                <a:gd name="T12" fmla="*/ 0 w 101"/>
                <a:gd name="T13" fmla="*/ 3 h 626"/>
                <a:gd name="T14" fmla="*/ 0 w 101"/>
                <a:gd name="T15" fmla="*/ 2 h 626"/>
                <a:gd name="T16" fmla="*/ 0 w 101"/>
                <a:gd name="T17" fmla="*/ 2 h 626"/>
                <a:gd name="T18" fmla="*/ 0 w 101"/>
                <a:gd name="T19" fmla="*/ 2 h 626"/>
                <a:gd name="T20" fmla="*/ 0 w 101"/>
                <a:gd name="T21" fmla="*/ 2 h 626"/>
                <a:gd name="T22" fmla="*/ 0 w 101"/>
                <a:gd name="T23" fmla="*/ 1 h 626"/>
                <a:gd name="T24" fmla="*/ 0 w 101"/>
                <a:gd name="T25" fmla="*/ 1 h 626"/>
                <a:gd name="T26" fmla="*/ 0 w 101"/>
                <a:gd name="T27" fmla="*/ 1 h 626"/>
                <a:gd name="T28" fmla="*/ 0 w 101"/>
                <a:gd name="T29" fmla="*/ 1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"/>
                <a:gd name="T46" fmla="*/ 0 h 626"/>
                <a:gd name="T47" fmla="*/ 101 w 101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" h="626">
                  <a:moveTo>
                    <a:pt x="70" y="123"/>
                  </a:moveTo>
                  <a:lnTo>
                    <a:pt x="81" y="5"/>
                  </a:lnTo>
                  <a:lnTo>
                    <a:pt x="101" y="0"/>
                  </a:lnTo>
                  <a:lnTo>
                    <a:pt x="95" y="49"/>
                  </a:lnTo>
                  <a:lnTo>
                    <a:pt x="34" y="553"/>
                  </a:lnTo>
                  <a:lnTo>
                    <a:pt x="64" y="626"/>
                  </a:lnTo>
                  <a:lnTo>
                    <a:pt x="0" y="618"/>
                  </a:lnTo>
                  <a:lnTo>
                    <a:pt x="2" y="597"/>
                  </a:lnTo>
                  <a:lnTo>
                    <a:pt x="9" y="542"/>
                  </a:lnTo>
                  <a:lnTo>
                    <a:pt x="18" y="465"/>
                  </a:lnTo>
                  <a:lnTo>
                    <a:pt x="30" y="375"/>
                  </a:lnTo>
                  <a:lnTo>
                    <a:pt x="42" y="285"/>
                  </a:lnTo>
                  <a:lnTo>
                    <a:pt x="54" y="206"/>
                  </a:lnTo>
                  <a:lnTo>
                    <a:pt x="63" y="148"/>
                  </a:lnTo>
                  <a:lnTo>
                    <a:pt x="70" y="123"/>
                  </a:lnTo>
                  <a:close/>
                </a:path>
              </a:pathLst>
            </a:custGeom>
            <a:solidFill>
              <a:srgbClr val="FFE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521"/>
            <p:cNvSpPr>
              <a:spLocks noChangeAspect="1"/>
            </p:cNvSpPr>
            <p:nvPr/>
          </p:nvSpPr>
          <p:spPr bwMode="auto">
            <a:xfrm>
              <a:off x="4664" y="3263"/>
              <a:ext cx="125" cy="88"/>
            </a:xfrm>
            <a:custGeom>
              <a:avLst/>
              <a:gdLst>
                <a:gd name="T0" fmla="*/ 0 w 374"/>
                <a:gd name="T1" fmla="*/ 0 h 264"/>
                <a:gd name="T2" fmla="*/ 2 w 374"/>
                <a:gd name="T3" fmla="*/ 0 h 264"/>
                <a:gd name="T4" fmla="*/ 1 w 374"/>
                <a:gd name="T5" fmla="*/ 0 h 264"/>
                <a:gd name="T6" fmla="*/ 1 w 374"/>
                <a:gd name="T7" fmla="*/ 0 h 264"/>
                <a:gd name="T8" fmla="*/ 1 w 374"/>
                <a:gd name="T9" fmla="*/ 0 h 264"/>
                <a:gd name="T10" fmla="*/ 1 w 374"/>
                <a:gd name="T11" fmla="*/ 0 h 264"/>
                <a:gd name="T12" fmla="*/ 1 w 374"/>
                <a:gd name="T13" fmla="*/ 0 h 264"/>
                <a:gd name="T14" fmla="*/ 1 w 374"/>
                <a:gd name="T15" fmla="*/ 1 h 264"/>
                <a:gd name="T16" fmla="*/ 1 w 374"/>
                <a:gd name="T17" fmla="*/ 1 h 264"/>
                <a:gd name="T18" fmla="*/ 1 w 374"/>
                <a:gd name="T19" fmla="*/ 1 h 264"/>
                <a:gd name="T20" fmla="*/ 1 w 374"/>
                <a:gd name="T21" fmla="*/ 1 h 264"/>
                <a:gd name="T22" fmla="*/ 1 w 374"/>
                <a:gd name="T23" fmla="*/ 1 h 264"/>
                <a:gd name="T24" fmla="*/ 1 w 374"/>
                <a:gd name="T25" fmla="*/ 1 h 264"/>
                <a:gd name="T26" fmla="*/ 1 w 374"/>
                <a:gd name="T27" fmla="*/ 1 h 264"/>
                <a:gd name="T28" fmla="*/ 1 w 374"/>
                <a:gd name="T29" fmla="*/ 1 h 264"/>
                <a:gd name="T30" fmla="*/ 1 w 374"/>
                <a:gd name="T31" fmla="*/ 1 h 264"/>
                <a:gd name="T32" fmla="*/ 1 w 374"/>
                <a:gd name="T33" fmla="*/ 1 h 264"/>
                <a:gd name="T34" fmla="*/ 1 w 374"/>
                <a:gd name="T35" fmla="*/ 1 h 264"/>
                <a:gd name="T36" fmla="*/ 1 w 374"/>
                <a:gd name="T37" fmla="*/ 1 h 264"/>
                <a:gd name="T38" fmla="*/ 1 w 374"/>
                <a:gd name="T39" fmla="*/ 1 h 264"/>
                <a:gd name="T40" fmla="*/ 1 w 374"/>
                <a:gd name="T41" fmla="*/ 1 h 264"/>
                <a:gd name="T42" fmla="*/ 1 w 374"/>
                <a:gd name="T43" fmla="*/ 1 h 264"/>
                <a:gd name="T44" fmla="*/ 1 w 374"/>
                <a:gd name="T45" fmla="*/ 1 h 264"/>
                <a:gd name="T46" fmla="*/ 1 w 374"/>
                <a:gd name="T47" fmla="*/ 1 h 264"/>
                <a:gd name="T48" fmla="*/ 1 w 374"/>
                <a:gd name="T49" fmla="*/ 1 h 264"/>
                <a:gd name="T50" fmla="*/ 1 w 374"/>
                <a:gd name="T51" fmla="*/ 1 h 264"/>
                <a:gd name="T52" fmla="*/ 0 w 374"/>
                <a:gd name="T53" fmla="*/ 1 h 264"/>
                <a:gd name="T54" fmla="*/ 0 w 374"/>
                <a:gd name="T55" fmla="*/ 1 h 264"/>
                <a:gd name="T56" fmla="*/ 0 w 374"/>
                <a:gd name="T57" fmla="*/ 1 h 264"/>
                <a:gd name="T58" fmla="*/ 0 w 374"/>
                <a:gd name="T59" fmla="*/ 1 h 264"/>
                <a:gd name="T60" fmla="*/ 0 w 374"/>
                <a:gd name="T61" fmla="*/ 1 h 264"/>
                <a:gd name="T62" fmla="*/ 0 w 374"/>
                <a:gd name="T63" fmla="*/ 1 h 264"/>
                <a:gd name="T64" fmla="*/ 0 w 374"/>
                <a:gd name="T65" fmla="*/ 1 h 264"/>
                <a:gd name="T66" fmla="*/ 0 w 374"/>
                <a:gd name="T67" fmla="*/ 1 h 264"/>
                <a:gd name="T68" fmla="*/ 0 w 374"/>
                <a:gd name="T69" fmla="*/ 1 h 264"/>
                <a:gd name="T70" fmla="*/ 0 w 374"/>
                <a:gd name="T71" fmla="*/ 1 h 264"/>
                <a:gd name="T72" fmla="*/ 0 w 374"/>
                <a:gd name="T73" fmla="*/ 1 h 264"/>
                <a:gd name="T74" fmla="*/ 0 w 374"/>
                <a:gd name="T75" fmla="*/ 1 h 264"/>
                <a:gd name="T76" fmla="*/ 0 w 374"/>
                <a:gd name="T77" fmla="*/ 1 h 264"/>
                <a:gd name="T78" fmla="*/ 0 w 374"/>
                <a:gd name="T79" fmla="*/ 1 h 264"/>
                <a:gd name="T80" fmla="*/ 0 w 374"/>
                <a:gd name="T81" fmla="*/ 1 h 264"/>
                <a:gd name="T82" fmla="*/ 0 w 374"/>
                <a:gd name="T83" fmla="*/ 0 h 264"/>
                <a:gd name="T84" fmla="*/ 0 w 374"/>
                <a:gd name="T85" fmla="*/ 0 h 264"/>
                <a:gd name="T86" fmla="*/ 0 w 374"/>
                <a:gd name="T87" fmla="*/ 0 h 264"/>
                <a:gd name="T88" fmla="*/ 0 w 374"/>
                <a:gd name="T89" fmla="*/ 0 h 264"/>
                <a:gd name="T90" fmla="*/ 0 w 374"/>
                <a:gd name="T91" fmla="*/ 0 h 264"/>
                <a:gd name="T92" fmla="*/ 0 w 374"/>
                <a:gd name="T93" fmla="*/ 0 h 264"/>
                <a:gd name="T94" fmla="*/ 0 w 374"/>
                <a:gd name="T95" fmla="*/ 0 h 264"/>
                <a:gd name="T96" fmla="*/ 0 w 374"/>
                <a:gd name="T97" fmla="*/ 0 h 264"/>
                <a:gd name="T98" fmla="*/ 0 w 374"/>
                <a:gd name="T99" fmla="*/ 0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264"/>
                <a:gd name="T152" fmla="*/ 374 w 374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264">
                  <a:moveTo>
                    <a:pt x="3" y="0"/>
                  </a:moveTo>
                  <a:lnTo>
                    <a:pt x="374" y="48"/>
                  </a:lnTo>
                  <a:lnTo>
                    <a:pt x="361" y="63"/>
                  </a:lnTo>
                  <a:lnTo>
                    <a:pt x="353" y="95"/>
                  </a:lnTo>
                  <a:lnTo>
                    <a:pt x="334" y="102"/>
                  </a:lnTo>
                  <a:lnTo>
                    <a:pt x="331" y="116"/>
                  </a:lnTo>
                  <a:lnTo>
                    <a:pt x="352" y="118"/>
                  </a:lnTo>
                  <a:lnTo>
                    <a:pt x="347" y="142"/>
                  </a:lnTo>
                  <a:lnTo>
                    <a:pt x="331" y="144"/>
                  </a:lnTo>
                  <a:lnTo>
                    <a:pt x="343" y="160"/>
                  </a:lnTo>
                  <a:lnTo>
                    <a:pt x="342" y="176"/>
                  </a:lnTo>
                  <a:lnTo>
                    <a:pt x="329" y="185"/>
                  </a:lnTo>
                  <a:lnTo>
                    <a:pt x="342" y="199"/>
                  </a:lnTo>
                  <a:lnTo>
                    <a:pt x="336" y="214"/>
                  </a:lnTo>
                  <a:lnTo>
                    <a:pt x="327" y="226"/>
                  </a:lnTo>
                  <a:lnTo>
                    <a:pt x="316" y="244"/>
                  </a:lnTo>
                  <a:lnTo>
                    <a:pt x="299" y="258"/>
                  </a:lnTo>
                  <a:lnTo>
                    <a:pt x="289" y="260"/>
                  </a:lnTo>
                  <a:lnTo>
                    <a:pt x="276" y="262"/>
                  </a:lnTo>
                  <a:lnTo>
                    <a:pt x="260" y="262"/>
                  </a:lnTo>
                  <a:lnTo>
                    <a:pt x="243" y="264"/>
                  </a:lnTo>
                  <a:lnTo>
                    <a:pt x="224" y="262"/>
                  </a:lnTo>
                  <a:lnTo>
                    <a:pt x="205" y="261"/>
                  </a:lnTo>
                  <a:lnTo>
                    <a:pt x="184" y="259"/>
                  </a:lnTo>
                  <a:lnTo>
                    <a:pt x="163" y="257"/>
                  </a:lnTo>
                  <a:lnTo>
                    <a:pt x="141" y="254"/>
                  </a:lnTo>
                  <a:lnTo>
                    <a:pt x="120" y="251"/>
                  </a:lnTo>
                  <a:lnTo>
                    <a:pt x="101" y="246"/>
                  </a:lnTo>
                  <a:lnTo>
                    <a:pt x="82" y="243"/>
                  </a:lnTo>
                  <a:lnTo>
                    <a:pt x="65" y="238"/>
                  </a:lnTo>
                  <a:lnTo>
                    <a:pt x="50" y="234"/>
                  </a:lnTo>
                  <a:lnTo>
                    <a:pt x="38" y="228"/>
                  </a:lnTo>
                  <a:lnTo>
                    <a:pt x="27" y="223"/>
                  </a:lnTo>
                  <a:lnTo>
                    <a:pt x="23" y="213"/>
                  </a:lnTo>
                  <a:lnTo>
                    <a:pt x="19" y="200"/>
                  </a:lnTo>
                  <a:lnTo>
                    <a:pt x="17" y="189"/>
                  </a:lnTo>
                  <a:lnTo>
                    <a:pt x="17" y="178"/>
                  </a:lnTo>
                  <a:lnTo>
                    <a:pt x="5" y="169"/>
                  </a:lnTo>
                  <a:lnTo>
                    <a:pt x="3" y="154"/>
                  </a:lnTo>
                  <a:lnTo>
                    <a:pt x="25" y="145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23" y="115"/>
                  </a:lnTo>
                  <a:lnTo>
                    <a:pt x="6" y="99"/>
                  </a:lnTo>
                  <a:lnTo>
                    <a:pt x="4" y="85"/>
                  </a:lnTo>
                  <a:lnTo>
                    <a:pt x="27" y="78"/>
                  </a:lnTo>
                  <a:lnTo>
                    <a:pt x="27" y="64"/>
                  </a:lnTo>
                  <a:lnTo>
                    <a:pt x="9" y="54"/>
                  </a:lnTo>
                  <a:lnTo>
                    <a:pt x="12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522"/>
            <p:cNvSpPr>
              <a:spLocks noChangeAspect="1"/>
            </p:cNvSpPr>
            <p:nvPr/>
          </p:nvSpPr>
          <p:spPr bwMode="auto">
            <a:xfrm>
              <a:off x="4667" y="3264"/>
              <a:ext cx="118" cy="87"/>
            </a:xfrm>
            <a:custGeom>
              <a:avLst/>
              <a:gdLst>
                <a:gd name="T0" fmla="*/ 0 w 352"/>
                <a:gd name="T1" fmla="*/ 0 h 259"/>
                <a:gd name="T2" fmla="*/ 0 w 352"/>
                <a:gd name="T3" fmla="*/ 0 h 259"/>
                <a:gd name="T4" fmla="*/ 1 w 352"/>
                <a:gd name="T5" fmla="*/ 0 h 259"/>
                <a:gd name="T6" fmla="*/ 1 w 352"/>
                <a:gd name="T7" fmla="*/ 0 h 259"/>
                <a:gd name="T8" fmla="*/ 1 w 352"/>
                <a:gd name="T9" fmla="*/ 0 h 259"/>
                <a:gd name="T10" fmla="*/ 1 w 352"/>
                <a:gd name="T11" fmla="*/ 0 h 259"/>
                <a:gd name="T12" fmla="*/ 1 w 352"/>
                <a:gd name="T13" fmla="*/ 0 h 259"/>
                <a:gd name="T14" fmla="*/ 1 w 352"/>
                <a:gd name="T15" fmla="*/ 0 h 259"/>
                <a:gd name="T16" fmla="*/ 1 w 352"/>
                <a:gd name="T17" fmla="*/ 0 h 259"/>
                <a:gd name="T18" fmla="*/ 1 w 352"/>
                <a:gd name="T19" fmla="*/ 0 h 259"/>
                <a:gd name="T20" fmla="*/ 1 w 352"/>
                <a:gd name="T21" fmla="*/ 0 h 259"/>
                <a:gd name="T22" fmla="*/ 1 w 352"/>
                <a:gd name="T23" fmla="*/ 0 h 259"/>
                <a:gd name="T24" fmla="*/ 1 w 352"/>
                <a:gd name="T25" fmla="*/ 1 h 259"/>
                <a:gd name="T26" fmla="*/ 1 w 352"/>
                <a:gd name="T27" fmla="*/ 1 h 259"/>
                <a:gd name="T28" fmla="*/ 1 w 352"/>
                <a:gd name="T29" fmla="*/ 1 h 259"/>
                <a:gd name="T30" fmla="*/ 1 w 352"/>
                <a:gd name="T31" fmla="*/ 1 h 259"/>
                <a:gd name="T32" fmla="*/ 1 w 352"/>
                <a:gd name="T33" fmla="*/ 1 h 259"/>
                <a:gd name="T34" fmla="*/ 1 w 352"/>
                <a:gd name="T35" fmla="*/ 1 h 259"/>
                <a:gd name="T36" fmla="*/ 1 w 352"/>
                <a:gd name="T37" fmla="*/ 1 h 259"/>
                <a:gd name="T38" fmla="*/ 1 w 352"/>
                <a:gd name="T39" fmla="*/ 1 h 259"/>
                <a:gd name="T40" fmla="*/ 1 w 352"/>
                <a:gd name="T41" fmla="*/ 1 h 259"/>
                <a:gd name="T42" fmla="*/ 1 w 352"/>
                <a:gd name="T43" fmla="*/ 1 h 259"/>
                <a:gd name="T44" fmla="*/ 1 w 352"/>
                <a:gd name="T45" fmla="*/ 1 h 259"/>
                <a:gd name="T46" fmla="*/ 1 w 352"/>
                <a:gd name="T47" fmla="*/ 1 h 259"/>
                <a:gd name="T48" fmla="*/ 1 w 352"/>
                <a:gd name="T49" fmla="*/ 1 h 259"/>
                <a:gd name="T50" fmla="*/ 1 w 352"/>
                <a:gd name="T51" fmla="*/ 1 h 259"/>
                <a:gd name="T52" fmla="*/ 1 w 352"/>
                <a:gd name="T53" fmla="*/ 1 h 259"/>
                <a:gd name="T54" fmla="*/ 1 w 352"/>
                <a:gd name="T55" fmla="*/ 1 h 259"/>
                <a:gd name="T56" fmla="*/ 0 w 352"/>
                <a:gd name="T57" fmla="*/ 1 h 259"/>
                <a:gd name="T58" fmla="*/ 0 w 352"/>
                <a:gd name="T59" fmla="*/ 1 h 259"/>
                <a:gd name="T60" fmla="*/ 0 w 352"/>
                <a:gd name="T61" fmla="*/ 1 h 259"/>
                <a:gd name="T62" fmla="*/ 0 w 352"/>
                <a:gd name="T63" fmla="*/ 1 h 259"/>
                <a:gd name="T64" fmla="*/ 0 w 352"/>
                <a:gd name="T65" fmla="*/ 1 h 259"/>
                <a:gd name="T66" fmla="*/ 0 w 352"/>
                <a:gd name="T67" fmla="*/ 1 h 259"/>
                <a:gd name="T68" fmla="*/ 0 w 352"/>
                <a:gd name="T69" fmla="*/ 1 h 259"/>
                <a:gd name="T70" fmla="*/ 0 w 352"/>
                <a:gd name="T71" fmla="*/ 1 h 259"/>
                <a:gd name="T72" fmla="*/ 0 w 352"/>
                <a:gd name="T73" fmla="*/ 1 h 259"/>
                <a:gd name="T74" fmla="*/ 0 w 352"/>
                <a:gd name="T75" fmla="*/ 1 h 259"/>
                <a:gd name="T76" fmla="*/ 0 w 352"/>
                <a:gd name="T77" fmla="*/ 0 h 259"/>
                <a:gd name="T78" fmla="*/ 0 w 352"/>
                <a:gd name="T79" fmla="*/ 0 h 259"/>
                <a:gd name="T80" fmla="*/ 0 w 352"/>
                <a:gd name="T81" fmla="*/ 0 h 259"/>
                <a:gd name="T82" fmla="*/ 0 w 352"/>
                <a:gd name="T83" fmla="*/ 0 h 259"/>
                <a:gd name="T84" fmla="*/ 0 w 352"/>
                <a:gd name="T85" fmla="*/ 0 h 259"/>
                <a:gd name="T86" fmla="*/ 0 w 352"/>
                <a:gd name="T87" fmla="*/ 0 h 259"/>
                <a:gd name="T88" fmla="*/ 0 w 352"/>
                <a:gd name="T89" fmla="*/ 0 h 259"/>
                <a:gd name="T90" fmla="*/ 0 w 352"/>
                <a:gd name="T91" fmla="*/ 0 h 259"/>
                <a:gd name="T92" fmla="*/ 0 w 352"/>
                <a:gd name="T93" fmla="*/ 0 h 259"/>
                <a:gd name="T94" fmla="*/ 0 w 352"/>
                <a:gd name="T95" fmla="*/ 0 h 259"/>
                <a:gd name="T96" fmla="*/ 0 w 352"/>
                <a:gd name="T97" fmla="*/ 0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59"/>
                <a:gd name="T149" fmla="*/ 352 w 3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59">
                  <a:moveTo>
                    <a:pt x="4" y="0"/>
                  </a:moveTo>
                  <a:lnTo>
                    <a:pt x="26" y="3"/>
                  </a:lnTo>
                  <a:lnTo>
                    <a:pt x="48" y="6"/>
                  </a:lnTo>
                  <a:lnTo>
                    <a:pt x="70" y="8"/>
                  </a:lnTo>
                  <a:lnTo>
                    <a:pt x="92" y="12"/>
                  </a:lnTo>
                  <a:lnTo>
                    <a:pt x="113" y="14"/>
                  </a:lnTo>
                  <a:lnTo>
                    <a:pt x="135" y="18"/>
                  </a:lnTo>
                  <a:lnTo>
                    <a:pt x="157" y="20"/>
                  </a:lnTo>
                  <a:lnTo>
                    <a:pt x="178" y="22"/>
                  </a:lnTo>
                  <a:lnTo>
                    <a:pt x="200" y="26"/>
                  </a:lnTo>
                  <a:lnTo>
                    <a:pt x="222" y="28"/>
                  </a:lnTo>
                  <a:lnTo>
                    <a:pt x="244" y="31"/>
                  </a:lnTo>
                  <a:lnTo>
                    <a:pt x="265" y="34"/>
                  </a:lnTo>
                  <a:lnTo>
                    <a:pt x="287" y="37"/>
                  </a:lnTo>
                  <a:lnTo>
                    <a:pt x="309" y="39"/>
                  </a:lnTo>
                  <a:lnTo>
                    <a:pt x="331" y="43"/>
                  </a:lnTo>
                  <a:lnTo>
                    <a:pt x="352" y="45"/>
                  </a:lnTo>
                  <a:lnTo>
                    <a:pt x="349" y="49"/>
                  </a:lnTo>
                  <a:lnTo>
                    <a:pt x="345" y="52"/>
                  </a:lnTo>
                  <a:lnTo>
                    <a:pt x="342" y="56"/>
                  </a:lnTo>
                  <a:lnTo>
                    <a:pt x="340" y="60"/>
                  </a:lnTo>
                  <a:lnTo>
                    <a:pt x="337" y="68"/>
                  </a:lnTo>
                  <a:lnTo>
                    <a:pt x="336" y="76"/>
                  </a:lnTo>
                  <a:lnTo>
                    <a:pt x="334" y="84"/>
                  </a:lnTo>
                  <a:lnTo>
                    <a:pt x="332" y="92"/>
                  </a:lnTo>
                  <a:lnTo>
                    <a:pt x="327" y="94"/>
                  </a:lnTo>
                  <a:lnTo>
                    <a:pt x="322" y="95"/>
                  </a:lnTo>
                  <a:lnTo>
                    <a:pt x="318" y="96"/>
                  </a:lnTo>
                  <a:lnTo>
                    <a:pt x="313" y="97"/>
                  </a:lnTo>
                  <a:lnTo>
                    <a:pt x="313" y="102"/>
                  </a:lnTo>
                  <a:lnTo>
                    <a:pt x="313" y="105"/>
                  </a:lnTo>
                  <a:lnTo>
                    <a:pt x="312" y="109"/>
                  </a:lnTo>
                  <a:lnTo>
                    <a:pt x="312" y="112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6" y="114"/>
                  </a:lnTo>
                  <a:lnTo>
                    <a:pt x="331" y="115"/>
                  </a:lnTo>
                  <a:lnTo>
                    <a:pt x="329" y="121"/>
                  </a:lnTo>
                  <a:lnTo>
                    <a:pt x="328" y="127"/>
                  </a:lnTo>
                  <a:lnTo>
                    <a:pt x="327" y="133"/>
                  </a:lnTo>
                  <a:lnTo>
                    <a:pt x="326" y="139"/>
                  </a:lnTo>
                  <a:lnTo>
                    <a:pt x="322" y="139"/>
                  </a:lnTo>
                  <a:lnTo>
                    <a:pt x="319" y="140"/>
                  </a:lnTo>
                  <a:lnTo>
                    <a:pt x="316" y="140"/>
                  </a:lnTo>
                  <a:lnTo>
                    <a:pt x="312" y="141"/>
                  </a:lnTo>
                  <a:lnTo>
                    <a:pt x="314" y="144"/>
                  </a:lnTo>
                  <a:lnTo>
                    <a:pt x="318" y="148"/>
                  </a:lnTo>
                  <a:lnTo>
                    <a:pt x="320" y="152"/>
                  </a:lnTo>
                  <a:lnTo>
                    <a:pt x="322" y="156"/>
                  </a:lnTo>
                  <a:lnTo>
                    <a:pt x="321" y="160"/>
                  </a:lnTo>
                  <a:lnTo>
                    <a:pt x="321" y="164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18" y="175"/>
                  </a:lnTo>
                  <a:lnTo>
                    <a:pt x="314" y="177"/>
                  </a:lnTo>
                  <a:lnTo>
                    <a:pt x="311" y="179"/>
                  </a:lnTo>
                  <a:lnTo>
                    <a:pt x="309" y="181"/>
                  </a:lnTo>
                  <a:lnTo>
                    <a:pt x="311" y="185"/>
                  </a:lnTo>
                  <a:lnTo>
                    <a:pt x="314" y="188"/>
                  </a:lnTo>
                  <a:lnTo>
                    <a:pt x="318" y="192"/>
                  </a:lnTo>
                  <a:lnTo>
                    <a:pt x="321" y="195"/>
                  </a:lnTo>
                  <a:lnTo>
                    <a:pt x="320" y="200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6" y="210"/>
                  </a:lnTo>
                  <a:lnTo>
                    <a:pt x="313" y="212"/>
                  </a:lnTo>
                  <a:lnTo>
                    <a:pt x="311" y="216"/>
                  </a:lnTo>
                  <a:lnTo>
                    <a:pt x="309" y="219"/>
                  </a:lnTo>
                  <a:lnTo>
                    <a:pt x="306" y="221"/>
                  </a:lnTo>
                  <a:lnTo>
                    <a:pt x="304" y="226"/>
                  </a:lnTo>
                  <a:lnTo>
                    <a:pt x="302" y="232"/>
                  </a:lnTo>
                  <a:lnTo>
                    <a:pt x="298" y="236"/>
                  </a:lnTo>
                  <a:lnTo>
                    <a:pt x="296" y="240"/>
                  </a:lnTo>
                  <a:lnTo>
                    <a:pt x="293" y="243"/>
                  </a:lnTo>
                  <a:lnTo>
                    <a:pt x="289" y="247"/>
                  </a:lnTo>
                  <a:lnTo>
                    <a:pt x="284" y="250"/>
                  </a:lnTo>
                  <a:lnTo>
                    <a:pt x="281" y="254"/>
                  </a:lnTo>
                  <a:lnTo>
                    <a:pt x="271" y="256"/>
                  </a:lnTo>
                  <a:lnTo>
                    <a:pt x="259" y="258"/>
                  </a:lnTo>
                  <a:lnTo>
                    <a:pt x="244" y="259"/>
                  </a:lnTo>
                  <a:lnTo>
                    <a:pt x="228" y="259"/>
                  </a:lnTo>
                  <a:lnTo>
                    <a:pt x="211" y="259"/>
                  </a:lnTo>
                  <a:lnTo>
                    <a:pt x="192" y="258"/>
                  </a:lnTo>
                  <a:lnTo>
                    <a:pt x="173" y="256"/>
                  </a:lnTo>
                  <a:lnTo>
                    <a:pt x="153" y="254"/>
                  </a:lnTo>
                  <a:lnTo>
                    <a:pt x="132" y="251"/>
                  </a:lnTo>
                  <a:lnTo>
                    <a:pt x="114" y="248"/>
                  </a:lnTo>
                  <a:lnTo>
                    <a:pt x="94" y="245"/>
                  </a:lnTo>
                  <a:lnTo>
                    <a:pt x="77" y="240"/>
                  </a:lnTo>
                  <a:lnTo>
                    <a:pt x="61" y="236"/>
                  </a:lnTo>
                  <a:lnTo>
                    <a:pt x="47" y="232"/>
                  </a:lnTo>
                  <a:lnTo>
                    <a:pt x="34" y="226"/>
                  </a:lnTo>
                  <a:lnTo>
                    <a:pt x="25" y="221"/>
                  </a:lnTo>
                  <a:lnTo>
                    <a:pt x="22" y="211"/>
                  </a:lnTo>
                  <a:lnTo>
                    <a:pt x="18" y="198"/>
                  </a:lnTo>
                  <a:lnTo>
                    <a:pt x="17" y="187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8" y="171"/>
                  </a:lnTo>
                  <a:lnTo>
                    <a:pt x="6" y="168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9" y="150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5"/>
                  </a:lnTo>
                  <a:lnTo>
                    <a:pt x="18" y="144"/>
                  </a:lnTo>
                  <a:lnTo>
                    <a:pt x="13" y="143"/>
                  </a:lnTo>
                  <a:lnTo>
                    <a:pt x="6" y="142"/>
                  </a:lnTo>
                  <a:lnTo>
                    <a:pt x="0" y="142"/>
                  </a:lnTo>
                  <a:lnTo>
                    <a:pt x="1" y="136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3" y="119"/>
                  </a:lnTo>
                  <a:lnTo>
                    <a:pt x="8" y="118"/>
                  </a:lnTo>
                  <a:lnTo>
                    <a:pt x="14" y="117"/>
                  </a:lnTo>
                  <a:lnTo>
                    <a:pt x="18" y="115"/>
                  </a:lnTo>
                  <a:lnTo>
                    <a:pt x="23" y="114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2" y="79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28" y="64"/>
                  </a:lnTo>
                  <a:lnTo>
                    <a:pt x="23" y="61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4" y="24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3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523"/>
            <p:cNvSpPr>
              <a:spLocks noChangeAspect="1"/>
            </p:cNvSpPr>
            <p:nvPr/>
          </p:nvSpPr>
          <p:spPr bwMode="auto">
            <a:xfrm>
              <a:off x="4671" y="3265"/>
              <a:ext cx="110" cy="86"/>
            </a:xfrm>
            <a:custGeom>
              <a:avLst/>
              <a:gdLst>
                <a:gd name="T0" fmla="*/ 0 w 329"/>
                <a:gd name="T1" fmla="*/ 0 h 256"/>
                <a:gd name="T2" fmla="*/ 0 w 329"/>
                <a:gd name="T3" fmla="*/ 0 h 256"/>
                <a:gd name="T4" fmla="*/ 1 w 329"/>
                <a:gd name="T5" fmla="*/ 0 h 256"/>
                <a:gd name="T6" fmla="*/ 1 w 329"/>
                <a:gd name="T7" fmla="*/ 0 h 256"/>
                <a:gd name="T8" fmla="*/ 1 w 329"/>
                <a:gd name="T9" fmla="*/ 0 h 256"/>
                <a:gd name="T10" fmla="*/ 1 w 329"/>
                <a:gd name="T11" fmla="*/ 0 h 256"/>
                <a:gd name="T12" fmla="*/ 1 w 329"/>
                <a:gd name="T13" fmla="*/ 0 h 256"/>
                <a:gd name="T14" fmla="*/ 1 w 329"/>
                <a:gd name="T15" fmla="*/ 0 h 256"/>
                <a:gd name="T16" fmla="*/ 1 w 329"/>
                <a:gd name="T17" fmla="*/ 0 h 256"/>
                <a:gd name="T18" fmla="*/ 1 w 329"/>
                <a:gd name="T19" fmla="*/ 0 h 256"/>
                <a:gd name="T20" fmla="*/ 1 w 329"/>
                <a:gd name="T21" fmla="*/ 0 h 256"/>
                <a:gd name="T22" fmla="*/ 1 w 329"/>
                <a:gd name="T23" fmla="*/ 0 h 256"/>
                <a:gd name="T24" fmla="*/ 1 w 329"/>
                <a:gd name="T25" fmla="*/ 1 h 256"/>
                <a:gd name="T26" fmla="*/ 1 w 329"/>
                <a:gd name="T27" fmla="*/ 1 h 256"/>
                <a:gd name="T28" fmla="*/ 1 w 329"/>
                <a:gd name="T29" fmla="*/ 1 h 256"/>
                <a:gd name="T30" fmla="*/ 1 w 329"/>
                <a:gd name="T31" fmla="*/ 1 h 256"/>
                <a:gd name="T32" fmla="*/ 1 w 329"/>
                <a:gd name="T33" fmla="*/ 1 h 256"/>
                <a:gd name="T34" fmla="*/ 1 w 329"/>
                <a:gd name="T35" fmla="*/ 1 h 256"/>
                <a:gd name="T36" fmla="*/ 1 w 329"/>
                <a:gd name="T37" fmla="*/ 1 h 256"/>
                <a:gd name="T38" fmla="*/ 1 w 329"/>
                <a:gd name="T39" fmla="*/ 1 h 256"/>
                <a:gd name="T40" fmla="*/ 1 w 329"/>
                <a:gd name="T41" fmla="*/ 1 h 256"/>
                <a:gd name="T42" fmla="*/ 1 w 329"/>
                <a:gd name="T43" fmla="*/ 1 h 256"/>
                <a:gd name="T44" fmla="*/ 1 w 329"/>
                <a:gd name="T45" fmla="*/ 1 h 256"/>
                <a:gd name="T46" fmla="*/ 1 w 329"/>
                <a:gd name="T47" fmla="*/ 1 h 256"/>
                <a:gd name="T48" fmla="*/ 1 w 329"/>
                <a:gd name="T49" fmla="*/ 1 h 256"/>
                <a:gd name="T50" fmla="*/ 1 w 329"/>
                <a:gd name="T51" fmla="*/ 1 h 256"/>
                <a:gd name="T52" fmla="*/ 1 w 329"/>
                <a:gd name="T53" fmla="*/ 1 h 256"/>
                <a:gd name="T54" fmla="*/ 1 w 329"/>
                <a:gd name="T55" fmla="*/ 1 h 256"/>
                <a:gd name="T56" fmla="*/ 0 w 329"/>
                <a:gd name="T57" fmla="*/ 1 h 256"/>
                <a:gd name="T58" fmla="*/ 0 w 329"/>
                <a:gd name="T59" fmla="*/ 1 h 256"/>
                <a:gd name="T60" fmla="*/ 0 w 329"/>
                <a:gd name="T61" fmla="*/ 1 h 256"/>
                <a:gd name="T62" fmla="*/ 0 w 329"/>
                <a:gd name="T63" fmla="*/ 1 h 256"/>
                <a:gd name="T64" fmla="*/ 0 w 329"/>
                <a:gd name="T65" fmla="*/ 1 h 256"/>
                <a:gd name="T66" fmla="*/ 0 w 329"/>
                <a:gd name="T67" fmla="*/ 1 h 256"/>
                <a:gd name="T68" fmla="*/ 0 w 329"/>
                <a:gd name="T69" fmla="*/ 1 h 256"/>
                <a:gd name="T70" fmla="*/ 0 w 329"/>
                <a:gd name="T71" fmla="*/ 1 h 256"/>
                <a:gd name="T72" fmla="*/ 0 w 329"/>
                <a:gd name="T73" fmla="*/ 1 h 256"/>
                <a:gd name="T74" fmla="*/ 0 w 329"/>
                <a:gd name="T75" fmla="*/ 1 h 256"/>
                <a:gd name="T76" fmla="*/ 0 w 329"/>
                <a:gd name="T77" fmla="*/ 0 h 256"/>
                <a:gd name="T78" fmla="*/ 0 w 329"/>
                <a:gd name="T79" fmla="*/ 0 h 256"/>
                <a:gd name="T80" fmla="*/ 0 w 329"/>
                <a:gd name="T81" fmla="*/ 0 h 256"/>
                <a:gd name="T82" fmla="*/ 0 w 329"/>
                <a:gd name="T83" fmla="*/ 0 h 256"/>
                <a:gd name="T84" fmla="*/ 0 w 329"/>
                <a:gd name="T85" fmla="*/ 0 h 256"/>
                <a:gd name="T86" fmla="*/ 0 w 329"/>
                <a:gd name="T87" fmla="*/ 0 h 256"/>
                <a:gd name="T88" fmla="*/ 0 w 329"/>
                <a:gd name="T89" fmla="*/ 0 h 256"/>
                <a:gd name="T90" fmla="*/ 0 w 329"/>
                <a:gd name="T91" fmla="*/ 0 h 256"/>
                <a:gd name="T92" fmla="*/ 0 w 329"/>
                <a:gd name="T93" fmla="*/ 0 h 256"/>
                <a:gd name="T94" fmla="*/ 0 w 329"/>
                <a:gd name="T95" fmla="*/ 0 h 256"/>
                <a:gd name="T96" fmla="*/ 0 w 329"/>
                <a:gd name="T97" fmla="*/ 0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256"/>
                <a:gd name="T149" fmla="*/ 329 w 329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256">
                  <a:moveTo>
                    <a:pt x="5" y="0"/>
                  </a:moveTo>
                  <a:lnTo>
                    <a:pt x="26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86" y="10"/>
                  </a:lnTo>
                  <a:lnTo>
                    <a:pt x="106" y="12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87" y="23"/>
                  </a:lnTo>
                  <a:lnTo>
                    <a:pt x="208" y="25"/>
                  </a:lnTo>
                  <a:lnTo>
                    <a:pt x="229" y="28"/>
                  </a:lnTo>
                  <a:lnTo>
                    <a:pt x="248" y="31"/>
                  </a:lnTo>
                  <a:lnTo>
                    <a:pt x="269" y="33"/>
                  </a:lnTo>
                  <a:lnTo>
                    <a:pt x="288" y="35"/>
                  </a:lnTo>
                  <a:lnTo>
                    <a:pt x="309" y="39"/>
                  </a:lnTo>
                  <a:lnTo>
                    <a:pt x="329" y="41"/>
                  </a:lnTo>
                  <a:lnTo>
                    <a:pt x="326" y="46"/>
                  </a:lnTo>
                  <a:lnTo>
                    <a:pt x="323" y="49"/>
                  </a:lnTo>
                  <a:lnTo>
                    <a:pt x="320" y="53"/>
                  </a:lnTo>
                  <a:lnTo>
                    <a:pt x="317" y="57"/>
                  </a:lnTo>
                  <a:lnTo>
                    <a:pt x="315" y="65"/>
                  </a:lnTo>
                  <a:lnTo>
                    <a:pt x="314" y="73"/>
                  </a:lnTo>
                  <a:lnTo>
                    <a:pt x="311" y="81"/>
                  </a:lnTo>
                  <a:lnTo>
                    <a:pt x="309" y="89"/>
                  </a:lnTo>
                  <a:lnTo>
                    <a:pt x="306" y="91"/>
                  </a:lnTo>
                  <a:lnTo>
                    <a:pt x="301" y="92"/>
                  </a:lnTo>
                  <a:lnTo>
                    <a:pt x="298" y="93"/>
                  </a:lnTo>
                  <a:lnTo>
                    <a:pt x="293" y="94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6"/>
                  </a:lnTo>
                  <a:lnTo>
                    <a:pt x="291" y="109"/>
                  </a:lnTo>
                  <a:lnTo>
                    <a:pt x="295" y="110"/>
                  </a:lnTo>
                  <a:lnTo>
                    <a:pt x="300" y="110"/>
                  </a:lnTo>
                  <a:lnTo>
                    <a:pt x="305" y="111"/>
                  </a:lnTo>
                  <a:lnTo>
                    <a:pt x="309" y="111"/>
                  </a:lnTo>
                  <a:lnTo>
                    <a:pt x="308" y="117"/>
                  </a:lnTo>
                  <a:lnTo>
                    <a:pt x="307" y="123"/>
                  </a:lnTo>
                  <a:lnTo>
                    <a:pt x="306" y="129"/>
                  </a:lnTo>
                  <a:lnTo>
                    <a:pt x="305" y="134"/>
                  </a:lnTo>
                  <a:lnTo>
                    <a:pt x="301" y="136"/>
                  </a:lnTo>
                  <a:lnTo>
                    <a:pt x="298" y="136"/>
                  </a:lnTo>
                  <a:lnTo>
                    <a:pt x="294" y="137"/>
                  </a:lnTo>
                  <a:lnTo>
                    <a:pt x="291" y="137"/>
                  </a:lnTo>
                  <a:lnTo>
                    <a:pt x="293" y="141"/>
                  </a:lnTo>
                  <a:lnTo>
                    <a:pt x="295" y="145"/>
                  </a:lnTo>
                  <a:lnTo>
                    <a:pt x="298" y="148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61"/>
                  </a:lnTo>
                  <a:lnTo>
                    <a:pt x="299" y="164"/>
                  </a:lnTo>
                  <a:lnTo>
                    <a:pt x="299" y="169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0" y="175"/>
                  </a:lnTo>
                  <a:lnTo>
                    <a:pt x="287" y="177"/>
                  </a:lnTo>
                  <a:lnTo>
                    <a:pt x="290" y="180"/>
                  </a:lnTo>
                  <a:lnTo>
                    <a:pt x="293" y="184"/>
                  </a:lnTo>
                  <a:lnTo>
                    <a:pt x="296" y="187"/>
                  </a:lnTo>
                  <a:lnTo>
                    <a:pt x="299" y="192"/>
                  </a:lnTo>
                  <a:lnTo>
                    <a:pt x="298" y="195"/>
                  </a:lnTo>
                  <a:lnTo>
                    <a:pt x="296" y="199"/>
                  </a:lnTo>
                  <a:lnTo>
                    <a:pt x="295" y="202"/>
                  </a:lnTo>
                  <a:lnTo>
                    <a:pt x="294" y="206"/>
                  </a:lnTo>
                  <a:lnTo>
                    <a:pt x="292" y="209"/>
                  </a:lnTo>
                  <a:lnTo>
                    <a:pt x="290" y="212"/>
                  </a:lnTo>
                  <a:lnTo>
                    <a:pt x="287" y="215"/>
                  </a:lnTo>
                  <a:lnTo>
                    <a:pt x="285" y="217"/>
                  </a:lnTo>
                  <a:lnTo>
                    <a:pt x="283" y="222"/>
                  </a:lnTo>
                  <a:lnTo>
                    <a:pt x="280" y="228"/>
                  </a:lnTo>
                  <a:lnTo>
                    <a:pt x="278" y="232"/>
                  </a:lnTo>
                  <a:lnTo>
                    <a:pt x="276" y="237"/>
                  </a:lnTo>
                  <a:lnTo>
                    <a:pt x="272" y="240"/>
                  </a:lnTo>
                  <a:lnTo>
                    <a:pt x="269" y="244"/>
                  </a:lnTo>
                  <a:lnTo>
                    <a:pt x="265" y="247"/>
                  </a:lnTo>
                  <a:lnTo>
                    <a:pt x="261" y="250"/>
                  </a:lnTo>
                  <a:lnTo>
                    <a:pt x="252" y="252"/>
                  </a:lnTo>
                  <a:lnTo>
                    <a:pt x="240" y="254"/>
                  </a:lnTo>
                  <a:lnTo>
                    <a:pt x="227" y="255"/>
                  </a:lnTo>
                  <a:lnTo>
                    <a:pt x="211" y="256"/>
                  </a:lnTo>
                  <a:lnTo>
                    <a:pt x="195" y="255"/>
                  </a:lnTo>
                  <a:lnTo>
                    <a:pt x="178" y="255"/>
                  </a:lnTo>
                  <a:lnTo>
                    <a:pt x="159" y="253"/>
                  </a:lnTo>
                  <a:lnTo>
                    <a:pt x="141" y="252"/>
                  </a:lnTo>
                  <a:lnTo>
                    <a:pt x="123" y="248"/>
                  </a:lnTo>
                  <a:lnTo>
                    <a:pt x="105" y="246"/>
                  </a:lnTo>
                  <a:lnTo>
                    <a:pt x="88" y="243"/>
                  </a:lnTo>
                  <a:lnTo>
                    <a:pt x="71" y="238"/>
                  </a:lnTo>
                  <a:lnTo>
                    <a:pt x="57" y="235"/>
                  </a:lnTo>
                  <a:lnTo>
                    <a:pt x="43" y="230"/>
                  </a:lnTo>
                  <a:lnTo>
                    <a:pt x="33" y="224"/>
                  </a:lnTo>
                  <a:lnTo>
                    <a:pt x="23" y="220"/>
                  </a:lnTo>
                  <a:lnTo>
                    <a:pt x="20" y="209"/>
                  </a:lnTo>
                  <a:lnTo>
                    <a:pt x="17" y="198"/>
                  </a:lnTo>
                  <a:lnTo>
                    <a:pt x="15" y="186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11" y="171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8" y="149"/>
                  </a:lnTo>
                  <a:lnTo>
                    <a:pt x="13" y="148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17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3" y="129"/>
                  </a:lnTo>
                  <a:lnTo>
                    <a:pt x="3" y="123"/>
                  </a:lnTo>
                  <a:lnTo>
                    <a:pt x="4" y="117"/>
                  </a:lnTo>
                  <a:lnTo>
                    <a:pt x="8" y="116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14" y="106"/>
                  </a:lnTo>
                  <a:lnTo>
                    <a:pt x="11" y="102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11" y="81"/>
                  </a:lnTo>
                  <a:lnTo>
                    <a:pt x="15" y="80"/>
                  </a:lnTo>
                  <a:lnTo>
                    <a:pt x="21" y="78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3"/>
                  </a:lnTo>
                  <a:lnTo>
                    <a:pt x="22" y="61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6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7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524"/>
            <p:cNvSpPr>
              <a:spLocks noChangeAspect="1"/>
            </p:cNvSpPr>
            <p:nvPr/>
          </p:nvSpPr>
          <p:spPr bwMode="auto">
            <a:xfrm>
              <a:off x="4674" y="3266"/>
              <a:ext cx="103" cy="85"/>
            </a:xfrm>
            <a:custGeom>
              <a:avLst/>
              <a:gdLst>
                <a:gd name="T0" fmla="*/ 0 w 306"/>
                <a:gd name="T1" fmla="*/ 0 h 252"/>
                <a:gd name="T2" fmla="*/ 0 w 306"/>
                <a:gd name="T3" fmla="*/ 0 h 252"/>
                <a:gd name="T4" fmla="*/ 1 w 306"/>
                <a:gd name="T5" fmla="*/ 0 h 252"/>
                <a:gd name="T6" fmla="*/ 1 w 306"/>
                <a:gd name="T7" fmla="*/ 0 h 252"/>
                <a:gd name="T8" fmla="*/ 1 w 306"/>
                <a:gd name="T9" fmla="*/ 0 h 252"/>
                <a:gd name="T10" fmla="*/ 1 w 306"/>
                <a:gd name="T11" fmla="*/ 0 h 252"/>
                <a:gd name="T12" fmla="*/ 1 w 306"/>
                <a:gd name="T13" fmla="*/ 0 h 252"/>
                <a:gd name="T14" fmla="*/ 1 w 306"/>
                <a:gd name="T15" fmla="*/ 0 h 252"/>
                <a:gd name="T16" fmla="*/ 1 w 306"/>
                <a:gd name="T17" fmla="*/ 0 h 252"/>
                <a:gd name="T18" fmla="*/ 1 w 306"/>
                <a:gd name="T19" fmla="*/ 0 h 252"/>
                <a:gd name="T20" fmla="*/ 1 w 306"/>
                <a:gd name="T21" fmla="*/ 0 h 252"/>
                <a:gd name="T22" fmla="*/ 1 w 306"/>
                <a:gd name="T23" fmla="*/ 0 h 252"/>
                <a:gd name="T24" fmla="*/ 1 w 306"/>
                <a:gd name="T25" fmla="*/ 0 h 252"/>
                <a:gd name="T26" fmla="*/ 1 w 306"/>
                <a:gd name="T27" fmla="*/ 1 h 252"/>
                <a:gd name="T28" fmla="*/ 1 w 306"/>
                <a:gd name="T29" fmla="*/ 1 h 252"/>
                <a:gd name="T30" fmla="*/ 1 w 306"/>
                <a:gd name="T31" fmla="*/ 1 h 252"/>
                <a:gd name="T32" fmla="*/ 1 w 306"/>
                <a:gd name="T33" fmla="*/ 1 h 252"/>
                <a:gd name="T34" fmla="*/ 1 w 306"/>
                <a:gd name="T35" fmla="*/ 1 h 252"/>
                <a:gd name="T36" fmla="*/ 1 w 306"/>
                <a:gd name="T37" fmla="*/ 1 h 252"/>
                <a:gd name="T38" fmla="*/ 1 w 306"/>
                <a:gd name="T39" fmla="*/ 1 h 252"/>
                <a:gd name="T40" fmla="*/ 1 w 306"/>
                <a:gd name="T41" fmla="*/ 1 h 252"/>
                <a:gd name="T42" fmla="*/ 1 w 306"/>
                <a:gd name="T43" fmla="*/ 1 h 252"/>
                <a:gd name="T44" fmla="*/ 1 w 306"/>
                <a:gd name="T45" fmla="*/ 1 h 252"/>
                <a:gd name="T46" fmla="*/ 1 w 306"/>
                <a:gd name="T47" fmla="*/ 1 h 252"/>
                <a:gd name="T48" fmla="*/ 1 w 306"/>
                <a:gd name="T49" fmla="*/ 1 h 252"/>
                <a:gd name="T50" fmla="*/ 1 w 306"/>
                <a:gd name="T51" fmla="*/ 1 h 252"/>
                <a:gd name="T52" fmla="*/ 1 w 306"/>
                <a:gd name="T53" fmla="*/ 1 h 252"/>
                <a:gd name="T54" fmla="*/ 1 w 306"/>
                <a:gd name="T55" fmla="*/ 1 h 252"/>
                <a:gd name="T56" fmla="*/ 0 w 306"/>
                <a:gd name="T57" fmla="*/ 1 h 252"/>
                <a:gd name="T58" fmla="*/ 0 w 306"/>
                <a:gd name="T59" fmla="*/ 1 h 252"/>
                <a:gd name="T60" fmla="*/ 0 w 306"/>
                <a:gd name="T61" fmla="*/ 1 h 252"/>
                <a:gd name="T62" fmla="*/ 0 w 306"/>
                <a:gd name="T63" fmla="*/ 1 h 252"/>
                <a:gd name="T64" fmla="*/ 0 w 306"/>
                <a:gd name="T65" fmla="*/ 1 h 252"/>
                <a:gd name="T66" fmla="*/ 0 w 306"/>
                <a:gd name="T67" fmla="*/ 1 h 252"/>
                <a:gd name="T68" fmla="*/ 0 w 306"/>
                <a:gd name="T69" fmla="*/ 1 h 252"/>
                <a:gd name="T70" fmla="*/ 0 w 306"/>
                <a:gd name="T71" fmla="*/ 1 h 252"/>
                <a:gd name="T72" fmla="*/ 0 w 306"/>
                <a:gd name="T73" fmla="*/ 1 h 252"/>
                <a:gd name="T74" fmla="*/ 0 w 306"/>
                <a:gd name="T75" fmla="*/ 1 h 252"/>
                <a:gd name="T76" fmla="*/ 0 w 306"/>
                <a:gd name="T77" fmla="*/ 0 h 252"/>
                <a:gd name="T78" fmla="*/ 0 w 306"/>
                <a:gd name="T79" fmla="*/ 0 h 252"/>
                <a:gd name="T80" fmla="*/ 0 w 306"/>
                <a:gd name="T81" fmla="*/ 0 h 252"/>
                <a:gd name="T82" fmla="*/ 0 w 306"/>
                <a:gd name="T83" fmla="*/ 0 h 252"/>
                <a:gd name="T84" fmla="*/ 0 w 306"/>
                <a:gd name="T85" fmla="*/ 0 h 252"/>
                <a:gd name="T86" fmla="*/ 0 w 306"/>
                <a:gd name="T87" fmla="*/ 0 h 252"/>
                <a:gd name="T88" fmla="*/ 0 w 306"/>
                <a:gd name="T89" fmla="*/ 0 h 252"/>
                <a:gd name="T90" fmla="*/ 0 w 306"/>
                <a:gd name="T91" fmla="*/ 0 h 252"/>
                <a:gd name="T92" fmla="*/ 0 w 306"/>
                <a:gd name="T93" fmla="*/ 0 h 252"/>
                <a:gd name="T94" fmla="*/ 0 w 306"/>
                <a:gd name="T95" fmla="*/ 0 h 252"/>
                <a:gd name="T96" fmla="*/ 0 w 306"/>
                <a:gd name="T97" fmla="*/ 0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52"/>
                <a:gd name="T149" fmla="*/ 306 w 306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52">
                  <a:moveTo>
                    <a:pt x="6" y="0"/>
                  </a:moveTo>
                  <a:lnTo>
                    <a:pt x="24" y="2"/>
                  </a:lnTo>
                  <a:lnTo>
                    <a:pt x="44" y="5"/>
                  </a:lnTo>
                  <a:lnTo>
                    <a:pt x="62" y="7"/>
                  </a:lnTo>
                  <a:lnTo>
                    <a:pt x="80" y="9"/>
                  </a:lnTo>
                  <a:lnTo>
                    <a:pt x="100" y="12"/>
                  </a:lnTo>
                  <a:lnTo>
                    <a:pt x="118" y="14"/>
                  </a:lnTo>
                  <a:lnTo>
                    <a:pt x="137" y="16"/>
                  </a:lnTo>
                  <a:lnTo>
                    <a:pt x="156" y="18"/>
                  </a:lnTo>
                  <a:lnTo>
                    <a:pt x="175" y="22"/>
                  </a:lnTo>
                  <a:lnTo>
                    <a:pt x="193" y="24"/>
                  </a:lnTo>
                  <a:lnTo>
                    <a:pt x="212" y="27"/>
                  </a:lnTo>
                  <a:lnTo>
                    <a:pt x="231" y="29"/>
                  </a:lnTo>
                  <a:lnTo>
                    <a:pt x="250" y="31"/>
                  </a:lnTo>
                  <a:lnTo>
                    <a:pt x="268" y="33"/>
                  </a:lnTo>
                  <a:lnTo>
                    <a:pt x="288" y="36"/>
                  </a:lnTo>
                  <a:lnTo>
                    <a:pt x="306" y="38"/>
                  </a:lnTo>
                  <a:lnTo>
                    <a:pt x="304" y="43"/>
                  </a:lnTo>
                  <a:lnTo>
                    <a:pt x="300" y="46"/>
                  </a:lnTo>
                  <a:lnTo>
                    <a:pt x="297" y="50"/>
                  </a:lnTo>
                  <a:lnTo>
                    <a:pt x="295" y="53"/>
                  </a:lnTo>
                  <a:lnTo>
                    <a:pt x="294" y="61"/>
                  </a:lnTo>
                  <a:lnTo>
                    <a:pt x="291" y="69"/>
                  </a:lnTo>
                  <a:lnTo>
                    <a:pt x="290" y="78"/>
                  </a:lnTo>
                  <a:lnTo>
                    <a:pt x="288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72" y="96"/>
                  </a:lnTo>
                  <a:lnTo>
                    <a:pt x="272" y="99"/>
                  </a:lnTo>
                  <a:lnTo>
                    <a:pt x="271" y="103"/>
                  </a:lnTo>
                  <a:lnTo>
                    <a:pt x="271" y="106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2" y="107"/>
                  </a:lnTo>
                  <a:lnTo>
                    <a:pt x="287" y="108"/>
                  </a:lnTo>
                  <a:lnTo>
                    <a:pt x="285" y="114"/>
                  </a:lnTo>
                  <a:lnTo>
                    <a:pt x="284" y="120"/>
                  </a:lnTo>
                  <a:lnTo>
                    <a:pt x="283" y="126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1"/>
                  </a:lnTo>
                  <a:lnTo>
                    <a:pt x="276" y="145"/>
                  </a:lnTo>
                  <a:lnTo>
                    <a:pt x="279" y="149"/>
                  </a:lnTo>
                  <a:lnTo>
                    <a:pt x="277" y="153"/>
                  </a:lnTo>
                  <a:lnTo>
                    <a:pt x="277" y="157"/>
                  </a:lnTo>
                  <a:lnTo>
                    <a:pt x="277" y="161"/>
                  </a:lnTo>
                  <a:lnTo>
                    <a:pt x="276" y="165"/>
                  </a:lnTo>
                  <a:lnTo>
                    <a:pt x="274" y="167"/>
                  </a:lnTo>
                  <a:lnTo>
                    <a:pt x="272" y="169"/>
                  </a:lnTo>
                  <a:lnTo>
                    <a:pt x="268" y="172"/>
                  </a:lnTo>
                  <a:lnTo>
                    <a:pt x="266" y="174"/>
                  </a:lnTo>
                  <a:lnTo>
                    <a:pt x="268" y="177"/>
                  </a:lnTo>
                  <a:lnTo>
                    <a:pt x="272" y="181"/>
                  </a:lnTo>
                  <a:lnTo>
                    <a:pt x="274" y="184"/>
                  </a:lnTo>
                  <a:lnTo>
                    <a:pt x="276" y="188"/>
                  </a:lnTo>
                  <a:lnTo>
                    <a:pt x="275" y="191"/>
                  </a:lnTo>
                  <a:lnTo>
                    <a:pt x="274" y="195"/>
                  </a:lnTo>
                  <a:lnTo>
                    <a:pt x="273" y="198"/>
                  </a:lnTo>
                  <a:lnTo>
                    <a:pt x="272" y="202"/>
                  </a:lnTo>
                  <a:lnTo>
                    <a:pt x="269" y="205"/>
                  </a:lnTo>
                  <a:lnTo>
                    <a:pt x="268" y="207"/>
                  </a:lnTo>
                  <a:lnTo>
                    <a:pt x="266" y="211"/>
                  </a:lnTo>
                  <a:lnTo>
                    <a:pt x="264" y="214"/>
                  </a:lnTo>
                  <a:lnTo>
                    <a:pt x="261" y="219"/>
                  </a:lnTo>
                  <a:lnTo>
                    <a:pt x="259" y="224"/>
                  </a:lnTo>
                  <a:lnTo>
                    <a:pt x="257" y="229"/>
                  </a:lnTo>
                  <a:lnTo>
                    <a:pt x="254" y="234"/>
                  </a:lnTo>
                  <a:lnTo>
                    <a:pt x="252" y="237"/>
                  </a:lnTo>
                  <a:lnTo>
                    <a:pt x="249" y="240"/>
                  </a:lnTo>
                  <a:lnTo>
                    <a:pt x="245" y="243"/>
                  </a:lnTo>
                  <a:lnTo>
                    <a:pt x="242" y="247"/>
                  </a:lnTo>
                  <a:lnTo>
                    <a:pt x="234" y="249"/>
                  </a:lnTo>
                  <a:lnTo>
                    <a:pt x="222" y="251"/>
                  </a:lnTo>
                  <a:lnTo>
                    <a:pt x="209" y="252"/>
                  </a:lnTo>
                  <a:lnTo>
                    <a:pt x="196" y="252"/>
                  </a:lnTo>
                  <a:lnTo>
                    <a:pt x="181" y="252"/>
                  </a:lnTo>
                  <a:lnTo>
                    <a:pt x="163" y="252"/>
                  </a:lnTo>
                  <a:lnTo>
                    <a:pt x="147" y="250"/>
                  </a:lnTo>
                  <a:lnTo>
                    <a:pt x="130" y="249"/>
                  </a:lnTo>
                  <a:lnTo>
                    <a:pt x="113" y="247"/>
                  </a:lnTo>
                  <a:lnTo>
                    <a:pt x="95" y="243"/>
                  </a:lnTo>
                  <a:lnTo>
                    <a:pt x="79" y="240"/>
                  </a:lnTo>
                  <a:lnTo>
                    <a:pt x="64" y="236"/>
                  </a:lnTo>
                  <a:lnTo>
                    <a:pt x="50" y="232"/>
                  </a:lnTo>
                  <a:lnTo>
                    <a:pt x="39" y="228"/>
                  </a:lnTo>
                  <a:lnTo>
                    <a:pt x="29" y="222"/>
                  </a:lnTo>
                  <a:lnTo>
                    <a:pt x="21" y="218"/>
                  </a:lnTo>
                  <a:lnTo>
                    <a:pt x="17" y="207"/>
                  </a:lnTo>
                  <a:lnTo>
                    <a:pt x="15" y="196"/>
                  </a:lnTo>
                  <a:lnTo>
                    <a:pt x="14" y="186"/>
                  </a:lnTo>
                  <a:lnTo>
                    <a:pt x="14" y="174"/>
                  </a:lnTo>
                  <a:lnTo>
                    <a:pt x="11" y="172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6"/>
                  </a:lnTo>
                  <a:lnTo>
                    <a:pt x="4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8" y="149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21" y="143"/>
                  </a:lnTo>
                  <a:lnTo>
                    <a:pt x="16" y="142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1" y="134"/>
                  </a:lnTo>
                  <a:lnTo>
                    <a:pt x="2" y="128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8" y="115"/>
                  </a:lnTo>
                  <a:lnTo>
                    <a:pt x="12" y="114"/>
                  </a:lnTo>
                  <a:lnTo>
                    <a:pt x="16" y="113"/>
                  </a:lnTo>
                  <a:lnTo>
                    <a:pt x="21" y="112"/>
                  </a:lnTo>
                  <a:lnTo>
                    <a:pt x="17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90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10" y="81"/>
                  </a:lnTo>
                  <a:lnTo>
                    <a:pt x="16" y="80"/>
                  </a:lnTo>
                  <a:lnTo>
                    <a:pt x="21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4" y="23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F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525"/>
            <p:cNvSpPr>
              <a:spLocks noChangeAspect="1"/>
            </p:cNvSpPr>
            <p:nvPr/>
          </p:nvSpPr>
          <p:spPr bwMode="auto">
            <a:xfrm>
              <a:off x="4678" y="3267"/>
              <a:ext cx="95" cy="84"/>
            </a:xfrm>
            <a:custGeom>
              <a:avLst/>
              <a:gdLst>
                <a:gd name="T0" fmla="*/ 0 w 283"/>
                <a:gd name="T1" fmla="*/ 0 h 250"/>
                <a:gd name="T2" fmla="*/ 0 w 283"/>
                <a:gd name="T3" fmla="*/ 0 h 250"/>
                <a:gd name="T4" fmla="*/ 1 w 283"/>
                <a:gd name="T5" fmla="*/ 0 h 250"/>
                <a:gd name="T6" fmla="*/ 1 w 283"/>
                <a:gd name="T7" fmla="*/ 0 h 250"/>
                <a:gd name="T8" fmla="*/ 1 w 283"/>
                <a:gd name="T9" fmla="*/ 0 h 250"/>
                <a:gd name="T10" fmla="*/ 1 w 283"/>
                <a:gd name="T11" fmla="*/ 0 h 250"/>
                <a:gd name="T12" fmla="*/ 1 w 283"/>
                <a:gd name="T13" fmla="*/ 0 h 250"/>
                <a:gd name="T14" fmla="*/ 1 w 283"/>
                <a:gd name="T15" fmla="*/ 0 h 250"/>
                <a:gd name="T16" fmla="*/ 1 w 283"/>
                <a:gd name="T17" fmla="*/ 0 h 250"/>
                <a:gd name="T18" fmla="*/ 1 w 283"/>
                <a:gd name="T19" fmla="*/ 0 h 250"/>
                <a:gd name="T20" fmla="*/ 1 w 283"/>
                <a:gd name="T21" fmla="*/ 0 h 250"/>
                <a:gd name="T22" fmla="*/ 1 w 283"/>
                <a:gd name="T23" fmla="*/ 0 h 250"/>
                <a:gd name="T24" fmla="*/ 1 w 283"/>
                <a:gd name="T25" fmla="*/ 0 h 250"/>
                <a:gd name="T26" fmla="*/ 1 w 283"/>
                <a:gd name="T27" fmla="*/ 1 h 250"/>
                <a:gd name="T28" fmla="*/ 1 w 283"/>
                <a:gd name="T29" fmla="*/ 1 h 250"/>
                <a:gd name="T30" fmla="*/ 1 w 283"/>
                <a:gd name="T31" fmla="*/ 1 h 250"/>
                <a:gd name="T32" fmla="*/ 1 w 283"/>
                <a:gd name="T33" fmla="*/ 1 h 250"/>
                <a:gd name="T34" fmla="*/ 1 w 283"/>
                <a:gd name="T35" fmla="*/ 1 h 250"/>
                <a:gd name="T36" fmla="*/ 1 w 283"/>
                <a:gd name="T37" fmla="*/ 1 h 250"/>
                <a:gd name="T38" fmla="*/ 1 w 283"/>
                <a:gd name="T39" fmla="*/ 1 h 250"/>
                <a:gd name="T40" fmla="*/ 1 w 283"/>
                <a:gd name="T41" fmla="*/ 1 h 250"/>
                <a:gd name="T42" fmla="*/ 1 w 283"/>
                <a:gd name="T43" fmla="*/ 1 h 250"/>
                <a:gd name="T44" fmla="*/ 1 w 283"/>
                <a:gd name="T45" fmla="*/ 1 h 250"/>
                <a:gd name="T46" fmla="*/ 1 w 283"/>
                <a:gd name="T47" fmla="*/ 1 h 250"/>
                <a:gd name="T48" fmla="*/ 1 w 283"/>
                <a:gd name="T49" fmla="*/ 1 h 250"/>
                <a:gd name="T50" fmla="*/ 1 w 283"/>
                <a:gd name="T51" fmla="*/ 1 h 250"/>
                <a:gd name="T52" fmla="*/ 1 w 283"/>
                <a:gd name="T53" fmla="*/ 1 h 250"/>
                <a:gd name="T54" fmla="*/ 1 w 283"/>
                <a:gd name="T55" fmla="*/ 1 h 250"/>
                <a:gd name="T56" fmla="*/ 0 w 283"/>
                <a:gd name="T57" fmla="*/ 1 h 250"/>
                <a:gd name="T58" fmla="*/ 0 w 283"/>
                <a:gd name="T59" fmla="*/ 1 h 250"/>
                <a:gd name="T60" fmla="*/ 0 w 283"/>
                <a:gd name="T61" fmla="*/ 1 h 250"/>
                <a:gd name="T62" fmla="*/ 0 w 283"/>
                <a:gd name="T63" fmla="*/ 1 h 250"/>
                <a:gd name="T64" fmla="*/ 0 w 283"/>
                <a:gd name="T65" fmla="*/ 1 h 250"/>
                <a:gd name="T66" fmla="*/ 0 w 283"/>
                <a:gd name="T67" fmla="*/ 1 h 250"/>
                <a:gd name="T68" fmla="*/ 0 w 283"/>
                <a:gd name="T69" fmla="*/ 1 h 250"/>
                <a:gd name="T70" fmla="*/ 0 w 283"/>
                <a:gd name="T71" fmla="*/ 1 h 250"/>
                <a:gd name="T72" fmla="*/ 0 w 283"/>
                <a:gd name="T73" fmla="*/ 1 h 250"/>
                <a:gd name="T74" fmla="*/ 0 w 283"/>
                <a:gd name="T75" fmla="*/ 1 h 250"/>
                <a:gd name="T76" fmla="*/ 0 w 283"/>
                <a:gd name="T77" fmla="*/ 0 h 250"/>
                <a:gd name="T78" fmla="*/ 0 w 283"/>
                <a:gd name="T79" fmla="*/ 0 h 250"/>
                <a:gd name="T80" fmla="*/ 0 w 283"/>
                <a:gd name="T81" fmla="*/ 0 h 250"/>
                <a:gd name="T82" fmla="*/ 0 w 283"/>
                <a:gd name="T83" fmla="*/ 0 h 250"/>
                <a:gd name="T84" fmla="*/ 0 w 283"/>
                <a:gd name="T85" fmla="*/ 0 h 250"/>
                <a:gd name="T86" fmla="*/ 0 w 283"/>
                <a:gd name="T87" fmla="*/ 0 h 250"/>
                <a:gd name="T88" fmla="*/ 0 w 283"/>
                <a:gd name="T89" fmla="*/ 0 h 250"/>
                <a:gd name="T90" fmla="*/ 0 w 283"/>
                <a:gd name="T91" fmla="*/ 0 h 250"/>
                <a:gd name="T92" fmla="*/ 0 w 283"/>
                <a:gd name="T93" fmla="*/ 0 h 250"/>
                <a:gd name="T94" fmla="*/ 0 w 283"/>
                <a:gd name="T95" fmla="*/ 0 h 250"/>
                <a:gd name="T96" fmla="*/ 0 w 283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250"/>
                <a:gd name="T149" fmla="*/ 283 w 283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250">
                  <a:moveTo>
                    <a:pt x="7" y="0"/>
                  </a:moveTo>
                  <a:lnTo>
                    <a:pt x="24" y="3"/>
                  </a:lnTo>
                  <a:lnTo>
                    <a:pt x="42" y="5"/>
                  </a:lnTo>
                  <a:lnTo>
                    <a:pt x="59" y="7"/>
                  </a:lnTo>
                  <a:lnTo>
                    <a:pt x="76" y="10"/>
                  </a:lnTo>
                  <a:lnTo>
                    <a:pt x="94" y="12"/>
                  </a:lnTo>
                  <a:lnTo>
                    <a:pt x="111" y="14"/>
                  </a:lnTo>
                  <a:lnTo>
                    <a:pt x="128" y="16"/>
                  </a:lnTo>
                  <a:lnTo>
                    <a:pt x="145" y="19"/>
                  </a:lnTo>
                  <a:lnTo>
                    <a:pt x="162" y="21"/>
                  </a:lnTo>
                  <a:lnTo>
                    <a:pt x="179" y="23"/>
                  </a:lnTo>
                  <a:lnTo>
                    <a:pt x="196" y="26"/>
                  </a:lnTo>
                  <a:lnTo>
                    <a:pt x="213" y="27"/>
                  </a:lnTo>
                  <a:lnTo>
                    <a:pt x="231" y="29"/>
                  </a:lnTo>
                  <a:lnTo>
                    <a:pt x="248" y="31"/>
                  </a:lnTo>
                  <a:lnTo>
                    <a:pt x="265" y="34"/>
                  </a:lnTo>
                  <a:lnTo>
                    <a:pt x="283" y="36"/>
                  </a:lnTo>
                  <a:lnTo>
                    <a:pt x="280" y="39"/>
                  </a:lnTo>
                  <a:lnTo>
                    <a:pt x="278" y="43"/>
                  </a:lnTo>
                  <a:lnTo>
                    <a:pt x="274" y="48"/>
                  </a:lnTo>
                  <a:lnTo>
                    <a:pt x="272" y="51"/>
                  </a:lnTo>
                  <a:lnTo>
                    <a:pt x="271" y="59"/>
                  </a:lnTo>
                  <a:lnTo>
                    <a:pt x="269" y="67"/>
                  </a:lnTo>
                  <a:lnTo>
                    <a:pt x="268" y="75"/>
                  </a:lnTo>
                  <a:lnTo>
                    <a:pt x="265" y="83"/>
                  </a:lnTo>
                  <a:lnTo>
                    <a:pt x="262" y="84"/>
                  </a:lnTo>
                  <a:lnTo>
                    <a:pt x="258" y="87"/>
                  </a:lnTo>
                  <a:lnTo>
                    <a:pt x="255" y="88"/>
                  </a:lnTo>
                  <a:lnTo>
                    <a:pt x="250" y="89"/>
                  </a:lnTo>
                  <a:lnTo>
                    <a:pt x="250" y="94"/>
                  </a:lnTo>
                  <a:lnTo>
                    <a:pt x="250" y="97"/>
                  </a:lnTo>
                  <a:lnTo>
                    <a:pt x="249" y="101"/>
                  </a:lnTo>
                  <a:lnTo>
                    <a:pt x="249" y="104"/>
                  </a:lnTo>
                  <a:lnTo>
                    <a:pt x="253" y="104"/>
                  </a:lnTo>
                  <a:lnTo>
                    <a:pt x="257" y="104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3" y="111"/>
                  </a:lnTo>
                  <a:lnTo>
                    <a:pt x="262" y="117"/>
                  </a:lnTo>
                  <a:lnTo>
                    <a:pt x="261" y="122"/>
                  </a:lnTo>
                  <a:lnTo>
                    <a:pt x="260" y="128"/>
                  </a:lnTo>
                  <a:lnTo>
                    <a:pt x="257" y="129"/>
                  </a:lnTo>
                  <a:lnTo>
                    <a:pt x="254" y="129"/>
                  </a:lnTo>
                  <a:lnTo>
                    <a:pt x="251" y="131"/>
                  </a:lnTo>
                  <a:lnTo>
                    <a:pt x="248" y="132"/>
                  </a:lnTo>
                  <a:lnTo>
                    <a:pt x="250" y="135"/>
                  </a:lnTo>
                  <a:lnTo>
                    <a:pt x="253" y="139"/>
                  </a:lnTo>
                  <a:lnTo>
                    <a:pt x="254" y="142"/>
                  </a:lnTo>
                  <a:lnTo>
                    <a:pt x="256" y="145"/>
                  </a:lnTo>
                  <a:lnTo>
                    <a:pt x="256" y="150"/>
                  </a:lnTo>
                  <a:lnTo>
                    <a:pt x="256" y="154"/>
                  </a:lnTo>
                  <a:lnTo>
                    <a:pt x="255" y="158"/>
                  </a:lnTo>
                  <a:lnTo>
                    <a:pt x="255" y="163"/>
                  </a:lnTo>
                  <a:lnTo>
                    <a:pt x="253" y="165"/>
                  </a:lnTo>
                  <a:lnTo>
                    <a:pt x="250" y="166"/>
                  </a:lnTo>
                  <a:lnTo>
                    <a:pt x="247" y="169"/>
                  </a:lnTo>
                  <a:lnTo>
                    <a:pt x="245" y="171"/>
                  </a:lnTo>
                  <a:lnTo>
                    <a:pt x="247" y="174"/>
                  </a:lnTo>
                  <a:lnTo>
                    <a:pt x="250" y="178"/>
                  </a:lnTo>
                  <a:lnTo>
                    <a:pt x="253" y="181"/>
                  </a:lnTo>
                  <a:lnTo>
                    <a:pt x="255" y="184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51" y="195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6" y="205"/>
                  </a:lnTo>
                  <a:lnTo>
                    <a:pt x="245" y="208"/>
                  </a:lnTo>
                  <a:lnTo>
                    <a:pt x="242" y="211"/>
                  </a:lnTo>
                  <a:lnTo>
                    <a:pt x="240" y="216"/>
                  </a:lnTo>
                  <a:lnTo>
                    <a:pt x="239" y="220"/>
                  </a:lnTo>
                  <a:lnTo>
                    <a:pt x="236" y="225"/>
                  </a:lnTo>
                  <a:lnTo>
                    <a:pt x="234" y="230"/>
                  </a:lnTo>
                  <a:lnTo>
                    <a:pt x="231" y="233"/>
                  </a:lnTo>
                  <a:lnTo>
                    <a:pt x="228" y="237"/>
                  </a:lnTo>
                  <a:lnTo>
                    <a:pt x="225" y="240"/>
                  </a:lnTo>
                  <a:lnTo>
                    <a:pt x="221" y="243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193" y="249"/>
                  </a:lnTo>
                  <a:lnTo>
                    <a:pt x="179" y="250"/>
                  </a:lnTo>
                  <a:lnTo>
                    <a:pt x="165" y="250"/>
                  </a:lnTo>
                  <a:lnTo>
                    <a:pt x="150" y="249"/>
                  </a:lnTo>
                  <a:lnTo>
                    <a:pt x="135" y="248"/>
                  </a:lnTo>
                  <a:lnTo>
                    <a:pt x="119" y="247"/>
                  </a:lnTo>
                  <a:lnTo>
                    <a:pt x="103" y="245"/>
                  </a:lnTo>
                  <a:lnTo>
                    <a:pt x="88" y="242"/>
                  </a:lnTo>
                  <a:lnTo>
                    <a:pt x="73" y="239"/>
                  </a:lnTo>
                  <a:lnTo>
                    <a:pt x="59" y="235"/>
                  </a:lnTo>
                  <a:lnTo>
                    <a:pt x="45" y="231"/>
                  </a:lnTo>
                  <a:lnTo>
                    <a:pt x="35" y="227"/>
                  </a:lnTo>
                  <a:lnTo>
                    <a:pt x="24" y="223"/>
                  </a:lnTo>
                  <a:lnTo>
                    <a:pt x="18" y="218"/>
                  </a:lnTo>
                  <a:lnTo>
                    <a:pt x="14" y="208"/>
                  </a:lnTo>
                  <a:lnTo>
                    <a:pt x="13" y="196"/>
                  </a:lnTo>
                  <a:lnTo>
                    <a:pt x="12" y="185"/>
                  </a:lnTo>
                  <a:lnTo>
                    <a:pt x="13" y="174"/>
                  </a:lnTo>
                  <a:lnTo>
                    <a:pt x="11" y="172"/>
                  </a:lnTo>
                  <a:lnTo>
                    <a:pt x="8" y="170"/>
                  </a:lnTo>
                  <a:lnTo>
                    <a:pt x="6" y="167"/>
                  </a:lnTo>
                  <a:lnTo>
                    <a:pt x="4" y="165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3" y="150"/>
                  </a:lnTo>
                  <a:lnTo>
                    <a:pt x="7" y="148"/>
                  </a:lnTo>
                  <a:lnTo>
                    <a:pt x="11" y="147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1" y="134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12" y="113"/>
                  </a:lnTo>
                  <a:lnTo>
                    <a:pt x="15" y="113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5" y="79"/>
                  </a:lnTo>
                  <a:lnTo>
                    <a:pt x="19" y="78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1" y="45"/>
                  </a:lnTo>
                  <a:lnTo>
                    <a:pt x="12" y="38"/>
                  </a:lnTo>
                  <a:lnTo>
                    <a:pt x="13" y="31"/>
                  </a:lnTo>
                  <a:lnTo>
                    <a:pt x="14" y="25"/>
                  </a:lnTo>
                  <a:lnTo>
                    <a:pt x="13" y="19"/>
                  </a:lnTo>
                  <a:lnTo>
                    <a:pt x="11" y="1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526"/>
            <p:cNvSpPr>
              <a:spLocks noChangeAspect="1"/>
            </p:cNvSpPr>
            <p:nvPr/>
          </p:nvSpPr>
          <p:spPr bwMode="auto">
            <a:xfrm>
              <a:off x="4682" y="3267"/>
              <a:ext cx="87" cy="84"/>
            </a:xfrm>
            <a:custGeom>
              <a:avLst/>
              <a:gdLst>
                <a:gd name="T0" fmla="*/ 0 w 260"/>
                <a:gd name="T1" fmla="*/ 0 h 246"/>
                <a:gd name="T2" fmla="*/ 0 w 260"/>
                <a:gd name="T3" fmla="*/ 0 h 246"/>
                <a:gd name="T4" fmla="*/ 1 w 260"/>
                <a:gd name="T5" fmla="*/ 0 h 246"/>
                <a:gd name="T6" fmla="*/ 1 w 260"/>
                <a:gd name="T7" fmla="*/ 0 h 246"/>
                <a:gd name="T8" fmla="*/ 1 w 260"/>
                <a:gd name="T9" fmla="*/ 0 h 246"/>
                <a:gd name="T10" fmla="*/ 1 w 260"/>
                <a:gd name="T11" fmla="*/ 0 h 246"/>
                <a:gd name="T12" fmla="*/ 1 w 260"/>
                <a:gd name="T13" fmla="*/ 0 h 246"/>
                <a:gd name="T14" fmla="*/ 1 w 260"/>
                <a:gd name="T15" fmla="*/ 0 h 246"/>
                <a:gd name="T16" fmla="*/ 1 w 260"/>
                <a:gd name="T17" fmla="*/ 0 h 246"/>
                <a:gd name="T18" fmla="*/ 1 w 260"/>
                <a:gd name="T19" fmla="*/ 0 h 246"/>
                <a:gd name="T20" fmla="*/ 1 w 260"/>
                <a:gd name="T21" fmla="*/ 0 h 246"/>
                <a:gd name="T22" fmla="*/ 1 w 260"/>
                <a:gd name="T23" fmla="*/ 0 h 246"/>
                <a:gd name="T24" fmla="*/ 1 w 260"/>
                <a:gd name="T25" fmla="*/ 0 h 246"/>
                <a:gd name="T26" fmla="*/ 1 w 260"/>
                <a:gd name="T27" fmla="*/ 1 h 246"/>
                <a:gd name="T28" fmla="*/ 1 w 260"/>
                <a:gd name="T29" fmla="*/ 1 h 246"/>
                <a:gd name="T30" fmla="*/ 1 w 260"/>
                <a:gd name="T31" fmla="*/ 1 h 246"/>
                <a:gd name="T32" fmla="*/ 1 w 260"/>
                <a:gd name="T33" fmla="*/ 1 h 246"/>
                <a:gd name="T34" fmla="*/ 1 w 260"/>
                <a:gd name="T35" fmla="*/ 1 h 246"/>
                <a:gd name="T36" fmla="*/ 1 w 260"/>
                <a:gd name="T37" fmla="*/ 1 h 246"/>
                <a:gd name="T38" fmla="*/ 1 w 260"/>
                <a:gd name="T39" fmla="*/ 1 h 246"/>
                <a:gd name="T40" fmla="*/ 1 w 260"/>
                <a:gd name="T41" fmla="*/ 1 h 246"/>
                <a:gd name="T42" fmla="*/ 1 w 260"/>
                <a:gd name="T43" fmla="*/ 1 h 246"/>
                <a:gd name="T44" fmla="*/ 1 w 260"/>
                <a:gd name="T45" fmla="*/ 1 h 246"/>
                <a:gd name="T46" fmla="*/ 1 w 260"/>
                <a:gd name="T47" fmla="*/ 1 h 246"/>
                <a:gd name="T48" fmla="*/ 1 w 260"/>
                <a:gd name="T49" fmla="*/ 1 h 246"/>
                <a:gd name="T50" fmla="*/ 1 w 260"/>
                <a:gd name="T51" fmla="*/ 1 h 246"/>
                <a:gd name="T52" fmla="*/ 1 w 260"/>
                <a:gd name="T53" fmla="*/ 1 h 246"/>
                <a:gd name="T54" fmla="*/ 1 w 260"/>
                <a:gd name="T55" fmla="*/ 1 h 246"/>
                <a:gd name="T56" fmla="*/ 0 w 260"/>
                <a:gd name="T57" fmla="*/ 1 h 246"/>
                <a:gd name="T58" fmla="*/ 0 w 260"/>
                <a:gd name="T59" fmla="*/ 1 h 246"/>
                <a:gd name="T60" fmla="*/ 0 w 260"/>
                <a:gd name="T61" fmla="*/ 1 h 246"/>
                <a:gd name="T62" fmla="*/ 0 w 260"/>
                <a:gd name="T63" fmla="*/ 1 h 246"/>
                <a:gd name="T64" fmla="*/ 0 w 260"/>
                <a:gd name="T65" fmla="*/ 1 h 246"/>
                <a:gd name="T66" fmla="*/ 0 w 260"/>
                <a:gd name="T67" fmla="*/ 1 h 246"/>
                <a:gd name="T68" fmla="*/ 0 w 260"/>
                <a:gd name="T69" fmla="*/ 1 h 246"/>
                <a:gd name="T70" fmla="*/ 0 w 260"/>
                <a:gd name="T71" fmla="*/ 1 h 246"/>
                <a:gd name="T72" fmla="*/ 0 w 260"/>
                <a:gd name="T73" fmla="*/ 1 h 246"/>
                <a:gd name="T74" fmla="*/ 0 w 260"/>
                <a:gd name="T75" fmla="*/ 1 h 246"/>
                <a:gd name="T76" fmla="*/ 0 w 260"/>
                <a:gd name="T77" fmla="*/ 0 h 246"/>
                <a:gd name="T78" fmla="*/ 0 w 260"/>
                <a:gd name="T79" fmla="*/ 0 h 246"/>
                <a:gd name="T80" fmla="*/ 0 w 260"/>
                <a:gd name="T81" fmla="*/ 0 h 246"/>
                <a:gd name="T82" fmla="*/ 0 w 260"/>
                <a:gd name="T83" fmla="*/ 0 h 246"/>
                <a:gd name="T84" fmla="*/ 0 w 260"/>
                <a:gd name="T85" fmla="*/ 0 h 246"/>
                <a:gd name="T86" fmla="*/ 0 w 260"/>
                <a:gd name="T87" fmla="*/ 0 h 246"/>
                <a:gd name="T88" fmla="*/ 0 w 260"/>
                <a:gd name="T89" fmla="*/ 0 h 246"/>
                <a:gd name="T90" fmla="*/ 0 w 260"/>
                <a:gd name="T91" fmla="*/ 0 h 246"/>
                <a:gd name="T92" fmla="*/ 0 w 260"/>
                <a:gd name="T93" fmla="*/ 0 h 246"/>
                <a:gd name="T94" fmla="*/ 0 w 260"/>
                <a:gd name="T95" fmla="*/ 0 h 246"/>
                <a:gd name="T96" fmla="*/ 0 w 26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46"/>
                <a:gd name="T149" fmla="*/ 260 w 260"/>
                <a:gd name="T150" fmla="*/ 246 h 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46">
                  <a:moveTo>
                    <a:pt x="8" y="0"/>
                  </a:moveTo>
                  <a:lnTo>
                    <a:pt x="24" y="2"/>
                  </a:lnTo>
                  <a:lnTo>
                    <a:pt x="39" y="3"/>
                  </a:lnTo>
                  <a:lnTo>
                    <a:pt x="55" y="6"/>
                  </a:lnTo>
                  <a:lnTo>
                    <a:pt x="71" y="8"/>
                  </a:lnTo>
                  <a:lnTo>
                    <a:pt x="86" y="10"/>
                  </a:lnTo>
                  <a:lnTo>
                    <a:pt x="102" y="11"/>
                  </a:lnTo>
                  <a:lnTo>
                    <a:pt x="118" y="14"/>
                  </a:lnTo>
                  <a:lnTo>
                    <a:pt x="134" y="16"/>
                  </a:lnTo>
                  <a:lnTo>
                    <a:pt x="149" y="18"/>
                  </a:lnTo>
                  <a:lnTo>
                    <a:pt x="166" y="21"/>
                  </a:lnTo>
                  <a:lnTo>
                    <a:pt x="182" y="22"/>
                  </a:lnTo>
                  <a:lnTo>
                    <a:pt x="197" y="24"/>
                  </a:lnTo>
                  <a:lnTo>
                    <a:pt x="213" y="26"/>
                  </a:lnTo>
                  <a:lnTo>
                    <a:pt x="229" y="29"/>
                  </a:lnTo>
                  <a:lnTo>
                    <a:pt x="244" y="30"/>
                  </a:lnTo>
                  <a:lnTo>
                    <a:pt x="260" y="32"/>
                  </a:lnTo>
                  <a:lnTo>
                    <a:pt x="258" y="35"/>
                  </a:lnTo>
                  <a:lnTo>
                    <a:pt x="255" y="39"/>
                  </a:lnTo>
                  <a:lnTo>
                    <a:pt x="252" y="44"/>
                  </a:lnTo>
                  <a:lnTo>
                    <a:pt x="250" y="47"/>
                  </a:lnTo>
                  <a:lnTo>
                    <a:pt x="249" y="55"/>
                  </a:lnTo>
                  <a:lnTo>
                    <a:pt x="247" y="63"/>
                  </a:lnTo>
                  <a:lnTo>
                    <a:pt x="245" y="71"/>
                  </a:lnTo>
                  <a:lnTo>
                    <a:pt x="244" y="79"/>
                  </a:lnTo>
                  <a:lnTo>
                    <a:pt x="240" y="80"/>
                  </a:lnTo>
                  <a:lnTo>
                    <a:pt x="237" y="83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29" y="88"/>
                  </a:lnTo>
                  <a:lnTo>
                    <a:pt x="229" y="92"/>
                  </a:lnTo>
                  <a:lnTo>
                    <a:pt x="229" y="95"/>
                  </a:lnTo>
                  <a:lnTo>
                    <a:pt x="228" y="99"/>
                  </a:lnTo>
                  <a:lnTo>
                    <a:pt x="231" y="100"/>
                  </a:lnTo>
                  <a:lnTo>
                    <a:pt x="235" y="100"/>
                  </a:lnTo>
                  <a:lnTo>
                    <a:pt x="238" y="100"/>
                  </a:lnTo>
                  <a:lnTo>
                    <a:pt x="242" y="101"/>
                  </a:lnTo>
                  <a:lnTo>
                    <a:pt x="240" y="107"/>
                  </a:lnTo>
                  <a:lnTo>
                    <a:pt x="240" y="113"/>
                  </a:lnTo>
                  <a:lnTo>
                    <a:pt x="239" y="118"/>
                  </a:lnTo>
                  <a:lnTo>
                    <a:pt x="238" y="124"/>
                  </a:lnTo>
                  <a:lnTo>
                    <a:pt x="236" y="124"/>
                  </a:lnTo>
                  <a:lnTo>
                    <a:pt x="234" y="125"/>
                  </a:lnTo>
                  <a:lnTo>
                    <a:pt x="230" y="125"/>
                  </a:lnTo>
                  <a:lnTo>
                    <a:pt x="228" y="127"/>
                  </a:lnTo>
                  <a:lnTo>
                    <a:pt x="230" y="130"/>
                  </a:lnTo>
                  <a:lnTo>
                    <a:pt x="231" y="133"/>
                  </a:lnTo>
                  <a:lnTo>
                    <a:pt x="234" y="138"/>
                  </a:lnTo>
                  <a:lnTo>
                    <a:pt x="235" y="141"/>
                  </a:lnTo>
                  <a:lnTo>
                    <a:pt x="234" y="146"/>
                  </a:lnTo>
                  <a:lnTo>
                    <a:pt x="234" y="150"/>
                  </a:lnTo>
                  <a:lnTo>
                    <a:pt x="234" y="153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1"/>
                  </a:lnTo>
                  <a:lnTo>
                    <a:pt x="225" y="163"/>
                  </a:lnTo>
                  <a:lnTo>
                    <a:pt x="223" y="166"/>
                  </a:lnTo>
                  <a:lnTo>
                    <a:pt x="225" y="169"/>
                  </a:lnTo>
                  <a:lnTo>
                    <a:pt x="228" y="173"/>
                  </a:lnTo>
                  <a:lnTo>
                    <a:pt x="230" y="176"/>
                  </a:lnTo>
                  <a:lnTo>
                    <a:pt x="232" y="178"/>
                  </a:lnTo>
                  <a:lnTo>
                    <a:pt x="231" y="183"/>
                  </a:lnTo>
                  <a:lnTo>
                    <a:pt x="230" y="186"/>
                  </a:lnTo>
                  <a:lnTo>
                    <a:pt x="229" y="190"/>
                  </a:lnTo>
                  <a:lnTo>
                    <a:pt x="228" y="194"/>
                  </a:lnTo>
                  <a:lnTo>
                    <a:pt x="227" y="197"/>
                  </a:lnTo>
                  <a:lnTo>
                    <a:pt x="224" y="200"/>
                  </a:lnTo>
                  <a:lnTo>
                    <a:pt x="223" y="203"/>
                  </a:lnTo>
                  <a:lnTo>
                    <a:pt x="221" y="206"/>
                  </a:lnTo>
                  <a:lnTo>
                    <a:pt x="220" y="211"/>
                  </a:lnTo>
                  <a:lnTo>
                    <a:pt x="217" y="216"/>
                  </a:lnTo>
                  <a:lnTo>
                    <a:pt x="216" y="221"/>
                  </a:lnTo>
                  <a:lnTo>
                    <a:pt x="214" y="226"/>
                  </a:lnTo>
                  <a:lnTo>
                    <a:pt x="210" y="229"/>
                  </a:lnTo>
                  <a:lnTo>
                    <a:pt x="208" y="231"/>
                  </a:lnTo>
                  <a:lnTo>
                    <a:pt x="205" y="235"/>
                  </a:lnTo>
                  <a:lnTo>
                    <a:pt x="202" y="238"/>
                  </a:lnTo>
                  <a:lnTo>
                    <a:pt x="196" y="242"/>
                  </a:lnTo>
                  <a:lnTo>
                    <a:pt x="186" y="244"/>
                  </a:lnTo>
                  <a:lnTo>
                    <a:pt x="175" y="245"/>
                  </a:lnTo>
                  <a:lnTo>
                    <a:pt x="163" y="246"/>
                  </a:lnTo>
                  <a:lnTo>
                    <a:pt x="151" y="246"/>
                  </a:lnTo>
                  <a:lnTo>
                    <a:pt x="137" y="246"/>
                  </a:lnTo>
                  <a:lnTo>
                    <a:pt x="122" y="245"/>
                  </a:lnTo>
                  <a:lnTo>
                    <a:pt x="107" y="243"/>
                  </a:lnTo>
                  <a:lnTo>
                    <a:pt x="93" y="241"/>
                  </a:lnTo>
                  <a:lnTo>
                    <a:pt x="78" y="238"/>
                  </a:lnTo>
                  <a:lnTo>
                    <a:pt x="64" y="236"/>
                  </a:lnTo>
                  <a:lnTo>
                    <a:pt x="52" y="233"/>
                  </a:lnTo>
                  <a:lnTo>
                    <a:pt x="40" y="228"/>
                  </a:lnTo>
                  <a:lnTo>
                    <a:pt x="30" y="224"/>
                  </a:lnTo>
                  <a:lnTo>
                    <a:pt x="22" y="220"/>
                  </a:lnTo>
                  <a:lnTo>
                    <a:pt x="15" y="215"/>
                  </a:lnTo>
                  <a:lnTo>
                    <a:pt x="12" y="205"/>
                  </a:lnTo>
                  <a:lnTo>
                    <a:pt x="11" y="193"/>
                  </a:lnTo>
                  <a:lnTo>
                    <a:pt x="10" y="182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0"/>
                  </a:lnTo>
                  <a:lnTo>
                    <a:pt x="3" y="155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3" y="143"/>
                  </a:lnTo>
                  <a:lnTo>
                    <a:pt x="18" y="140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4" y="139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3" y="114"/>
                  </a:lnTo>
                  <a:lnTo>
                    <a:pt x="7" y="113"/>
                  </a:lnTo>
                  <a:lnTo>
                    <a:pt x="10" y="112"/>
                  </a:lnTo>
                  <a:lnTo>
                    <a:pt x="13" y="112"/>
                  </a:lnTo>
                  <a:lnTo>
                    <a:pt x="18" y="110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7" y="85"/>
                  </a:lnTo>
                  <a:lnTo>
                    <a:pt x="5" y="82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76"/>
                  </a:lnTo>
                  <a:lnTo>
                    <a:pt x="22" y="74"/>
                  </a:lnTo>
                  <a:lnTo>
                    <a:pt x="23" y="70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3" y="23"/>
                  </a:lnTo>
                  <a:lnTo>
                    <a:pt x="12" y="17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3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527"/>
            <p:cNvSpPr>
              <a:spLocks noChangeAspect="1"/>
            </p:cNvSpPr>
            <p:nvPr/>
          </p:nvSpPr>
          <p:spPr bwMode="auto">
            <a:xfrm>
              <a:off x="4686" y="3269"/>
              <a:ext cx="79" cy="81"/>
            </a:xfrm>
            <a:custGeom>
              <a:avLst/>
              <a:gdLst>
                <a:gd name="T0" fmla="*/ 0 w 236"/>
                <a:gd name="T1" fmla="*/ 0 h 243"/>
                <a:gd name="T2" fmla="*/ 0 w 236"/>
                <a:gd name="T3" fmla="*/ 0 h 243"/>
                <a:gd name="T4" fmla="*/ 1 w 236"/>
                <a:gd name="T5" fmla="*/ 0 h 243"/>
                <a:gd name="T6" fmla="*/ 1 w 236"/>
                <a:gd name="T7" fmla="*/ 0 h 243"/>
                <a:gd name="T8" fmla="*/ 1 w 236"/>
                <a:gd name="T9" fmla="*/ 0 h 243"/>
                <a:gd name="T10" fmla="*/ 1 w 236"/>
                <a:gd name="T11" fmla="*/ 0 h 243"/>
                <a:gd name="T12" fmla="*/ 1 w 236"/>
                <a:gd name="T13" fmla="*/ 0 h 243"/>
                <a:gd name="T14" fmla="*/ 1 w 236"/>
                <a:gd name="T15" fmla="*/ 0 h 243"/>
                <a:gd name="T16" fmla="*/ 1 w 236"/>
                <a:gd name="T17" fmla="*/ 0 h 243"/>
                <a:gd name="T18" fmla="*/ 1 w 236"/>
                <a:gd name="T19" fmla="*/ 0 h 243"/>
                <a:gd name="T20" fmla="*/ 1 w 236"/>
                <a:gd name="T21" fmla="*/ 0 h 243"/>
                <a:gd name="T22" fmla="*/ 1 w 236"/>
                <a:gd name="T23" fmla="*/ 0 h 243"/>
                <a:gd name="T24" fmla="*/ 1 w 236"/>
                <a:gd name="T25" fmla="*/ 0 h 243"/>
                <a:gd name="T26" fmla="*/ 1 w 236"/>
                <a:gd name="T27" fmla="*/ 1 h 243"/>
                <a:gd name="T28" fmla="*/ 1 w 236"/>
                <a:gd name="T29" fmla="*/ 1 h 243"/>
                <a:gd name="T30" fmla="*/ 1 w 236"/>
                <a:gd name="T31" fmla="*/ 1 h 243"/>
                <a:gd name="T32" fmla="*/ 1 w 236"/>
                <a:gd name="T33" fmla="*/ 1 h 243"/>
                <a:gd name="T34" fmla="*/ 1 w 236"/>
                <a:gd name="T35" fmla="*/ 1 h 243"/>
                <a:gd name="T36" fmla="*/ 1 w 236"/>
                <a:gd name="T37" fmla="*/ 1 h 243"/>
                <a:gd name="T38" fmla="*/ 1 w 236"/>
                <a:gd name="T39" fmla="*/ 1 h 243"/>
                <a:gd name="T40" fmla="*/ 1 w 236"/>
                <a:gd name="T41" fmla="*/ 1 h 243"/>
                <a:gd name="T42" fmla="*/ 1 w 236"/>
                <a:gd name="T43" fmla="*/ 1 h 243"/>
                <a:gd name="T44" fmla="*/ 1 w 236"/>
                <a:gd name="T45" fmla="*/ 1 h 243"/>
                <a:gd name="T46" fmla="*/ 1 w 236"/>
                <a:gd name="T47" fmla="*/ 1 h 243"/>
                <a:gd name="T48" fmla="*/ 1 w 236"/>
                <a:gd name="T49" fmla="*/ 1 h 243"/>
                <a:gd name="T50" fmla="*/ 1 w 236"/>
                <a:gd name="T51" fmla="*/ 1 h 243"/>
                <a:gd name="T52" fmla="*/ 0 w 236"/>
                <a:gd name="T53" fmla="*/ 1 h 243"/>
                <a:gd name="T54" fmla="*/ 0 w 236"/>
                <a:gd name="T55" fmla="*/ 1 h 243"/>
                <a:gd name="T56" fmla="*/ 0 w 236"/>
                <a:gd name="T57" fmla="*/ 1 h 243"/>
                <a:gd name="T58" fmla="*/ 0 w 236"/>
                <a:gd name="T59" fmla="*/ 1 h 243"/>
                <a:gd name="T60" fmla="*/ 0 w 236"/>
                <a:gd name="T61" fmla="*/ 1 h 243"/>
                <a:gd name="T62" fmla="*/ 0 w 236"/>
                <a:gd name="T63" fmla="*/ 1 h 243"/>
                <a:gd name="T64" fmla="*/ 0 w 236"/>
                <a:gd name="T65" fmla="*/ 1 h 243"/>
                <a:gd name="T66" fmla="*/ 0 w 236"/>
                <a:gd name="T67" fmla="*/ 1 h 243"/>
                <a:gd name="T68" fmla="*/ 0 w 236"/>
                <a:gd name="T69" fmla="*/ 1 h 243"/>
                <a:gd name="T70" fmla="*/ 0 w 236"/>
                <a:gd name="T71" fmla="*/ 0 h 243"/>
                <a:gd name="T72" fmla="*/ 0 w 236"/>
                <a:gd name="T73" fmla="*/ 0 h 243"/>
                <a:gd name="T74" fmla="*/ 0 w 236"/>
                <a:gd name="T75" fmla="*/ 0 h 243"/>
                <a:gd name="T76" fmla="*/ 0 w 236"/>
                <a:gd name="T77" fmla="*/ 0 h 243"/>
                <a:gd name="T78" fmla="*/ 0 w 236"/>
                <a:gd name="T79" fmla="*/ 0 h 243"/>
                <a:gd name="T80" fmla="*/ 0 w 236"/>
                <a:gd name="T81" fmla="*/ 0 h 243"/>
                <a:gd name="T82" fmla="*/ 0 w 236"/>
                <a:gd name="T83" fmla="*/ 0 h 243"/>
                <a:gd name="T84" fmla="*/ 0 w 236"/>
                <a:gd name="T85" fmla="*/ 0 h 243"/>
                <a:gd name="T86" fmla="*/ 0 w 236"/>
                <a:gd name="T87" fmla="*/ 0 h 243"/>
                <a:gd name="T88" fmla="*/ 0 w 236"/>
                <a:gd name="T89" fmla="*/ 0 h 243"/>
                <a:gd name="T90" fmla="*/ 0 w 236"/>
                <a:gd name="T91" fmla="*/ 0 h 243"/>
                <a:gd name="T92" fmla="*/ 0 w 236"/>
                <a:gd name="T93" fmla="*/ 0 h 2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43"/>
                <a:gd name="T143" fmla="*/ 236 w 236"/>
                <a:gd name="T144" fmla="*/ 243 h 2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43">
                  <a:moveTo>
                    <a:pt x="8" y="0"/>
                  </a:moveTo>
                  <a:lnTo>
                    <a:pt x="22" y="2"/>
                  </a:lnTo>
                  <a:lnTo>
                    <a:pt x="37" y="4"/>
                  </a:lnTo>
                  <a:lnTo>
                    <a:pt x="51" y="6"/>
                  </a:lnTo>
                  <a:lnTo>
                    <a:pt x="66" y="8"/>
                  </a:lnTo>
                  <a:lnTo>
                    <a:pt x="80" y="9"/>
                  </a:lnTo>
                  <a:lnTo>
                    <a:pt x="93" y="12"/>
                  </a:lnTo>
                  <a:lnTo>
                    <a:pt x="108" y="13"/>
                  </a:lnTo>
                  <a:lnTo>
                    <a:pt x="122" y="15"/>
                  </a:lnTo>
                  <a:lnTo>
                    <a:pt x="136" y="17"/>
                  </a:lnTo>
                  <a:lnTo>
                    <a:pt x="151" y="19"/>
                  </a:lnTo>
                  <a:lnTo>
                    <a:pt x="165" y="21"/>
                  </a:lnTo>
                  <a:lnTo>
                    <a:pt x="180" y="22"/>
                  </a:lnTo>
                  <a:lnTo>
                    <a:pt x="194" y="24"/>
                  </a:lnTo>
                  <a:lnTo>
                    <a:pt x="208" y="27"/>
                  </a:lnTo>
                  <a:lnTo>
                    <a:pt x="223" y="28"/>
                  </a:lnTo>
                  <a:lnTo>
                    <a:pt x="236" y="30"/>
                  </a:lnTo>
                  <a:lnTo>
                    <a:pt x="234" y="33"/>
                  </a:lnTo>
                  <a:lnTo>
                    <a:pt x="233" y="37"/>
                  </a:lnTo>
                  <a:lnTo>
                    <a:pt x="231" y="40"/>
                  </a:lnTo>
                  <a:lnTo>
                    <a:pt x="228" y="45"/>
                  </a:lnTo>
                  <a:lnTo>
                    <a:pt x="227" y="53"/>
                  </a:lnTo>
                  <a:lnTo>
                    <a:pt x="225" y="61"/>
                  </a:lnTo>
                  <a:lnTo>
                    <a:pt x="224" y="69"/>
                  </a:lnTo>
                  <a:lnTo>
                    <a:pt x="221" y="77"/>
                  </a:lnTo>
                  <a:lnTo>
                    <a:pt x="218" y="78"/>
                  </a:lnTo>
                  <a:lnTo>
                    <a:pt x="216" y="80"/>
                  </a:lnTo>
                  <a:lnTo>
                    <a:pt x="212" y="81"/>
                  </a:lnTo>
                  <a:lnTo>
                    <a:pt x="209" y="82"/>
                  </a:lnTo>
                  <a:lnTo>
                    <a:pt x="209" y="86"/>
                  </a:lnTo>
                  <a:lnTo>
                    <a:pt x="209" y="90"/>
                  </a:lnTo>
                  <a:lnTo>
                    <a:pt x="208" y="93"/>
                  </a:lnTo>
                  <a:lnTo>
                    <a:pt x="208" y="97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7" y="98"/>
                  </a:lnTo>
                  <a:lnTo>
                    <a:pt x="220" y="98"/>
                  </a:lnTo>
                  <a:lnTo>
                    <a:pt x="219" y="104"/>
                  </a:lnTo>
                  <a:lnTo>
                    <a:pt x="218" y="110"/>
                  </a:lnTo>
                  <a:lnTo>
                    <a:pt x="217" y="115"/>
                  </a:lnTo>
                  <a:lnTo>
                    <a:pt x="216" y="121"/>
                  </a:lnTo>
                  <a:lnTo>
                    <a:pt x="213" y="122"/>
                  </a:lnTo>
                  <a:lnTo>
                    <a:pt x="211" y="122"/>
                  </a:lnTo>
                  <a:lnTo>
                    <a:pt x="209" y="123"/>
                  </a:lnTo>
                  <a:lnTo>
                    <a:pt x="206" y="125"/>
                  </a:lnTo>
                  <a:lnTo>
                    <a:pt x="208" y="128"/>
                  </a:lnTo>
                  <a:lnTo>
                    <a:pt x="210" y="131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2" y="143"/>
                  </a:lnTo>
                  <a:lnTo>
                    <a:pt x="212" y="146"/>
                  </a:lnTo>
                  <a:lnTo>
                    <a:pt x="211" y="151"/>
                  </a:lnTo>
                  <a:lnTo>
                    <a:pt x="211" y="154"/>
                  </a:lnTo>
                  <a:lnTo>
                    <a:pt x="209" y="157"/>
                  </a:lnTo>
                  <a:lnTo>
                    <a:pt x="206" y="159"/>
                  </a:lnTo>
                  <a:lnTo>
                    <a:pt x="204" y="161"/>
                  </a:lnTo>
                  <a:lnTo>
                    <a:pt x="202" y="164"/>
                  </a:lnTo>
                  <a:lnTo>
                    <a:pt x="204" y="167"/>
                  </a:lnTo>
                  <a:lnTo>
                    <a:pt x="206" y="169"/>
                  </a:lnTo>
                  <a:lnTo>
                    <a:pt x="208" y="173"/>
                  </a:lnTo>
                  <a:lnTo>
                    <a:pt x="210" y="176"/>
                  </a:lnTo>
                  <a:lnTo>
                    <a:pt x="209" y="180"/>
                  </a:lnTo>
                  <a:lnTo>
                    <a:pt x="209" y="183"/>
                  </a:lnTo>
                  <a:lnTo>
                    <a:pt x="208" y="188"/>
                  </a:lnTo>
                  <a:lnTo>
                    <a:pt x="206" y="191"/>
                  </a:lnTo>
                  <a:lnTo>
                    <a:pt x="205" y="194"/>
                  </a:lnTo>
                  <a:lnTo>
                    <a:pt x="203" y="197"/>
                  </a:lnTo>
                  <a:lnTo>
                    <a:pt x="202" y="201"/>
                  </a:lnTo>
                  <a:lnTo>
                    <a:pt x="199" y="203"/>
                  </a:lnTo>
                  <a:lnTo>
                    <a:pt x="198" y="207"/>
                  </a:lnTo>
                  <a:lnTo>
                    <a:pt x="196" y="213"/>
                  </a:lnTo>
                  <a:lnTo>
                    <a:pt x="195" y="218"/>
                  </a:lnTo>
                  <a:lnTo>
                    <a:pt x="193" y="224"/>
                  </a:lnTo>
                  <a:lnTo>
                    <a:pt x="190" y="226"/>
                  </a:lnTo>
                  <a:lnTo>
                    <a:pt x="188" y="229"/>
                  </a:lnTo>
                  <a:lnTo>
                    <a:pt x="185" y="233"/>
                  </a:lnTo>
                  <a:lnTo>
                    <a:pt x="182" y="236"/>
                  </a:lnTo>
                  <a:lnTo>
                    <a:pt x="167" y="241"/>
                  </a:lnTo>
                  <a:lnTo>
                    <a:pt x="146" y="243"/>
                  </a:lnTo>
                  <a:lnTo>
                    <a:pt x="122" y="243"/>
                  </a:lnTo>
                  <a:lnTo>
                    <a:pt x="96" y="241"/>
                  </a:lnTo>
                  <a:lnTo>
                    <a:pt x="70" y="237"/>
                  </a:lnTo>
                  <a:lnTo>
                    <a:pt x="46" y="231"/>
                  </a:lnTo>
                  <a:lnTo>
                    <a:pt x="26" y="224"/>
                  </a:lnTo>
                  <a:lnTo>
                    <a:pt x="12" y="214"/>
                  </a:lnTo>
                  <a:lnTo>
                    <a:pt x="11" y="204"/>
                  </a:lnTo>
                  <a:lnTo>
                    <a:pt x="9" y="192"/>
                  </a:lnTo>
                  <a:lnTo>
                    <a:pt x="9" y="18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5"/>
                  </a:lnTo>
                  <a:lnTo>
                    <a:pt x="2" y="163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6" y="145"/>
                  </a:lnTo>
                  <a:lnTo>
                    <a:pt x="9" y="144"/>
                  </a:lnTo>
                  <a:lnTo>
                    <a:pt x="13" y="142"/>
                  </a:lnTo>
                  <a:lnTo>
                    <a:pt x="16" y="139"/>
                  </a:lnTo>
                  <a:lnTo>
                    <a:pt x="12" y="139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1" y="133"/>
                  </a:lnTo>
                  <a:lnTo>
                    <a:pt x="2" y="126"/>
                  </a:lnTo>
                  <a:lnTo>
                    <a:pt x="2" y="119"/>
                  </a:lnTo>
                  <a:lnTo>
                    <a:pt x="4" y="113"/>
                  </a:lnTo>
                  <a:lnTo>
                    <a:pt x="6" y="112"/>
                  </a:lnTo>
                  <a:lnTo>
                    <a:pt x="9" y="111"/>
                  </a:lnTo>
                  <a:lnTo>
                    <a:pt x="13" y="111"/>
                  </a:lnTo>
                  <a:lnTo>
                    <a:pt x="16" y="110"/>
                  </a:lnTo>
                  <a:lnTo>
                    <a:pt x="14" y="106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80"/>
                  </a:lnTo>
                  <a:lnTo>
                    <a:pt x="14" y="77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5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528"/>
            <p:cNvSpPr>
              <a:spLocks noChangeAspect="1"/>
            </p:cNvSpPr>
            <p:nvPr/>
          </p:nvSpPr>
          <p:spPr bwMode="auto">
            <a:xfrm>
              <a:off x="4689" y="3269"/>
              <a:ext cx="72" cy="81"/>
            </a:xfrm>
            <a:custGeom>
              <a:avLst/>
              <a:gdLst>
                <a:gd name="T0" fmla="*/ 0 w 214"/>
                <a:gd name="T1" fmla="*/ 0 h 239"/>
                <a:gd name="T2" fmla="*/ 0 w 214"/>
                <a:gd name="T3" fmla="*/ 0 h 239"/>
                <a:gd name="T4" fmla="*/ 0 w 214"/>
                <a:gd name="T5" fmla="*/ 0 h 239"/>
                <a:gd name="T6" fmla="*/ 1 w 214"/>
                <a:gd name="T7" fmla="*/ 0 h 239"/>
                <a:gd name="T8" fmla="*/ 1 w 214"/>
                <a:gd name="T9" fmla="*/ 0 h 239"/>
                <a:gd name="T10" fmla="*/ 1 w 214"/>
                <a:gd name="T11" fmla="*/ 0 h 239"/>
                <a:gd name="T12" fmla="*/ 1 w 214"/>
                <a:gd name="T13" fmla="*/ 0 h 239"/>
                <a:gd name="T14" fmla="*/ 1 w 214"/>
                <a:gd name="T15" fmla="*/ 0 h 239"/>
                <a:gd name="T16" fmla="*/ 1 w 214"/>
                <a:gd name="T17" fmla="*/ 0 h 239"/>
                <a:gd name="T18" fmla="*/ 1 w 214"/>
                <a:gd name="T19" fmla="*/ 0 h 239"/>
                <a:gd name="T20" fmla="*/ 1 w 214"/>
                <a:gd name="T21" fmla="*/ 0 h 239"/>
                <a:gd name="T22" fmla="*/ 1 w 214"/>
                <a:gd name="T23" fmla="*/ 0 h 239"/>
                <a:gd name="T24" fmla="*/ 1 w 214"/>
                <a:gd name="T25" fmla="*/ 0 h 239"/>
                <a:gd name="T26" fmla="*/ 1 w 214"/>
                <a:gd name="T27" fmla="*/ 1 h 239"/>
                <a:gd name="T28" fmla="*/ 1 w 214"/>
                <a:gd name="T29" fmla="*/ 1 h 239"/>
                <a:gd name="T30" fmla="*/ 1 w 214"/>
                <a:gd name="T31" fmla="*/ 1 h 239"/>
                <a:gd name="T32" fmla="*/ 1 w 214"/>
                <a:gd name="T33" fmla="*/ 1 h 239"/>
                <a:gd name="T34" fmla="*/ 1 w 214"/>
                <a:gd name="T35" fmla="*/ 1 h 239"/>
                <a:gd name="T36" fmla="*/ 1 w 214"/>
                <a:gd name="T37" fmla="*/ 1 h 239"/>
                <a:gd name="T38" fmla="*/ 1 w 214"/>
                <a:gd name="T39" fmla="*/ 1 h 239"/>
                <a:gd name="T40" fmla="*/ 1 w 214"/>
                <a:gd name="T41" fmla="*/ 1 h 239"/>
                <a:gd name="T42" fmla="*/ 1 w 214"/>
                <a:gd name="T43" fmla="*/ 1 h 239"/>
                <a:gd name="T44" fmla="*/ 1 w 214"/>
                <a:gd name="T45" fmla="*/ 1 h 239"/>
                <a:gd name="T46" fmla="*/ 1 w 214"/>
                <a:gd name="T47" fmla="*/ 1 h 239"/>
                <a:gd name="T48" fmla="*/ 1 w 214"/>
                <a:gd name="T49" fmla="*/ 1 h 239"/>
                <a:gd name="T50" fmla="*/ 1 w 214"/>
                <a:gd name="T51" fmla="*/ 1 h 239"/>
                <a:gd name="T52" fmla="*/ 0 w 214"/>
                <a:gd name="T53" fmla="*/ 1 h 239"/>
                <a:gd name="T54" fmla="*/ 0 w 214"/>
                <a:gd name="T55" fmla="*/ 1 h 239"/>
                <a:gd name="T56" fmla="*/ 0 w 214"/>
                <a:gd name="T57" fmla="*/ 1 h 239"/>
                <a:gd name="T58" fmla="*/ 0 w 214"/>
                <a:gd name="T59" fmla="*/ 1 h 239"/>
                <a:gd name="T60" fmla="*/ 0 w 214"/>
                <a:gd name="T61" fmla="*/ 1 h 239"/>
                <a:gd name="T62" fmla="*/ 0 w 214"/>
                <a:gd name="T63" fmla="*/ 1 h 239"/>
                <a:gd name="T64" fmla="*/ 0 w 214"/>
                <a:gd name="T65" fmla="*/ 1 h 239"/>
                <a:gd name="T66" fmla="*/ 0 w 214"/>
                <a:gd name="T67" fmla="*/ 1 h 239"/>
                <a:gd name="T68" fmla="*/ 0 w 214"/>
                <a:gd name="T69" fmla="*/ 1 h 239"/>
                <a:gd name="T70" fmla="*/ 0 w 214"/>
                <a:gd name="T71" fmla="*/ 1 h 239"/>
                <a:gd name="T72" fmla="*/ 0 w 214"/>
                <a:gd name="T73" fmla="*/ 0 h 239"/>
                <a:gd name="T74" fmla="*/ 0 w 214"/>
                <a:gd name="T75" fmla="*/ 0 h 239"/>
                <a:gd name="T76" fmla="*/ 0 w 214"/>
                <a:gd name="T77" fmla="*/ 0 h 239"/>
                <a:gd name="T78" fmla="*/ 0 w 214"/>
                <a:gd name="T79" fmla="*/ 0 h 239"/>
                <a:gd name="T80" fmla="*/ 0 w 214"/>
                <a:gd name="T81" fmla="*/ 0 h 239"/>
                <a:gd name="T82" fmla="*/ 0 w 214"/>
                <a:gd name="T83" fmla="*/ 0 h 239"/>
                <a:gd name="T84" fmla="*/ 0 w 214"/>
                <a:gd name="T85" fmla="*/ 0 h 239"/>
                <a:gd name="T86" fmla="*/ 0 w 214"/>
                <a:gd name="T87" fmla="*/ 0 h 239"/>
                <a:gd name="T88" fmla="*/ 0 w 214"/>
                <a:gd name="T89" fmla="*/ 0 h 239"/>
                <a:gd name="T90" fmla="*/ 0 w 214"/>
                <a:gd name="T91" fmla="*/ 0 h 239"/>
                <a:gd name="T92" fmla="*/ 0 w 21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239"/>
                <a:gd name="T143" fmla="*/ 214 w 21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239">
                  <a:moveTo>
                    <a:pt x="10" y="0"/>
                  </a:moveTo>
                  <a:lnTo>
                    <a:pt x="23" y="1"/>
                  </a:lnTo>
                  <a:lnTo>
                    <a:pt x="35" y="3"/>
                  </a:lnTo>
                  <a:lnTo>
                    <a:pt x="48" y="4"/>
                  </a:lnTo>
                  <a:lnTo>
                    <a:pt x="61" y="5"/>
                  </a:lnTo>
                  <a:lnTo>
                    <a:pt x="73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2"/>
                  </a:lnTo>
                  <a:lnTo>
                    <a:pt x="125" y="15"/>
                  </a:lnTo>
                  <a:lnTo>
                    <a:pt x="138" y="16"/>
                  </a:lnTo>
                  <a:lnTo>
                    <a:pt x="150" y="18"/>
                  </a:lnTo>
                  <a:lnTo>
                    <a:pt x="163" y="19"/>
                  </a:lnTo>
                  <a:lnTo>
                    <a:pt x="176" y="21"/>
                  </a:lnTo>
                  <a:lnTo>
                    <a:pt x="188" y="23"/>
                  </a:lnTo>
                  <a:lnTo>
                    <a:pt x="201" y="25"/>
                  </a:lnTo>
                  <a:lnTo>
                    <a:pt x="214" y="26"/>
                  </a:lnTo>
                  <a:lnTo>
                    <a:pt x="212" y="29"/>
                  </a:lnTo>
                  <a:lnTo>
                    <a:pt x="209" y="33"/>
                  </a:lnTo>
                  <a:lnTo>
                    <a:pt x="208" y="36"/>
                  </a:lnTo>
                  <a:lnTo>
                    <a:pt x="206" y="41"/>
                  </a:lnTo>
                  <a:lnTo>
                    <a:pt x="205" y="49"/>
                  </a:lnTo>
                  <a:lnTo>
                    <a:pt x="202" y="56"/>
                  </a:lnTo>
                  <a:lnTo>
                    <a:pt x="201" y="64"/>
                  </a:lnTo>
                  <a:lnTo>
                    <a:pt x="199" y="72"/>
                  </a:lnTo>
                  <a:lnTo>
                    <a:pt x="197" y="73"/>
                  </a:lnTo>
                  <a:lnTo>
                    <a:pt x="194" y="74"/>
                  </a:lnTo>
                  <a:lnTo>
                    <a:pt x="191" y="77"/>
                  </a:lnTo>
                  <a:lnTo>
                    <a:pt x="188" y="78"/>
                  </a:lnTo>
                  <a:lnTo>
                    <a:pt x="187" y="82"/>
                  </a:lnTo>
                  <a:lnTo>
                    <a:pt x="187" y="86"/>
                  </a:lnTo>
                  <a:lnTo>
                    <a:pt x="187" y="89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8" y="94"/>
                  </a:lnTo>
                  <a:lnTo>
                    <a:pt x="197" y="100"/>
                  </a:lnTo>
                  <a:lnTo>
                    <a:pt x="197" y="106"/>
                  </a:lnTo>
                  <a:lnTo>
                    <a:pt x="195" y="111"/>
                  </a:lnTo>
                  <a:lnTo>
                    <a:pt x="194" y="117"/>
                  </a:lnTo>
                  <a:lnTo>
                    <a:pt x="192" y="117"/>
                  </a:lnTo>
                  <a:lnTo>
                    <a:pt x="190" y="118"/>
                  </a:lnTo>
                  <a:lnTo>
                    <a:pt x="187" y="118"/>
                  </a:lnTo>
                  <a:lnTo>
                    <a:pt x="185" y="119"/>
                  </a:lnTo>
                  <a:lnTo>
                    <a:pt x="186" y="123"/>
                  </a:lnTo>
                  <a:lnTo>
                    <a:pt x="188" y="126"/>
                  </a:lnTo>
                  <a:lnTo>
                    <a:pt x="190" y="131"/>
                  </a:lnTo>
                  <a:lnTo>
                    <a:pt x="191" y="134"/>
                  </a:lnTo>
                  <a:lnTo>
                    <a:pt x="190" y="138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8" y="150"/>
                  </a:lnTo>
                  <a:lnTo>
                    <a:pt x="187" y="153"/>
                  </a:lnTo>
                  <a:lnTo>
                    <a:pt x="185" y="154"/>
                  </a:lnTo>
                  <a:lnTo>
                    <a:pt x="184" y="156"/>
                  </a:lnTo>
                  <a:lnTo>
                    <a:pt x="182" y="159"/>
                  </a:lnTo>
                  <a:lnTo>
                    <a:pt x="184" y="162"/>
                  </a:lnTo>
                  <a:lnTo>
                    <a:pt x="185" y="165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7" y="176"/>
                  </a:lnTo>
                  <a:lnTo>
                    <a:pt x="186" y="179"/>
                  </a:lnTo>
                  <a:lnTo>
                    <a:pt x="185" y="183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2" y="192"/>
                  </a:lnTo>
                  <a:lnTo>
                    <a:pt x="179" y="195"/>
                  </a:lnTo>
                  <a:lnTo>
                    <a:pt x="178" y="198"/>
                  </a:lnTo>
                  <a:lnTo>
                    <a:pt x="177" y="202"/>
                  </a:lnTo>
                  <a:lnTo>
                    <a:pt x="176" y="208"/>
                  </a:lnTo>
                  <a:lnTo>
                    <a:pt x="174" y="213"/>
                  </a:lnTo>
                  <a:lnTo>
                    <a:pt x="172" y="218"/>
                  </a:lnTo>
                  <a:lnTo>
                    <a:pt x="170" y="222"/>
                  </a:lnTo>
                  <a:lnTo>
                    <a:pt x="168" y="224"/>
                  </a:lnTo>
                  <a:lnTo>
                    <a:pt x="165" y="228"/>
                  </a:lnTo>
                  <a:lnTo>
                    <a:pt x="163" y="231"/>
                  </a:lnTo>
                  <a:lnTo>
                    <a:pt x="149" y="237"/>
                  </a:lnTo>
                  <a:lnTo>
                    <a:pt x="131" y="239"/>
                  </a:lnTo>
                  <a:lnTo>
                    <a:pt x="109" y="239"/>
                  </a:lnTo>
                  <a:lnTo>
                    <a:pt x="85" y="238"/>
                  </a:lnTo>
                  <a:lnTo>
                    <a:pt x="62" y="233"/>
                  </a:lnTo>
                  <a:lnTo>
                    <a:pt x="40" y="228"/>
                  </a:lnTo>
                  <a:lnTo>
                    <a:pt x="21" y="221"/>
                  </a:lnTo>
                  <a:lnTo>
                    <a:pt x="10" y="212"/>
                  </a:lnTo>
                  <a:lnTo>
                    <a:pt x="9" y="201"/>
                  </a:lnTo>
                  <a:lnTo>
                    <a:pt x="8" y="190"/>
                  </a:lnTo>
                  <a:lnTo>
                    <a:pt x="8" y="17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5" y="164"/>
                  </a:lnTo>
                  <a:lnTo>
                    <a:pt x="4" y="163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2" y="146"/>
                  </a:lnTo>
                  <a:lnTo>
                    <a:pt x="5" y="144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5" y="138"/>
                  </a:lnTo>
                  <a:lnTo>
                    <a:pt x="11" y="137"/>
                  </a:lnTo>
                  <a:lnTo>
                    <a:pt x="8" y="137"/>
                  </a:lnTo>
                  <a:lnTo>
                    <a:pt x="4" y="137"/>
                  </a:lnTo>
                  <a:lnTo>
                    <a:pt x="0" y="135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8"/>
                  </a:lnTo>
                  <a:lnTo>
                    <a:pt x="12" y="104"/>
                  </a:lnTo>
                  <a:lnTo>
                    <a:pt x="11" y="101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2" y="36"/>
                  </a:lnTo>
                  <a:lnTo>
                    <a:pt x="12" y="29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529"/>
            <p:cNvSpPr>
              <a:spLocks noChangeAspect="1"/>
            </p:cNvSpPr>
            <p:nvPr/>
          </p:nvSpPr>
          <p:spPr bwMode="auto">
            <a:xfrm>
              <a:off x="4693" y="3270"/>
              <a:ext cx="64" cy="80"/>
            </a:xfrm>
            <a:custGeom>
              <a:avLst/>
              <a:gdLst>
                <a:gd name="T0" fmla="*/ 0 w 190"/>
                <a:gd name="T1" fmla="*/ 0 h 237"/>
                <a:gd name="T2" fmla="*/ 1 w 190"/>
                <a:gd name="T3" fmla="*/ 0 h 237"/>
                <a:gd name="T4" fmla="*/ 1 w 190"/>
                <a:gd name="T5" fmla="*/ 0 h 237"/>
                <a:gd name="T6" fmla="*/ 1 w 190"/>
                <a:gd name="T7" fmla="*/ 0 h 237"/>
                <a:gd name="T8" fmla="*/ 1 w 190"/>
                <a:gd name="T9" fmla="*/ 0 h 237"/>
                <a:gd name="T10" fmla="*/ 1 w 190"/>
                <a:gd name="T11" fmla="*/ 0 h 237"/>
                <a:gd name="T12" fmla="*/ 1 w 190"/>
                <a:gd name="T13" fmla="*/ 0 h 237"/>
                <a:gd name="T14" fmla="*/ 1 w 190"/>
                <a:gd name="T15" fmla="*/ 0 h 237"/>
                <a:gd name="T16" fmla="*/ 1 w 190"/>
                <a:gd name="T17" fmla="*/ 0 h 237"/>
                <a:gd name="T18" fmla="*/ 1 w 190"/>
                <a:gd name="T19" fmla="*/ 0 h 237"/>
                <a:gd name="T20" fmla="*/ 1 w 190"/>
                <a:gd name="T21" fmla="*/ 0 h 237"/>
                <a:gd name="T22" fmla="*/ 1 w 190"/>
                <a:gd name="T23" fmla="*/ 0 h 237"/>
                <a:gd name="T24" fmla="*/ 1 w 190"/>
                <a:gd name="T25" fmla="*/ 1 h 237"/>
                <a:gd name="T26" fmla="*/ 1 w 190"/>
                <a:gd name="T27" fmla="*/ 1 h 237"/>
                <a:gd name="T28" fmla="*/ 1 w 190"/>
                <a:gd name="T29" fmla="*/ 1 h 237"/>
                <a:gd name="T30" fmla="*/ 1 w 190"/>
                <a:gd name="T31" fmla="*/ 1 h 237"/>
                <a:gd name="T32" fmla="*/ 1 w 190"/>
                <a:gd name="T33" fmla="*/ 1 h 237"/>
                <a:gd name="T34" fmla="*/ 1 w 190"/>
                <a:gd name="T35" fmla="*/ 1 h 237"/>
                <a:gd name="T36" fmla="*/ 1 w 190"/>
                <a:gd name="T37" fmla="*/ 1 h 237"/>
                <a:gd name="T38" fmla="*/ 1 w 190"/>
                <a:gd name="T39" fmla="*/ 1 h 237"/>
                <a:gd name="T40" fmla="*/ 1 w 190"/>
                <a:gd name="T41" fmla="*/ 1 h 237"/>
                <a:gd name="T42" fmla="*/ 1 w 190"/>
                <a:gd name="T43" fmla="*/ 1 h 237"/>
                <a:gd name="T44" fmla="*/ 1 w 190"/>
                <a:gd name="T45" fmla="*/ 1 h 237"/>
                <a:gd name="T46" fmla="*/ 0 w 190"/>
                <a:gd name="T47" fmla="*/ 1 h 237"/>
                <a:gd name="T48" fmla="*/ 0 w 190"/>
                <a:gd name="T49" fmla="*/ 1 h 237"/>
                <a:gd name="T50" fmla="*/ 0 w 190"/>
                <a:gd name="T51" fmla="*/ 1 h 237"/>
                <a:gd name="T52" fmla="*/ 0 w 190"/>
                <a:gd name="T53" fmla="*/ 1 h 237"/>
                <a:gd name="T54" fmla="*/ 0 w 190"/>
                <a:gd name="T55" fmla="*/ 1 h 237"/>
                <a:gd name="T56" fmla="*/ 0 w 190"/>
                <a:gd name="T57" fmla="*/ 1 h 237"/>
                <a:gd name="T58" fmla="*/ 0 w 190"/>
                <a:gd name="T59" fmla="*/ 1 h 237"/>
                <a:gd name="T60" fmla="*/ 0 w 190"/>
                <a:gd name="T61" fmla="*/ 1 h 237"/>
                <a:gd name="T62" fmla="*/ 0 w 190"/>
                <a:gd name="T63" fmla="*/ 1 h 237"/>
                <a:gd name="T64" fmla="*/ 0 w 190"/>
                <a:gd name="T65" fmla="*/ 1 h 237"/>
                <a:gd name="T66" fmla="*/ 0 w 190"/>
                <a:gd name="T67" fmla="*/ 0 h 237"/>
                <a:gd name="T68" fmla="*/ 0 w 190"/>
                <a:gd name="T69" fmla="*/ 0 h 237"/>
                <a:gd name="T70" fmla="*/ 0 w 190"/>
                <a:gd name="T71" fmla="*/ 0 h 237"/>
                <a:gd name="T72" fmla="*/ 0 w 190"/>
                <a:gd name="T73" fmla="*/ 0 h 237"/>
                <a:gd name="T74" fmla="*/ 0 w 190"/>
                <a:gd name="T75" fmla="*/ 0 h 237"/>
                <a:gd name="T76" fmla="*/ 0 w 190"/>
                <a:gd name="T77" fmla="*/ 0 h 237"/>
                <a:gd name="T78" fmla="*/ 0 w 190"/>
                <a:gd name="T79" fmla="*/ 0 h 237"/>
                <a:gd name="T80" fmla="*/ 0 w 190"/>
                <a:gd name="T81" fmla="*/ 0 h 237"/>
                <a:gd name="T82" fmla="*/ 0 w 190"/>
                <a:gd name="T83" fmla="*/ 0 h 237"/>
                <a:gd name="T84" fmla="*/ 0 w 190"/>
                <a:gd name="T85" fmla="*/ 0 h 237"/>
                <a:gd name="T86" fmla="*/ 0 w 190"/>
                <a:gd name="T87" fmla="*/ 0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0"/>
                <a:gd name="T133" fmla="*/ 0 h 237"/>
                <a:gd name="T134" fmla="*/ 190 w 190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0" h="237">
                  <a:moveTo>
                    <a:pt x="10" y="0"/>
                  </a:moveTo>
                  <a:lnTo>
                    <a:pt x="33" y="3"/>
                  </a:lnTo>
                  <a:lnTo>
                    <a:pt x="55" y="6"/>
                  </a:lnTo>
                  <a:lnTo>
                    <a:pt x="78" y="9"/>
                  </a:lnTo>
                  <a:lnTo>
                    <a:pt x="100" y="11"/>
                  </a:lnTo>
                  <a:lnTo>
                    <a:pt x="123" y="15"/>
                  </a:lnTo>
                  <a:lnTo>
                    <a:pt x="145" y="17"/>
                  </a:lnTo>
                  <a:lnTo>
                    <a:pt x="168" y="21"/>
                  </a:lnTo>
                  <a:lnTo>
                    <a:pt x="190" y="23"/>
                  </a:lnTo>
                  <a:lnTo>
                    <a:pt x="189" y="26"/>
                  </a:lnTo>
                  <a:lnTo>
                    <a:pt x="187" y="31"/>
                  </a:lnTo>
                  <a:lnTo>
                    <a:pt x="186" y="34"/>
                  </a:lnTo>
                  <a:lnTo>
                    <a:pt x="183" y="39"/>
                  </a:lnTo>
                  <a:lnTo>
                    <a:pt x="182" y="47"/>
                  </a:lnTo>
                  <a:lnTo>
                    <a:pt x="180" y="54"/>
                  </a:lnTo>
                  <a:lnTo>
                    <a:pt x="179" y="62"/>
                  </a:lnTo>
                  <a:lnTo>
                    <a:pt x="177" y="70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7" y="80"/>
                  </a:lnTo>
                  <a:lnTo>
                    <a:pt x="167" y="84"/>
                  </a:lnTo>
                  <a:lnTo>
                    <a:pt x="166" y="87"/>
                  </a:lnTo>
                  <a:lnTo>
                    <a:pt x="166" y="91"/>
                  </a:lnTo>
                  <a:lnTo>
                    <a:pt x="168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5" y="92"/>
                  </a:lnTo>
                  <a:lnTo>
                    <a:pt x="174" y="98"/>
                  </a:lnTo>
                  <a:lnTo>
                    <a:pt x="174" y="102"/>
                  </a:lnTo>
                  <a:lnTo>
                    <a:pt x="173" y="108"/>
                  </a:lnTo>
                  <a:lnTo>
                    <a:pt x="172" y="114"/>
                  </a:lnTo>
                  <a:lnTo>
                    <a:pt x="169" y="115"/>
                  </a:lnTo>
                  <a:lnTo>
                    <a:pt x="168" y="115"/>
                  </a:lnTo>
                  <a:lnTo>
                    <a:pt x="166" y="116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68" y="131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67" y="143"/>
                  </a:lnTo>
                  <a:lnTo>
                    <a:pt x="167" y="147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0" y="155"/>
                  </a:lnTo>
                  <a:lnTo>
                    <a:pt x="161" y="159"/>
                  </a:lnTo>
                  <a:lnTo>
                    <a:pt x="163" y="162"/>
                  </a:lnTo>
                  <a:lnTo>
                    <a:pt x="165" y="166"/>
                  </a:lnTo>
                  <a:lnTo>
                    <a:pt x="166" y="169"/>
                  </a:lnTo>
                  <a:lnTo>
                    <a:pt x="165" y="173"/>
                  </a:lnTo>
                  <a:lnTo>
                    <a:pt x="165" y="176"/>
                  </a:lnTo>
                  <a:lnTo>
                    <a:pt x="164" y="180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60" y="189"/>
                  </a:lnTo>
                  <a:lnTo>
                    <a:pt x="158" y="192"/>
                  </a:lnTo>
                  <a:lnTo>
                    <a:pt x="157" y="195"/>
                  </a:lnTo>
                  <a:lnTo>
                    <a:pt x="156" y="200"/>
                  </a:lnTo>
                  <a:lnTo>
                    <a:pt x="154" y="205"/>
                  </a:lnTo>
                  <a:lnTo>
                    <a:pt x="152" y="211"/>
                  </a:lnTo>
                  <a:lnTo>
                    <a:pt x="151" y="216"/>
                  </a:lnTo>
                  <a:lnTo>
                    <a:pt x="149" y="219"/>
                  </a:lnTo>
                  <a:lnTo>
                    <a:pt x="148" y="222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31" y="235"/>
                  </a:lnTo>
                  <a:lnTo>
                    <a:pt x="114" y="237"/>
                  </a:lnTo>
                  <a:lnTo>
                    <a:pt x="95" y="237"/>
                  </a:lnTo>
                  <a:lnTo>
                    <a:pt x="74" y="236"/>
                  </a:lnTo>
                  <a:lnTo>
                    <a:pt x="53" y="233"/>
                  </a:lnTo>
                  <a:lnTo>
                    <a:pt x="33" y="227"/>
                  </a:lnTo>
                  <a:lnTo>
                    <a:pt x="17" y="220"/>
                  </a:lnTo>
                  <a:lnTo>
                    <a:pt x="7" y="212"/>
                  </a:lnTo>
                  <a:lnTo>
                    <a:pt x="6" y="20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7" y="168"/>
                  </a:lnTo>
                  <a:lnTo>
                    <a:pt x="6" y="166"/>
                  </a:lnTo>
                  <a:lnTo>
                    <a:pt x="5" y="165"/>
                  </a:lnTo>
                  <a:lnTo>
                    <a:pt x="2" y="162"/>
                  </a:lnTo>
                  <a:lnTo>
                    <a:pt x="1" y="161"/>
                  </a:lnTo>
                  <a:lnTo>
                    <a:pt x="1" y="157"/>
                  </a:lnTo>
                  <a:lnTo>
                    <a:pt x="1" y="153"/>
                  </a:lnTo>
                  <a:lnTo>
                    <a:pt x="1" y="150"/>
                  </a:lnTo>
                  <a:lnTo>
                    <a:pt x="1" y="146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10" y="139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2" y="117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8"/>
                  </a:lnTo>
                  <a:lnTo>
                    <a:pt x="12" y="105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6" y="57"/>
                  </a:lnTo>
                  <a:lnTo>
                    <a:pt x="15" y="55"/>
                  </a:lnTo>
                  <a:lnTo>
                    <a:pt x="13" y="53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3" y="17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2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530"/>
            <p:cNvSpPr>
              <a:spLocks noChangeAspect="1"/>
            </p:cNvSpPr>
            <p:nvPr/>
          </p:nvSpPr>
          <p:spPr bwMode="auto">
            <a:xfrm>
              <a:off x="4697" y="3271"/>
              <a:ext cx="56" cy="79"/>
            </a:xfrm>
            <a:custGeom>
              <a:avLst/>
              <a:gdLst>
                <a:gd name="T0" fmla="*/ 0 w 167"/>
                <a:gd name="T1" fmla="*/ 0 h 234"/>
                <a:gd name="T2" fmla="*/ 0 w 167"/>
                <a:gd name="T3" fmla="*/ 0 h 234"/>
                <a:gd name="T4" fmla="*/ 1 w 167"/>
                <a:gd name="T5" fmla="*/ 0 h 234"/>
                <a:gd name="T6" fmla="*/ 1 w 167"/>
                <a:gd name="T7" fmla="*/ 0 h 234"/>
                <a:gd name="T8" fmla="*/ 1 w 167"/>
                <a:gd name="T9" fmla="*/ 0 h 234"/>
                <a:gd name="T10" fmla="*/ 1 w 167"/>
                <a:gd name="T11" fmla="*/ 0 h 234"/>
                <a:gd name="T12" fmla="*/ 1 w 167"/>
                <a:gd name="T13" fmla="*/ 0 h 234"/>
                <a:gd name="T14" fmla="*/ 1 w 167"/>
                <a:gd name="T15" fmla="*/ 0 h 234"/>
                <a:gd name="T16" fmla="*/ 1 w 167"/>
                <a:gd name="T17" fmla="*/ 0 h 234"/>
                <a:gd name="T18" fmla="*/ 1 w 167"/>
                <a:gd name="T19" fmla="*/ 0 h 234"/>
                <a:gd name="T20" fmla="*/ 1 w 167"/>
                <a:gd name="T21" fmla="*/ 0 h 234"/>
                <a:gd name="T22" fmla="*/ 1 w 167"/>
                <a:gd name="T23" fmla="*/ 0 h 234"/>
                <a:gd name="T24" fmla="*/ 1 w 167"/>
                <a:gd name="T25" fmla="*/ 1 h 234"/>
                <a:gd name="T26" fmla="*/ 1 w 167"/>
                <a:gd name="T27" fmla="*/ 1 h 234"/>
                <a:gd name="T28" fmla="*/ 1 w 167"/>
                <a:gd name="T29" fmla="*/ 1 h 234"/>
                <a:gd name="T30" fmla="*/ 1 w 167"/>
                <a:gd name="T31" fmla="*/ 1 h 234"/>
                <a:gd name="T32" fmla="*/ 1 w 167"/>
                <a:gd name="T33" fmla="*/ 1 h 234"/>
                <a:gd name="T34" fmla="*/ 1 w 167"/>
                <a:gd name="T35" fmla="*/ 1 h 234"/>
                <a:gd name="T36" fmla="*/ 1 w 167"/>
                <a:gd name="T37" fmla="*/ 1 h 234"/>
                <a:gd name="T38" fmla="*/ 1 w 167"/>
                <a:gd name="T39" fmla="*/ 1 h 234"/>
                <a:gd name="T40" fmla="*/ 1 w 167"/>
                <a:gd name="T41" fmla="*/ 1 h 234"/>
                <a:gd name="T42" fmla="*/ 1 w 167"/>
                <a:gd name="T43" fmla="*/ 1 h 234"/>
                <a:gd name="T44" fmla="*/ 1 w 167"/>
                <a:gd name="T45" fmla="*/ 1 h 234"/>
                <a:gd name="T46" fmla="*/ 0 w 167"/>
                <a:gd name="T47" fmla="*/ 1 h 234"/>
                <a:gd name="T48" fmla="*/ 0 w 167"/>
                <a:gd name="T49" fmla="*/ 1 h 234"/>
                <a:gd name="T50" fmla="*/ 0 w 167"/>
                <a:gd name="T51" fmla="*/ 1 h 234"/>
                <a:gd name="T52" fmla="*/ 0 w 167"/>
                <a:gd name="T53" fmla="*/ 1 h 234"/>
                <a:gd name="T54" fmla="*/ 0 w 167"/>
                <a:gd name="T55" fmla="*/ 1 h 234"/>
                <a:gd name="T56" fmla="*/ 0 w 167"/>
                <a:gd name="T57" fmla="*/ 1 h 234"/>
                <a:gd name="T58" fmla="*/ 0 w 167"/>
                <a:gd name="T59" fmla="*/ 1 h 234"/>
                <a:gd name="T60" fmla="*/ 0 w 167"/>
                <a:gd name="T61" fmla="*/ 1 h 234"/>
                <a:gd name="T62" fmla="*/ 0 w 167"/>
                <a:gd name="T63" fmla="*/ 1 h 234"/>
                <a:gd name="T64" fmla="*/ 0 w 167"/>
                <a:gd name="T65" fmla="*/ 1 h 234"/>
                <a:gd name="T66" fmla="*/ 0 w 167"/>
                <a:gd name="T67" fmla="*/ 0 h 234"/>
                <a:gd name="T68" fmla="*/ 0 w 167"/>
                <a:gd name="T69" fmla="*/ 0 h 234"/>
                <a:gd name="T70" fmla="*/ 0 w 167"/>
                <a:gd name="T71" fmla="*/ 0 h 234"/>
                <a:gd name="T72" fmla="*/ 0 w 167"/>
                <a:gd name="T73" fmla="*/ 0 h 234"/>
                <a:gd name="T74" fmla="*/ 0 w 167"/>
                <a:gd name="T75" fmla="*/ 0 h 234"/>
                <a:gd name="T76" fmla="*/ 0 w 167"/>
                <a:gd name="T77" fmla="*/ 0 h 234"/>
                <a:gd name="T78" fmla="*/ 0 w 167"/>
                <a:gd name="T79" fmla="*/ 0 h 234"/>
                <a:gd name="T80" fmla="*/ 0 w 167"/>
                <a:gd name="T81" fmla="*/ 0 h 234"/>
                <a:gd name="T82" fmla="*/ 0 w 167"/>
                <a:gd name="T83" fmla="*/ 0 h 234"/>
                <a:gd name="T84" fmla="*/ 0 w 167"/>
                <a:gd name="T85" fmla="*/ 0 h 234"/>
                <a:gd name="T86" fmla="*/ 0 w 167"/>
                <a:gd name="T87" fmla="*/ 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234"/>
                <a:gd name="T134" fmla="*/ 167 w 167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234">
                  <a:moveTo>
                    <a:pt x="10" y="0"/>
                  </a:moveTo>
                  <a:lnTo>
                    <a:pt x="30" y="3"/>
                  </a:lnTo>
                  <a:lnTo>
                    <a:pt x="49" y="5"/>
                  </a:lnTo>
                  <a:lnTo>
                    <a:pt x="69" y="7"/>
                  </a:lnTo>
                  <a:lnTo>
                    <a:pt x="88" y="10"/>
                  </a:lnTo>
                  <a:lnTo>
                    <a:pt x="108" y="13"/>
                  </a:lnTo>
                  <a:lnTo>
                    <a:pt x="127" y="15"/>
                  </a:lnTo>
                  <a:lnTo>
                    <a:pt x="147" y="18"/>
                  </a:lnTo>
                  <a:lnTo>
                    <a:pt x="167" y="20"/>
                  </a:lnTo>
                  <a:lnTo>
                    <a:pt x="165" y="23"/>
                  </a:lnTo>
                  <a:lnTo>
                    <a:pt x="163" y="27"/>
                  </a:lnTo>
                  <a:lnTo>
                    <a:pt x="162" y="31"/>
                  </a:lnTo>
                  <a:lnTo>
                    <a:pt x="160" y="35"/>
                  </a:lnTo>
                  <a:lnTo>
                    <a:pt x="159" y="43"/>
                  </a:lnTo>
                  <a:lnTo>
                    <a:pt x="157" y="51"/>
                  </a:lnTo>
                  <a:lnTo>
                    <a:pt x="155" y="59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9"/>
                  </a:lnTo>
                  <a:lnTo>
                    <a:pt x="148" y="72"/>
                  </a:lnTo>
                  <a:lnTo>
                    <a:pt x="146" y="73"/>
                  </a:lnTo>
                  <a:lnTo>
                    <a:pt x="145" y="76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4" y="87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1" y="88"/>
                  </a:lnTo>
                  <a:lnTo>
                    <a:pt x="153" y="88"/>
                  </a:lnTo>
                  <a:lnTo>
                    <a:pt x="152" y="94"/>
                  </a:lnTo>
                  <a:lnTo>
                    <a:pt x="151" y="99"/>
                  </a:lnTo>
                  <a:lnTo>
                    <a:pt x="149" y="104"/>
                  </a:lnTo>
                  <a:lnTo>
                    <a:pt x="148" y="110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4" y="112"/>
                  </a:lnTo>
                  <a:lnTo>
                    <a:pt x="141" y="113"/>
                  </a:lnTo>
                  <a:lnTo>
                    <a:pt x="142" y="117"/>
                  </a:lnTo>
                  <a:lnTo>
                    <a:pt x="144" y="120"/>
                  </a:lnTo>
                  <a:lnTo>
                    <a:pt x="145" y="124"/>
                  </a:lnTo>
                  <a:lnTo>
                    <a:pt x="146" y="127"/>
                  </a:lnTo>
                  <a:lnTo>
                    <a:pt x="145" y="132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44" y="143"/>
                  </a:lnTo>
                  <a:lnTo>
                    <a:pt x="142" y="145"/>
                  </a:lnTo>
                  <a:lnTo>
                    <a:pt x="141" y="148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9" y="155"/>
                  </a:lnTo>
                  <a:lnTo>
                    <a:pt x="140" y="158"/>
                  </a:lnTo>
                  <a:lnTo>
                    <a:pt x="141" y="162"/>
                  </a:lnTo>
                  <a:lnTo>
                    <a:pt x="142" y="165"/>
                  </a:lnTo>
                  <a:lnTo>
                    <a:pt x="141" y="169"/>
                  </a:lnTo>
                  <a:lnTo>
                    <a:pt x="141" y="172"/>
                  </a:lnTo>
                  <a:lnTo>
                    <a:pt x="140" y="175"/>
                  </a:lnTo>
                  <a:lnTo>
                    <a:pt x="139" y="179"/>
                  </a:lnTo>
                  <a:lnTo>
                    <a:pt x="138" y="182"/>
                  </a:lnTo>
                  <a:lnTo>
                    <a:pt x="137" y="185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3" y="196"/>
                  </a:lnTo>
                  <a:lnTo>
                    <a:pt x="132" y="202"/>
                  </a:lnTo>
                  <a:lnTo>
                    <a:pt x="131" y="207"/>
                  </a:lnTo>
                  <a:lnTo>
                    <a:pt x="130" y="212"/>
                  </a:lnTo>
                  <a:lnTo>
                    <a:pt x="129" y="216"/>
                  </a:lnTo>
                  <a:lnTo>
                    <a:pt x="126" y="218"/>
                  </a:lnTo>
                  <a:lnTo>
                    <a:pt x="125" y="222"/>
                  </a:lnTo>
                  <a:lnTo>
                    <a:pt x="123" y="225"/>
                  </a:lnTo>
                  <a:lnTo>
                    <a:pt x="112" y="231"/>
                  </a:lnTo>
                  <a:lnTo>
                    <a:pt x="98" y="234"/>
                  </a:lnTo>
                  <a:lnTo>
                    <a:pt x="80" y="234"/>
                  </a:lnTo>
                  <a:lnTo>
                    <a:pt x="62" y="233"/>
                  </a:lnTo>
                  <a:lnTo>
                    <a:pt x="42" y="230"/>
                  </a:lnTo>
                  <a:lnTo>
                    <a:pt x="26" y="225"/>
                  </a:lnTo>
                  <a:lnTo>
                    <a:pt x="12" y="218"/>
                  </a:lnTo>
                  <a:lnTo>
                    <a:pt x="3" y="210"/>
                  </a:lnTo>
                  <a:lnTo>
                    <a:pt x="3" y="200"/>
                  </a:lnTo>
                  <a:lnTo>
                    <a:pt x="3" y="188"/>
                  </a:lnTo>
                  <a:lnTo>
                    <a:pt x="3" y="178"/>
                  </a:lnTo>
                  <a:lnTo>
                    <a:pt x="4" y="167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1" y="162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0" y="104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11" y="75"/>
                  </a:lnTo>
                  <a:lnTo>
                    <a:pt x="13" y="73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1" y="29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531"/>
            <p:cNvSpPr>
              <a:spLocks noChangeAspect="1"/>
            </p:cNvSpPr>
            <p:nvPr/>
          </p:nvSpPr>
          <p:spPr bwMode="auto">
            <a:xfrm>
              <a:off x="4700" y="3272"/>
              <a:ext cx="48" cy="78"/>
            </a:xfrm>
            <a:custGeom>
              <a:avLst/>
              <a:gdLst>
                <a:gd name="T0" fmla="*/ 0 w 144"/>
                <a:gd name="T1" fmla="*/ 0 h 231"/>
                <a:gd name="T2" fmla="*/ 0 w 144"/>
                <a:gd name="T3" fmla="*/ 0 h 231"/>
                <a:gd name="T4" fmla="*/ 1 w 144"/>
                <a:gd name="T5" fmla="*/ 0 h 231"/>
                <a:gd name="T6" fmla="*/ 1 w 144"/>
                <a:gd name="T7" fmla="*/ 0 h 231"/>
                <a:gd name="T8" fmla="*/ 1 w 144"/>
                <a:gd name="T9" fmla="*/ 0 h 231"/>
                <a:gd name="T10" fmla="*/ 1 w 144"/>
                <a:gd name="T11" fmla="*/ 0 h 231"/>
                <a:gd name="T12" fmla="*/ 1 w 144"/>
                <a:gd name="T13" fmla="*/ 0 h 231"/>
                <a:gd name="T14" fmla="*/ 1 w 144"/>
                <a:gd name="T15" fmla="*/ 0 h 231"/>
                <a:gd name="T16" fmla="*/ 1 w 144"/>
                <a:gd name="T17" fmla="*/ 0 h 231"/>
                <a:gd name="T18" fmla="*/ 1 w 144"/>
                <a:gd name="T19" fmla="*/ 0 h 231"/>
                <a:gd name="T20" fmla="*/ 1 w 144"/>
                <a:gd name="T21" fmla="*/ 0 h 231"/>
                <a:gd name="T22" fmla="*/ 1 w 144"/>
                <a:gd name="T23" fmla="*/ 0 h 231"/>
                <a:gd name="T24" fmla="*/ 1 w 144"/>
                <a:gd name="T25" fmla="*/ 1 h 231"/>
                <a:gd name="T26" fmla="*/ 1 w 144"/>
                <a:gd name="T27" fmla="*/ 1 h 231"/>
                <a:gd name="T28" fmla="*/ 1 w 144"/>
                <a:gd name="T29" fmla="*/ 1 h 231"/>
                <a:gd name="T30" fmla="*/ 0 w 144"/>
                <a:gd name="T31" fmla="*/ 1 h 231"/>
                <a:gd name="T32" fmla="*/ 0 w 144"/>
                <a:gd name="T33" fmla="*/ 1 h 231"/>
                <a:gd name="T34" fmla="*/ 0 w 144"/>
                <a:gd name="T35" fmla="*/ 1 h 231"/>
                <a:gd name="T36" fmla="*/ 0 w 144"/>
                <a:gd name="T37" fmla="*/ 1 h 231"/>
                <a:gd name="T38" fmla="*/ 0 w 144"/>
                <a:gd name="T39" fmla="*/ 1 h 231"/>
                <a:gd name="T40" fmla="*/ 0 w 144"/>
                <a:gd name="T41" fmla="*/ 1 h 231"/>
                <a:gd name="T42" fmla="*/ 0 w 144"/>
                <a:gd name="T43" fmla="*/ 1 h 231"/>
                <a:gd name="T44" fmla="*/ 0 w 144"/>
                <a:gd name="T45" fmla="*/ 1 h 231"/>
                <a:gd name="T46" fmla="*/ 0 w 144"/>
                <a:gd name="T47" fmla="*/ 1 h 231"/>
                <a:gd name="T48" fmla="*/ 0 w 144"/>
                <a:gd name="T49" fmla="*/ 1 h 231"/>
                <a:gd name="T50" fmla="*/ 0 w 144"/>
                <a:gd name="T51" fmla="*/ 1 h 231"/>
                <a:gd name="T52" fmla="*/ 0 w 144"/>
                <a:gd name="T53" fmla="*/ 1 h 231"/>
                <a:gd name="T54" fmla="*/ 0 w 144"/>
                <a:gd name="T55" fmla="*/ 1 h 231"/>
                <a:gd name="T56" fmla="*/ 0 w 144"/>
                <a:gd name="T57" fmla="*/ 1 h 231"/>
                <a:gd name="T58" fmla="*/ 0 w 144"/>
                <a:gd name="T59" fmla="*/ 1 h 231"/>
                <a:gd name="T60" fmla="*/ 0 w 144"/>
                <a:gd name="T61" fmla="*/ 1 h 231"/>
                <a:gd name="T62" fmla="*/ 0 w 144"/>
                <a:gd name="T63" fmla="*/ 1 h 231"/>
                <a:gd name="T64" fmla="*/ 0 w 144"/>
                <a:gd name="T65" fmla="*/ 1 h 231"/>
                <a:gd name="T66" fmla="*/ 0 w 144"/>
                <a:gd name="T67" fmla="*/ 0 h 231"/>
                <a:gd name="T68" fmla="*/ 0 w 144"/>
                <a:gd name="T69" fmla="*/ 0 h 231"/>
                <a:gd name="T70" fmla="*/ 0 w 144"/>
                <a:gd name="T71" fmla="*/ 0 h 231"/>
                <a:gd name="T72" fmla="*/ 0 w 144"/>
                <a:gd name="T73" fmla="*/ 0 h 231"/>
                <a:gd name="T74" fmla="*/ 0 w 144"/>
                <a:gd name="T75" fmla="*/ 0 h 231"/>
                <a:gd name="T76" fmla="*/ 0 w 144"/>
                <a:gd name="T77" fmla="*/ 0 h 231"/>
                <a:gd name="T78" fmla="*/ 0 w 144"/>
                <a:gd name="T79" fmla="*/ 0 h 231"/>
                <a:gd name="T80" fmla="*/ 0 w 144"/>
                <a:gd name="T81" fmla="*/ 0 h 231"/>
                <a:gd name="T82" fmla="*/ 0 w 144"/>
                <a:gd name="T83" fmla="*/ 0 h 231"/>
                <a:gd name="T84" fmla="*/ 0 w 144"/>
                <a:gd name="T85" fmla="*/ 0 h 231"/>
                <a:gd name="T86" fmla="*/ 0 w 144"/>
                <a:gd name="T87" fmla="*/ 0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231"/>
                <a:gd name="T134" fmla="*/ 144 w 144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231">
                  <a:moveTo>
                    <a:pt x="11" y="0"/>
                  </a:moveTo>
                  <a:lnTo>
                    <a:pt x="29" y="2"/>
                  </a:lnTo>
                  <a:lnTo>
                    <a:pt x="45" y="4"/>
                  </a:lnTo>
                  <a:lnTo>
                    <a:pt x="62" y="7"/>
                  </a:lnTo>
                  <a:lnTo>
                    <a:pt x="78" y="8"/>
                  </a:lnTo>
                  <a:lnTo>
                    <a:pt x="94" y="10"/>
                  </a:lnTo>
                  <a:lnTo>
                    <a:pt x="111" y="12"/>
                  </a:lnTo>
                  <a:lnTo>
                    <a:pt x="128" y="15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2" y="24"/>
                  </a:lnTo>
                  <a:lnTo>
                    <a:pt x="139" y="28"/>
                  </a:lnTo>
                  <a:lnTo>
                    <a:pt x="138" y="32"/>
                  </a:lnTo>
                  <a:lnTo>
                    <a:pt x="137" y="40"/>
                  </a:lnTo>
                  <a:lnTo>
                    <a:pt x="136" y="47"/>
                  </a:lnTo>
                  <a:lnTo>
                    <a:pt x="135" y="55"/>
                  </a:lnTo>
                  <a:lnTo>
                    <a:pt x="134" y="63"/>
                  </a:lnTo>
                  <a:lnTo>
                    <a:pt x="131" y="64"/>
                  </a:lnTo>
                  <a:lnTo>
                    <a:pt x="129" y="66"/>
                  </a:lnTo>
                  <a:lnTo>
                    <a:pt x="128" y="68"/>
                  </a:lnTo>
                  <a:lnTo>
                    <a:pt x="126" y="70"/>
                  </a:lnTo>
                  <a:lnTo>
                    <a:pt x="124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7" y="84"/>
                  </a:lnTo>
                  <a:lnTo>
                    <a:pt x="128" y="84"/>
                  </a:lnTo>
                  <a:lnTo>
                    <a:pt x="130" y="85"/>
                  </a:lnTo>
                  <a:lnTo>
                    <a:pt x="131" y="85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29" y="101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4" y="108"/>
                  </a:lnTo>
                  <a:lnTo>
                    <a:pt x="123" y="109"/>
                  </a:lnTo>
                  <a:lnTo>
                    <a:pt x="122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21"/>
                  </a:lnTo>
                  <a:lnTo>
                    <a:pt x="124" y="124"/>
                  </a:lnTo>
                  <a:lnTo>
                    <a:pt x="124" y="127"/>
                  </a:lnTo>
                  <a:lnTo>
                    <a:pt x="124" y="132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9" y="152"/>
                  </a:lnTo>
                  <a:lnTo>
                    <a:pt x="120" y="154"/>
                  </a:lnTo>
                  <a:lnTo>
                    <a:pt x="120" y="157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0" y="168"/>
                  </a:lnTo>
                  <a:lnTo>
                    <a:pt x="120" y="171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6" y="180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3" y="192"/>
                  </a:lnTo>
                  <a:lnTo>
                    <a:pt x="113" y="198"/>
                  </a:lnTo>
                  <a:lnTo>
                    <a:pt x="112" y="202"/>
                  </a:lnTo>
                  <a:lnTo>
                    <a:pt x="111" y="208"/>
                  </a:lnTo>
                  <a:lnTo>
                    <a:pt x="109" y="212"/>
                  </a:lnTo>
                  <a:lnTo>
                    <a:pt x="107" y="214"/>
                  </a:lnTo>
                  <a:lnTo>
                    <a:pt x="106" y="217"/>
                  </a:lnTo>
                  <a:lnTo>
                    <a:pt x="104" y="221"/>
                  </a:lnTo>
                  <a:lnTo>
                    <a:pt x="94" y="227"/>
                  </a:lnTo>
                  <a:lnTo>
                    <a:pt x="82" y="230"/>
                  </a:lnTo>
                  <a:lnTo>
                    <a:pt x="67" y="231"/>
                  </a:lnTo>
                  <a:lnTo>
                    <a:pt x="51" y="230"/>
                  </a:lnTo>
                  <a:lnTo>
                    <a:pt x="36" y="228"/>
                  </a:lnTo>
                  <a:lnTo>
                    <a:pt x="21" y="223"/>
                  </a:lnTo>
                  <a:lnTo>
                    <a:pt x="9" y="216"/>
                  </a:lnTo>
                  <a:lnTo>
                    <a:pt x="1" y="208"/>
                  </a:lnTo>
                  <a:lnTo>
                    <a:pt x="1" y="198"/>
                  </a:lnTo>
                  <a:lnTo>
                    <a:pt x="2" y="186"/>
                  </a:lnTo>
                  <a:lnTo>
                    <a:pt x="3" y="176"/>
                  </a:lnTo>
                  <a:lnTo>
                    <a:pt x="5" y="164"/>
                  </a:lnTo>
                  <a:lnTo>
                    <a:pt x="3" y="163"/>
                  </a:lnTo>
                  <a:lnTo>
                    <a:pt x="2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6" y="139"/>
                  </a:lnTo>
                  <a:lnTo>
                    <a:pt x="7" y="137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4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3" y="108"/>
                  </a:lnTo>
                  <a:lnTo>
                    <a:pt x="6" y="108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5" y="70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11" y="43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39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532"/>
            <p:cNvSpPr>
              <a:spLocks noChangeAspect="1"/>
            </p:cNvSpPr>
            <p:nvPr/>
          </p:nvSpPr>
          <p:spPr bwMode="auto">
            <a:xfrm>
              <a:off x="4703" y="3273"/>
              <a:ext cx="42" cy="77"/>
            </a:xfrm>
            <a:custGeom>
              <a:avLst/>
              <a:gdLst>
                <a:gd name="T0" fmla="*/ 0 w 123"/>
                <a:gd name="T1" fmla="*/ 0 h 228"/>
                <a:gd name="T2" fmla="*/ 0 w 123"/>
                <a:gd name="T3" fmla="*/ 0 h 228"/>
                <a:gd name="T4" fmla="*/ 1 w 123"/>
                <a:gd name="T5" fmla="*/ 0 h 228"/>
                <a:gd name="T6" fmla="*/ 1 w 123"/>
                <a:gd name="T7" fmla="*/ 0 h 228"/>
                <a:gd name="T8" fmla="*/ 0 w 123"/>
                <a:gd name="T9" fmla="*/ 0 h 228"/>
                <a:gd name="T10" fmla="*/ 0 w 123"/>
                <a:gd name="T11" fmla="*/ 0 h 228"/>
                <a:gd name="T12" fmla="*/ 0 w 123"/>
                <a:gd name="T13" fmla="*/ 0 h 228"/>
                <a:gd name="T14" fmla="*/ 0 w 123"/>
                <a:gd name="T15" fmla="*/ 0 h 228"/>
                <a:gd name="T16" fmla="*/ 0 w 123"/>
                <a:gd name="T17" fmla="*/ 0 h 228"/>
                <a:gd name="T18" fmla="*/ 0 w 123"/>
                <a:gd name="T19" fmla="*/ 0 h 228"/>
                <a:gd name="T20" fmla="*/ 0 w 123"/>
                <a:gd name="T21" fmla="*/ 0 h 228"/>
                <a:gd name="T22" fmla="*/ 0 w 123"/>
                <a:gd name="T23" fmla="*/ 0 h 228"/>
                <a:gd name="T24" fmla="*/ 0 w 123"/>
                <a:gd name="T25" fmla="*/ 0 h 228"/>
                <a:gd name="T26" fmla="*/ 0 w 123"/>
                <a:gd name="T27" fmla="*/ 1 h 228"/>
                <a:gd name="T28" fmla="*/ 0 w 123"/>
                <a:gd name="T29" fmla="*/ 1 h 228"/>
                <a:gd name="T30" fmla="*/ 0 w 123"/>
                <a:gd name="T31" fmla="*/ 1 h 228"/>
                <a:gd name="T32" fmla="*/ 0 w 123"/>
                <a:gd name="T33" fmla="*/ 1 h 228"/>
                <a:gd name="T34" fmla="*/ 0 w 123"/>
                <a:gd name="T35" fmla="*/ 1 h 228"/>
                <a:gd name="T36" fmla="*/ 0 w 123"/>
                <a:gd name="T37" fmla="*/ 1 h 228"/>
                <a:gd name="T38" fmla="*/ 0 w 123"/>
                <a:gd name="T39" fmla="*/ 1 h 228"/>
                <a:gd name="T40" fmla="*/ 0 w 123"/>
                <a:gd name="T41" fmla="*/ 1 h 228"/>
                <a:gd name="T42" fmla="*/ 0 w 123"/>
                <a:gd name="T43" fmla="*/ 1 h 228"/>
                <a:gd name="T44" fmla="*/ 0 w 123"/>
                <a:gd name="T45" fmla="*/ 1 h 228"/>
                <a:gd name="T46" fmla="*/ 0 w 123"/>
                <a:gd name="T47" fmla="*/ 1 h 228"/>
                <a:gd name="T48" fmla="*/ 0 w 123"/>
                <a:gd name="T49" fmla="*/ 1 h 228"/>
                <a:gd name="T50" fmla="*/ 0 w 123"/>
                <a:gd name="T51" fmla="*/ 1 h 228"/>
                <a:gd name="T52" fmla="*/ 0 w 123"/>
                <a:gd name="T53" fmla="*/ 1 h 228"/>
                <a:gd name="T54" fmla="*/ 0 w 123"/>
                <a:gd name="T55" fmla="*/ 1 h 228"/>
                <a:gd name="T56" fmla="*/ 0 w 123"/>
                <a:gd name="T57" fmla="*/ 1 h 228"/>
                <a:gd name="T58" fmla="*/ 0 w 123"/>
                <a:gd name="T59" fmla="*/ 1 h 228"/>
                <a:gd name="T60" fmla="*/ 0 w 123"/>
                <a:gd name="T61" fmla="*/ 1 h 228"/>
                <a:gd name="T62" fmla="*/ 0 w 123"/>
                <a:gd name="T63" fmla="*/ 1 h 228"/>
                <a:gd name="T64" fmla="*/ 0 w 123"/>
                <a:gd name="T65" fmla="*/ 1 h 228"/>
                <a:gd name="T66" fmla="*/ 0 w 123"/>
                <a:gd name="T67" fmla="*/ 0 h 228"/>
                <a:gd name="T68" fmla="*/ 0 w 123"/>
                <a:gd name="T69" fmla="*/ 0 h 228"/>
                <a:gd name="T70" fmla="*/ 0 w 123"/>
                <a:gd name="T71" fmla="*/ 0 h 228"/>
                <a:gd name="T72" fmla="*/ 0 w 123"/>
                <a:gd name="T73" fmla="*/ 0 h 228"/>
                <a:gd name="T74" fmla="*/ 0 w 123"/>
                <a:gd name="T75" fmla="*/ 0 h 228"/>
                <a:gd name="T76" fmla="*/ 0 w 123"/>
                <a:gd name="T77" fmla="*/ 0 h 228"/>
                <a:gd name="T78" fmla="*/ 0 w 123"/>
                <a:gd name="T79" fmla="*/ 0 h 228"/>
                <a:gd name="T80" fmla="*/ 0 w 123"/>
                <a:gd name="T81" fmla="*/ 0 h 228"/>
                <a:gd name="T82" fmla="*/ 0 w 123"/>
                <a:gd name="T83" fmla="*/ 0 h 228"/>
                <a:gd name="T84" fmla="*/ 0 w 123"/>
                <a:gd name="T85" fmla="*/ 0 h 228"/>
                <a:gd name="T86" fmla="*/ 0 w 123"/>
                <a:gd name="T87" fmla="*/ 0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"/>
                <a:gd name="T133" fmla="*/ 0 h 228"/>
                <a:gd name="T134" fmla="*/ 123 w 123"/>
                <a:gd name="T135" fmla="*/ 228 h 2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" h="228">
                  <a:moveTo>
                    <a:pt x="15" y="0"/>
                  </a:moveTo>
                  <a:lnTo>
                    <a:pt x="29" y="1"/>
                  </a:lnTo>
                  <a:lnTo>
                    <a:pt x="42" y="4"/>
                  </a:lnTo>
                  <a:lnTo>
                    <a:pt x="55" y="5"/>
                  </a:lnTo>
                  <a:lnTo>
                    <a:pt x="69" y="7"/>
                  </a:lnTo>
                  <a:lnTo>
                    <a:pt x="83" y="8"/>
                  </a:lnTo>
                  <a:lnTo>
                    <a:pt x="97" y="10"/>
                  </a:lnTo>
                  <a:lnTo>
                    <a:pt x="110" y="12"/>
                  </a:lnTo>
                  <a:lnTo>
                    <a:pt x="123" y="14"/>
                  </a:lnTo>
                  <a:lnTo>
                    <a:pt x="122" y="17"/>
                  </a:lnTo>
                  <a:lnTo>
                    <a:pt x="121" y="21"/>
                  </a:lnTo>
                  <a:lnTo>
                    <a:pt x="119" y="25"/>
                  </a:lnTo>
                  <a:lnTo>
                    <a:pt x="118" y="29"/>
                  </a:lnTo>
                  <a:lnTo>
                    <a:pt x="117" y="37"/>
                  </a:lnTo>
                  <a:lnTo>
                    <a:pt x="115" y="44"/>
                  </a:lnTo>
                  <a:lnTo>
                    <a:pt x="114" y="52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0" y="63"/>
                  </a:lnTo>
                  <a:lnTo>
                    <a:pt x="108" y="65"/>
                  </a:lnTo>
                  <a:lnTo>
                    <a:pt x="106" y="67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1" y="81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8" y="97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7"/>
                  </a:lnTo>
                  <a:lnTo>
                    <a:pt x="104" y="110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5" y="120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3" y="136"/>
                  </a:lnTo>
                  <a:lnTo>
                    <a:pt x="102" y="138"/>
                  </a:lnTo>
                  <a:lnTo>
                    <a:pt x="100" y="139"/>
                  </a:lnTo>
                  <a:lnTo>
                    <a:pt x="99" y="142"/>
                  </a:lnTo>
                  <a:lnTo>
                    <a:pt x="98" y="144"/>
                  </a:lnTo>
                  <a:lnTo>
                    <a:pt x="99" y="148"/>
                  </a:lnTo>
                  <a:lnTo>
                    <a:pt x="100" y="151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0" y="160"/>
                  </a:lnTo>
                  <a:lnTo>
                    <a:pt x="100" y="164"/>
                  </a:lnTo>
                  <a:lnTo>
                    <a:pt x="99" y="167"/>
                  </a:lnTo>
                  <a:lnTo>
                    <a:pt x="98" y="172"/>
                  </a:lnTo>
                  <a:lnTo>
                    <a:pt x="97" y="174"/>
                  </a:lnTo>
                  <a:lnTo>
                    <a:pt x="97" y="177"/>
                  </a:lnTo>
                  <a:lnTo>
                    <a:pt x="96" y="180"/>
                  </a:lnTo>
                  <a:lnTo>
                    <a:pt x="95" y="183"/>
                  </a:lnTo>
                  <a:lnTo>
                    <a:pt x="93" y="189"/>
                  </a:lnTo>
                  <a:lnTo>
                    <a:pt x="93" y="194"/>
                  </a:lnTo>
                  <a:lnTo>
                    <a:pt x="92" y="199"/>
                  </a:lnTo>
                  <a:lnTo>
                    <a:pt x="91" y="205"/>
                  </a:lnTo>
                  <a:lnTo>
                    <a:pt x="90" y="207"/>
                  </a:lnTo>
                  <a:lnTo>
                    <a:pt x="89" y="211"/>
                  </a:lnTo>
                  <a:lnTo>
                    <a:pt x="88" y="214"/>
                  </a:lnTo>
                  <a:lnTo>
                    <a:pt x="87" y="218"/>
                  </a:lnTo>
                  <a:lnTo>
                    <a:pt x="79" y="224"/>
                  </a:lnTo>
                  <a:lnTo>
                    <a:pt x="68" y="227"/>
                  </a:lnTo>
                  <a:lnTo>
                    <a:pt x="55" y="228"/>
                  </a:lnTo>
                  <a:lnTo>
                    <a:pt x="42" y="227"/>
                  </a:lnTo>
                  <a:lnTo>
                    <a:pt x="28" y="225"/>
                  </a:lnTo>
                  <a:lnTo>
                    <a:pt x="16" y="220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2" y="186"/>
                  </a:lnTo>
                  <a:lnTo>
                    <a:pt x="4" y="174"/>
                  </a:lnTo>
                  <a:lnTo>
                    <a:pt x="5" y="163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1" y="157"/>
                  </a:lnTo>
                  <a:lnTo>
                    <a:pt x="2" y="153"/>
                  </a:lnTo>
                  <a:lnTo>
                    <a:pt x="2" y="150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5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1" y="106"/>
                  </a:lnTo>
                  <a:lnTo>
                    <a:pt x="12" y="105"/>
                  </a:lnTo>
                  <a:lnTo>
                    <a:pt x="11" y="101"/>
                  </a:lnTo>
                  <a:lnTo>
                    <a:pt x="11" y="98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6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58"/>
                  </a:lnTo>
                  <a:lnTo>
                    <a:pt x="16" y="55"/>
                  </a:lnTo>
                  <a:lnTo>
                    <a:pt x="15" y="53"/>
                  </a:lnTo>
                  <a:lnTo>
                    <a:pt x="13" y="52"/>
                  </a:lnTo>
                  <a:lnTo>
                    <a:pt x="12" y="50"/>
                  </a:lnTo>
                  <a:lnTo>
                    <a:pt x="13" y="43"/>
                  </a:lnTo>
                  <a:lnTo>
                    <a:pt x="14" y="36"/>
                  </a:lnTo>
                  <a:lnTo>
                    <a:pt x="15" y="29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E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533"/>
            <p:cNvSpPr>
              <a:spLocks noChangeAspect="1"/>
            </p:cNvSpPr>
            <p:nvPr/>
          </p:nvSpPr>
          <p:spPr bwMode="auto">
            <a:xfrm>
              <a:off x="4707" y="3274"/>
              <a:ext cx="33" cy="76"/>
            </a:xfrm>
            <a:custGeom>
              <a:avLst/>
              <a:gdLst>
                <a:gd name="T0" fmla="*/ 0 w 102"/>
                <a:gd name="T1" fmla="*/ 0 h 226"/>
                <a:gd name="T2" fmla="*/ 0 w 102"/>
                <a:gd name="T3" fmla="*/ 0 h 226"/>
                <a:gd name="T4" fmla="*/ 0 w 102"/>
                <a:gd name="T5" fmla="*/ 0 h 226"/>
                <a:gd name="T6" fmla="*/ 0 w 102"/>
                <a:gd name="T7" fmla="*/ 0 h 226"/>
                <a:gd name="T8" fmla="*/ 0 w 102"/>
                <a:gd name="T9" fmla="*/ 0 h 226"/>
                <a:gd name="T10" fmla="*/ 0 w 102"/>
                <a:gd name="T11" fmla="*/ 0 h 226"/>
                <a:gd name="T12" fmla="*/ 0 w 102"/>
                <a:gd name="T13" fmla="*/ 0 h 226"/>
                <a:gd name="T14" fmla="*/ 0 w 102"/>
                <a:gd name="T15" fmla="*/ 0 h 226"/>
                <a:gd name="T16" fmla="*/ 0 w 102"/>
                <a:gd name="T17" fmla="*/ 0 h 226"/>
                <a:gd name="T18" fmla="*/ 0 w 102"/>
                <a:gd name="T19" fmla="*/ 0 h 226"/>
                <a:gd name="T20" fmla="*/ 0 w 102"/>
                <a:gd name="T21" fmla="*/ 1 h 226"/>
                <a:gd name="T22" fmla="*/ 0 w 102"/>
                <a:gd name="T23" fmla="*/ 1 h 226"/>
                <a:gd name="T24" fmla="*/ 0 w 102"/>
                <a:gd name="T25" fmla="*/ 1 h 226"/>
                <a:gd name="T26" fmla="*/ 0 w 102"/>
                <a:gd name="T27" fmla="*/ 1 h 226"/>
                <a:gd name="T28" fmla="*/ 0 w 102"/>
                <a:gd name="T29" fmla="*/ 1 h 226"/>
                <a:gd name="T30" fmla="*/ 0 w 102"/>
                <a:gd name="T31" fmla="*/ 1 h 226"/>
                <a:gd name="T32" fmla="*/ 0 w 102"/>
                <a:gd name="T33" fmla="*/ 1 h 226"/>
                <a:gd name="T34" fmla="*/ 0 w 102"/>
                <a:gd name="T35" fmla="*/ 1 h 226"/>
                <a:gd name="T36" fmla="*/ 0 w 102"/>
                <a:gd name="T37" fmla="*/ 1 h 226"/>
                <a:gd name="T38" fmla="*/ 0 w 102"/>
                <a:gd name="T39" fmla="*/ 1 h 226"/>
                <a:gd name="T40" fmla="*/ 0 w 102"/>
                <a:gd name="T41" fmla="*/ 1 h 226"/>
                <a:gd name="T42" fmla="*/ 0 w 102"/>
                <a:gd name="T43" fmla="*/ 1 h 226"/>
                <a:gd name="T44" fmla="*/ 0 w 102"/>
                <a:gd name="T45" fmla="*/ 1 h 226"/>
                <a:gd name="T46" fmla="*/ 0 w 102"/>
                <a:gd name="T47" fmla="*/ 1 h 226"/>
                <a:gd name="T48" fmla="*/ 0 w 102"/>
                <a:gd name="T49" fmla="*/ 1 h 226"/>
                <a:gd name="T50" fmla="*/ 0 w 102"/>
                <a:gd name="T51" fmla="*/ 1 h 226"/>
                <a:gd name="T52" fmla="*/ 0 w 102"/>
                <a:gd name="T53" fmla="*/ 1 h 226"/>
                <a:gd name="T54" fmla="*/ 0 w 102"/>
                <a:gd name="T55" fmla="*/ 1 h 226"/>
                <a:gd name="T56" fmla="*/ 0 w 102"/>
                <a:gd name="T57" fmla="*/ 1 h 226"/>
                <a:gd name="T58" fmla="*/ 0 w 102"/>
                <a:gd name="T59" fmla="*/ 1 h 226"/>
                <a:gd name="T60" fmla="*/ 0 w 102"/>
                <a:gd name="T61" fmla="*/ 0 h 226"/>
                <a:gd name="T62" fmla="*/ 0 w 102"/>
                <a:gd name="T63" fmla="*/ 0 h 226"/>
                <a:gd name="T64" fmla="*/ 0 w 102"/>
                <a:gd name="T65" fmla="*/ 0 h 226"/>
                <a:gd name="T66" fmla="*/ 0 w 102"/>
                <a:gd name="T67" fmla="*/ 0 h 226"/>
                <a:gd name="T68" fmla="*/ 0 w 102"/>
                <a:gd name="T69" fmla="*/ 0 h 226"/>
                <a:gd name="T70" fmla="*/ 0 w 102"/>
                <a:gd name="T71" fmla="*/ 0 h 226"/>
                <a:gd name="T72" fmla="*/ 0 w 102"/>
                <a:gd name="T73" fmla="*/ 0 h 226"/>
                <a:gd name="T74" fmla="*/ 0 w 102"/>
                <a:gd name="T75" fmla="*/ 0 h 226"/>
                <a:gd name="T76" fmla="*/ 0 w 102"/>
                <a:gd name="T77" fmla="*/ 0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226"/>
                <a:gd name="T119" fmla="*/ 102 w 102"/>
                <a:gd name="T120" fmla="*/ 226 h 2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226">
                  <a:moveTo>
                    <a:pt x="18" y="0"/>
                  </a:moveTo>
                  <a:lnTo>
                    <a:pt x="102" y="12"/>
                  </a:lnTo>
                  <a:lnTo>
                    <a:pt x="97" y="27"/>
                  </a:lnTo>
                  <a:lnTo>
                    <a:pt x="93" y="58"/>
                  </a:lnTo>
                  <a:lnTo>
                    <a:pt x="88" y="65"/>
                  </a:lnTo>
                  <a:lnTo>
                    <a:pt x="86" y="78"/>
                  </a:lnTo>
                  <a:lnTo>
                    <a:pt x="90" y="79"/>
                  </a:lnTo>
                  <a:lnTo>
                    <a:pt x="88" y="101"/>
                  </a:lnTo>
                  <a:lnTo>
                    <a:pt x="83" y="104"/>
                  </a:lnTo>
                  <a:lnTo>
                    <a:pt x="84" y="118"/>
                  </a:lnTo>
                  <a:lnTo>
                    <a:pt x="83" y="133"/>
                  </a:lnTo>
                  <a:lnTo>
                    <a:pt x="79" y="142"/>
                  </a:lnTo>
                  <a:lnTo>
                    <a:pt x="81" y="154"/>
                  </a:lnTo>
                  <a:lnTo>
                    <a:pt x="79" y="169"/>
                  </a:lnTo>
                  <a:lnTo>
                    <a:pt x="75" y="180"/>
                  </a:lnTo>
                  <a:lnTo>
                    <a:pt x="73" y="202"/>
                  </a:lnTo>
                  <a:lnTo>
                    <a:pt x="68" y="215"/>
                  </a:lnTo>
                  <a:lnTo>
                    <a:pt x="63" y="220"/>
                  </a:lnTo>
                  <a:lnTo>
                    <a:pt x="53" y="225"/>
                  </a:lnTo>
                  <a:lnTo>
                    <a:pt x="43" y="226"/>
                  </a:lnTo>
                  <a:lnTo>
                    <a:pt x="33" y="226"/>
                  </a:lnTo>
                  <a:lnTo>
                    <a:pt x="22" y="224"/>
                  </a:lnTo>
                  <a:lnTo>
                    <a:pt x="13" y="219"/>
                  </a:lnTo>
                  <a:lnTo>
                    <a:pt x="5" y="214"/>
                  </a:lnTo>
                  <a:lnTo>
                    <a:pt x="0" y="207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4" y="142"/>
                  </a:lnTo>
                  <a:lnTo>
                    <a:pt x="10" y="134"/>
                  </a:lnTo>
                  <a:lnTo>
                    <a:pt x="4" y="133"/>
                  </a:lnTo>
                  <a:lnTo>
                    <a:pt x="7" y="106"/>
                  </a:lnTo>
                  <a:lnTo>
                    <a:pt x="12" y="105"/>
                  </a:lnTo>
                  <a:lnTo>
                    <a:pt x="10" y="91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18" y="58"/>
                  </a:lnTo>
                  <a:lnTo>
                    <a:pt x="14" y="50"/>
                  </a:lnTo>
                  <a:lnTo>
                    <a:pt x="18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A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534"/>
            <p:cNvSpPr>
              <a:spLocks noChangeAspect="1"/>
            </p:cNvSpPr>
            <p:nvPr/>
          </p:nvSpPr>
          <p:spPr bwMode="auto">
            <a:xfrm>
              <a:off x="4670" y="3296"/>
              <a:ext cx="105" cy="15"/>
            </a:xfrm>
            <a:custGeom>
              <a:avLst/>
              <a:gdLst>
                <a:gd name="T0" fmla="*/ 0 w 313"/>
                <a:gd name="T1" fmla="*/ 0 h 44"/>
                <a:gd name="T2" fmla="*/ 0 w 313"/>
                <a:gd name="T3" fmla="*/ 0 h 44"/>
                <a:gd name="T4" fmla="*/ 0 w 313"/>
                <a:gd name="T5" fmla="*/ 0 h 44"/>
                <a:gd name="T6" fmla="*/ 0 w 313"/>
                <a:gd name="T7" fmla="*/ 0 h 44"/>
                <a:gd name="T8" fmla="*/ 0 w 313"/>
                <a:gd name="T9" fmla="*/ 0 h 44"/>
                <a:gd name="T10" fmla="*/ 0 w 313"/>
                <a:gd name="T11" fmla="*/ 0 h 44"/>
                <a:gd name="T12" fmla="*/ 0 w 313"/>
                <a:gd name="T13" fmla="*/ 0 h 44"/>
                <a:gd name="T14" fmla="*/ 1 w 313"/>
                <a:gd name="T15" fmla="*/ 0 h 44"/>
                <a:gd name="T16" fmla="*/ 1 w 313"/>
                <a:gd name="T17" fmla="*/ 0 h 44"/>
                <a:gd name="T18" fmla="*/ 1 w 313"/>
                <a:gd name="T19" fmla="*/ 0 h 44"/>
                <a:gd name="T20" fmla="*/ 1 w 313"/>
                <a:gd name="T21" fmla="*/ 0 h 44"/>
                <a:gd name="T22" fmla="*/ 1 w 313"/>
                <a:gd name="T23" fmla="*/ 0 h 44"/>
                <a:gd name="T24" fmla="*/ 1 w 313"/>
                <a:gd name="T25" fmla="*/ 0 h 44"/>
                <a:gd name="T26" fmla="*/ 1 w 313"/>
                <a:gd name="T27" fmla="*/ 0 h 44"/>
                <a:gd name="T28" fmla="*/ 1 w 313"/>
                <a:gd name="T29" fmla="*/ 0 h 44"/>
                <a:gd name="T30" fmla="*/ 1 w 313"/>
                <a:gd name="T31" fmla="*/ 0 h 44"/>
                <a:gd name="T32" fmla="*/ 1 w 313"/>
                <a:gd name="T33" fmla="*/ 0 h 44"/>
                <a:gd name="T34" fmla="*/ 1 w 313"/>
                <a:gd name="T35" fmla="*/ 0 h 44"/>
                <a:gd name="T36" fmla="*/ 1 w 313"/>
                <a:gd name="T37" fmla="*/ 0 h 44"/>
                <a:gd name="T38" fmla="*/ 1 w 313"/>
                <a:gd name="T39" fmla="*/ 0 h 44"/>
                <a:gd name="T40" fmla="*/ 1 w 313"/>
                <a:gd name="T41" fmla="*/ 0 h 44"/>
                <a:gd name="T42" fmla="*/ 1 w 313"/>
                <a:gd name="T43" fmla="*/ 0 h 44"/>
                <a:gd name="T44" fmla="*/ 1 w 313"/>
                <a:gd name="T45" fmla="*/ 0 h 44"/>
                <a:gd name="T46" fmla="*/ 1 w 313"/>
                <a:gd name="T47" fmla="*/ 0 h 44"/>
                <a:gd name="T48" fmla="*/ 1 w 313"/>
                <a:gd name="T49" fmla="*/ 0 h 44"/>
                <a:gd name="T50" fmla="*/ 1 w 313"/>
                <a:gd name="T51" fmla="*/ 0 h 44"/>
                <a:gd name="T52" fmla="*/ 1 w 313"/>
                <a:gd name="T53" fmla="*/ 0 h 44"/>
                <a:gd name="T54" fmla="*/ 0 w 313"/>
                <a:gd name="T55" fmla="*/ 0 h 44"/>
                <a:gd name="T56" fmla="*/ 0 w 313"/>
                <a:gd name="T57" fmla="*/ 0 h 44"/>
                <a:gd name="T58" fmla="*/ 0 w 313"/>
                <a:gd name="T59" fmla="*/ 0 h 44"/>
                <a:gd name="T60" fmla="*/ 0 w 313"/>
                <a:gd name="T61" fmla="*/ 0 h 44"/>
                <a:gd name="T62" fmla="*/ 0 w 313"/>
                <a:gd name="T63" fmla="*/ 0 h 44"/>
                <a:gd name="T64" fmla="*/ 0 w 313"/>
                <a:gd name="T65" fmla="*/ 0 h 44"/>
                <a:gd name="T66" fmla="*/ 0 w 313"/>
                <a:gd name="T67" fmla="*/ 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3"/>
                <a:gd name="T103" fmla="*/ 0 h 44"/>
                <a:gd name="T104" fmla="*/ 313 w 313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3" h="44">
                  <a:moveTo>
                    <a:pt x="0" y="0"/>
                  </a:moveTo>
                  <a:lnTo>
                    <a:pt x="20" y="3"/>
                  </a:lnTo>
                  <a:lnTo>
                    <a:pt x="39" y="7"/>
                  </a:lnTo>
                  <a:lnTo>
                    <a:pt x="59" y="10"/>
                  </a:lnTo>
                  <a:lnTo>
                    <a:pt x="78" y="13"/>
                  </a:lnTo>
                  <a:lnTo>
                    <a:pt x="98" y="16"/>
                  </a:lnTo>
                  <a:lnTo>
                    <a:pt x="117" y="18"/>
                  </a:lnTo>
                  <a:lnTo>
                    <a:pt x="137" y="21"/>
                  </a:lnTo>
                  <a:lnTo>
                    <a:pt x="157" y="23"/>
                  </a:lnTo>
                  <a:lnTo>
                    <a:pt x="176" y="25"/>
                  </a:lnTo>
                  <a:lnTo>
                    <a:pt x="196" y="28"/>
                  </a:lnTo>
                  <a:lnTo>
                    <a:pt x="215" y="30"/>
                  </a:lnTo>
                  <a:lnTo>
                    <a:pt x="235" y="31"/>
                  </a:lnTo>
                  <a:lnTo>
                    <a:pt x="255" y="33"/>
                  </a:lnTo>
                  <a:lnTo>
                    <a:pt x="274" y="35"/>
                  </a:lnTo>
                  <a:lnTo>
                    <a:pt x="294" y="36"/>
                  </a:lnTo>
                  <a:lnTo>
                    <a:pt x="313" y="37"/>
                  </a:lnTo>
                  <a:lnTo>
                    <a:pt x="298" y="40"/>
                  </a:lnTo>
                  <a:lnTo>
                    <a:pt x="281" y="43"/>
                  </a:lnTo>
                  <a:lnTo>
                    <a:pt x="264" y="44"/>
                  </a:lnTo>
                  <a:lnTo>
                    <a:pt x="245" y="44"/>
                  </a:lnTo>
                  <a:lnTo>
                    <a:pt x="226" y="43"/>
                  </a:lnTo>
                  <a:lnTo>
                    <a:pt x="206" y="42"/>
                  </a:lnTo>
                  <a:lnTo>
                    <a:pt x="187" y="40"/>
                  </a:lnTo>
                  <a:lnTo>
                    <a:pt x="166" y="38"/>
                  </a:lnTo>
                  <a:lnTo>
                    <a:pt x="146" y="36"/>
                  </a:lnTo>
                  <a:lnTo>
                    <a:pt x="126" y="33"/>
                  </a:lnTo>
                  <a:lnTo>
                    <a:pt x="105" y="30"/>
                  </a:lnTo>
                  <a:lnTo>
                    <a:pt x="85" y="28"/>
                  </a:lnTo>
                  <a:lnTo>
                    <a:pt x="67" y="24"/>
                  </a:lnTo>
                  <a:lnTo>
                    <a:pt x="48" y="22"/>
                  </a:lnTo>
                  <a:lnTo>
                    <a:pt x="30" y="20"/>
                  </a:lnTo>
                  <a:lnTo>
                    <a:pt x="1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535"/>
            <p:cNvSpPr>
              <a:spLocks noChangeAspect="1"/>
            </p:cNvSpPr>
            <p:nvPr/>
          </p:nvSpPr>
          <p:spPr bwMode="auto">
            <a:xfrm>
              <a:off x="4671" y="3312"/>
              <a:ext cx="102" cy="12"/>
            </a:xfrm>
            <a:custGeom>
              <a:avLst/>
              <a:gdLst>
                <a:gd name="T0" fmla="*/ 0 w 304"/>
                <a:gd name="T1" fmla="*/ 0 h 36"/>
                <a:gd name="T2" fmla="*/ 0 w 304"/>
                <a:gd name="T3" fmla="*/ 0 h 36"/>
                <a:gd name="T4" fmla="*/ 0 w 304"/>
                <a:gd name="T5" fmla="*/ 0 h 36"/>
                <a:gd name="T6" fmla="*/ 0 w 304"/>
                <a:gd name="T7" fmla="*/ 0 h 36"/>
                <a:gd name="T8" fmla="*/ 0 w 304"/>
                <a:gd name="T9" fmla="*/ 0 h 36"/>
                <a:gd name="T10" fmla="*/ 0 w 304"/>
                <a:gd name="T11" fmla="*/ 0 h 36"/>
                <a:gd name="T12" fmla="*/ 0 w 304"/>
                <a:gd name="T13" fmla="*/ 0 h 36"/>
                <a:gd name="T14" fmla="*/ 1 w 304"/>
                <a:gd name="T15" fmla="*/ 0 h 36"/>
                <a:gd name="T16" fmla="*/ 1 w 304"/>
                <a:gd name="T17" fmla="*/ 0 h 36"/>
                <a:gd name="T18" fmla="*/ 1 w 304"/>
                <a:gd name="T19" fmla="*/ 0 h 36"/>
                <a:gd name="T20" fmla="*/ 1 w 304"/>
                <a:gd name="T21" fmla="*/ 0 h 36"/>
                <a:gd name="T22" fmla="*/ 1 w 304"/>
                <a:gd name="T23" fmla="*/ 0 h 36"/>
                <a:gd name="T24" fmla="*/ 1 w 304"/>
                <a:gd name="T25" fmla="*/ 0 h 36"/>
                <a:gd name="T26" fmla="*/ 1 w 304"/>
                <a:gd name="T27" fmla="*/ 0 h 36"/>
                <a:gd name="T28" fmla="*/ 1 w 304"/>
                <a:gd name="T29" fmla="*/ 0 h 36"/>
                <a:gd name="T30" fmla="*/ 1 w 304"/>
                <a:gd name="T31" fmla="*/ 0 h 36"/>
                <a:gd name="T32" fmla="*/ 1 w 304"/>
                <a:gd name="T33" fmla="*/ 0 h 36"/>
                <a:gd name="T34" fmla="*/ 1 w 304"/>
                <a:gd name="T35" fmla="*/ 0 h 36"/>
                <a:gd name="T36" fmla="*/ 1 w 304"/>
                <a:gd name="T37" fmla="*/ 0 h 36"/>
                <a:gd name="T38" fmla="*/ 1 w 304"/>
                <a:gd name="T39" fmla="*/ 0 h 36"/>
                <a:gd name="T40" fmla="*/ 1 w 304"/>
                <a:gd name="T41" fmla="*/ 0 h 36"/>
                <a:gd name="T42" fmla="*/ 1 w 304"/>
                <a:gd name="T43" fmla="*/ 0 h 36"/>
                <a:gd name="T44" fmla="*/ 1 w 304"/>
                <a:gd name="T45" fmla="*/ 0 h 36"/>
                <a:gd name="T46" fmla="*/ 1 w 304"/>
                <a:gd name="T47" fmla="*/ 0 h 36"/>
                <a:gd name="T48" fmla="*/ 1 w 304"/>
                <a:gd name="T49" fmla="*/ 0 h 36"/>
                <a:gd name="T50" fmla="*/ 1 w 304"/>
                <a:gd name="T51" fmla="*/ 0 h 36"/>
                <a:gd name="T52" fmla="*/ 0 w 304"/>
                <a:gd name="T53" fmla="*/ 0 h 36"/>
                <a:gd name="T54" fmla="*/ 0 w 304"/>
                <a:gd name="T55" fmla="*/ 0 h 36"/>
                <a:gd name="T56" fmla="*/ 0 w 304"/>
                <a:gd name="T57" fmla="*/ 0 h 36"/>
                <a:gd name="T58" fmla="*/ 0 w 304"/>
                <a:gd name="T59" fmla="*/ 0 h 36"/>
                <a:gd name="T60" fmla="*/ 0 w 304"/>
                <a:gd name="T61" fmla="*/ 0 h 36"/>
                <a:gd name="T62" fmla="*/ 0 w 304"/>
                <a:gd name="T63" fmla="*/ 0 h 36"/>
                <a:gd name="T64" fmla="*/ 0 w 304"/>
                <a:gd name="T65" fmla="*/ 0 h 36"/>
                <a:gd name="T66" fmla="*/ 0 w 304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36"/>
                <a:gd name="T104" fmla="*/ 304 w 304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36">
                  <a:moveTo>
                    <a:pt x="0" y="0"/>
                  </a:moveTo>
                  <a:lnTo>
                    <a:pt x="19" y="3"/>
                  </a:lnTo>
                  <a:lnTo>
                    <a:pt x="38" y="6"/>
                  </a:lnTo>
                  <a:lnTo>
                    <a:pt x="57" y="8"/>
                  </a:lnTo>
                  <a:lnTo>
                    <a:pt x="76" y="11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33" y="18"/>
                  </a:lnTo>
                  <a:lnTo>
                    <a:pt x="152" y="20"/>
                  </a:lnTo>
                  <a:lnTo>
                    <a:pt x="170" y="21"/>
                  </a:lnTo>
                  <a:lnTo>
                    <a:pt x="190" y="23"/>
                  </a:lnTo>
                  <a:lnTo>
                    <a:pt x="208" y="24"/>
                  </a:lnTo>
                  <a:lnTo>
                    <a:pt x="228" y="26"/>
                  </a:lnTo>
                  <a:lnTo>
                    <a:pt x="246" y="26"/>
                  </a:lnTo>
                  <a:lnTo>
                    <a:pt x="266" y="26"/>
                  </a:lnTo>
                  <a:lnTo>
                    <a:pt x="284" y="26"/>
                  </a:lnTo>
                  <a:lnTo>
                    <a:pt x="304" y="26"/>
                  </a:lnTo>
                  <a:lnTo>
                    <a:pt x="288" y="30"/>
                  </a:lnTo>
                  <a:lnTo>
                    <a:pt x="271" y="34"/>
                  </a:lnTo>
                  <a:lnTo>
                    <a:pt x="253" y="35"/>
                  </a:lnTo>
                  <a:lnTo>
                    <a:pt x="235" y="36"/>
                  </a:lnTo>
                  <a:lnTo>
                    <a:pt x="216" y="36"/>
                  </a:lnTo>
                  <a:lnTo>
                    <a:pt x="197" y="36"/>
                  </a:lnTo>
                  <a:lnTo>
                    <a:pt x="177" y="35"/>
                  </a:lnTo>
                  <a:lnTo>
                    <a:pt x="157" y="33"/>
                  </a:lnTo>
                  <a:lnTo>
                    <a:pt x="137" y="30"/>
                  </a:lnTo>
                  <a:lnTo>
                    <a:pt x="117" y="27"/>
                  </a:lnTo>
                  <a:lnTo>
                    <a:pt x="97" y="24"/>
                  </a:lnTo>
                  <a:lnTo>
                    <a:pt x="78" y="21"/>
                  </a:lnTo>
                  <a:lnTo>
                    <a:pt x="59" y="19"/>
                  </a:lnTo>
                  <a:lnTo>
                    <a:pt x="41" y="15"/>
                  </a:lnTo>
                  <a:lnTo>
                    <a:pt x="23" y="13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536"/>
            <p:cNvSpPr>
              <a:spLocks noChangeAspect="1"/>
            </p:cNvSpPr>
            <p:nvPr/>
          </p:nvSpPr>
          <p:spPr bwMode="auto">
            <a:xfrm>
              <a:off x="4670" y="3325"/>
              <a:ext cx="102" cy="13"/>
            </a:xfrm>
            <a:custGeom>
              <a:avLst/>
              <a:gdLst>
                <a:gd name="T0" fmla="*/ 0 w 305"/>
                <a:gd name="T1" fmla="*/ 0 h 38"/>
                <a:gd name="T2" fmla="*/ 0 w 305"/>
                <a:gd name="T3" fmla="*/ 0 h 38"/>
                <a:gd name="T4" fmla="*/ 0 w 305"/>
                <a:gd name="T5" fmla="*/ 0 h 38"/>
                <a:gd name="T6" fmla="*/ 0 w 305"/>
                <a:gd name="T7" fmla="*/ 0 h 38"/>
                <a:gd name="T8" fmla="*/ 0 w 305"/>
                <a:gd name="T9" fmla="*/ 0 h 38"/>
                <a:gd name="T10" fmla="*/ 0 w 305"/>
                <a:gd name="T11" fmla="*/ 0 h 38"/>
                <a:gd name="T12" fmla="*/ 0 w 305"/>
                <a:gd name="T13" fmla="*/ 0 h 38"/>
                <a:gd name="T14" fmla="*/ 1 w 305"/>
                <a:gd name="T15" fmla="*/ 0 h 38"/>
                <a:gd name="T16" fmla="*/ 1 w 305"/>
                <a:gd name="T17" fmla="*/ 0 h 38"/>
                <a:gd name="T18" fmla="*/ 1 w 305"/>
                <a:gd name="T19" fmla="*/ 0 h 38"/>
                <a:gd name="T20" fmla="*/ 1 w 305"/>
                <a:gd name="T21" fmla="*/ 0 h 38"/>
                <a:gd name="T22" fmla="*/ 1 w 305"/>
                <a:gd name="T23" fmla="*/ 0 h 38"/>
                <a:gd name="T24" fmla="*/ 1 w 305"/>
                <a:gd name="T25" fmla="*/ 0 h 38"/>
                <a:gd name="T26" fmla="*/ 1 w 305"/>
                <a:gd name="T27" fmla="*/ 0 h 38"/>
                <a:gd name="T28" fmla="*/ 1 w 305"/>
                <a:gd name="T29" fmla="*/ 0 h 38"/>
                <a:gd name="T30" fmla="*/ 1 w 305"/>
                <a:gd name="T31" fmla="*/ 0 h 38"/>
                <a:gd name="T32" fmla="*/ 1 w 305"/>
                <a:gd name="T33" fmla="*/ 0 h 38"/>
                <a:gd name="T34" fmla="*/ 1 w 305"/>
                <a:gd name="T35" fmla="*/ 0 h 38"/>
                <a:gd name="T36" fmla="*/ 1 w 305"/>
                <a:gd name="T37" fmla="*/ 0 h 38"/>
                <a:gd name="T38" fmla="*/ 1 w 305"/>
                <a:gd name="T39" fmla="*/ 0 h 38"/>
                <a:gd name="T40" fmla="*/ 1 w 305"/>
                <a:gd name="T41" fmla="*/ 0 h 38"/>
                <a:gd name="T42" fmla="*/ 1 w 305"/>
                <a:gd name="T43" fmla="*/ 0 h 38"/>
                <a:gd name="T44" fmla="*/ 1 w 305"/>
                <a:gd name="T45" fmla="*/ 0 h 38"/>
                <a:gd name="T46" fmla="*/ 1 w 305"/>
                <a:gd name="T47" fmla="*/ 0 h 38"/>
                <a:gd name="T48" fmla="*/ 1 w 305"/>
                <a:gd name="T49" fmla="*/ 0 h 38"/>
                <a:gd name="T50" fmla="*/ 1 w 305"/>
                <a:gd name="T51" fmla="*/ 0 h 38"/>
                <a:gd name="T52" fmla="*/ 1 w 305"/>
                <a:gd name="T53" fmla="*/ 0 h 38"/>
                <a:gd name="T54" fmla="*/ 0 w 305"/>
                <a:gd name="T55" fmla="*/ 0 h 38"/>
                <a:gd name="T56" fmla="*/ 0 w 305"/>
                <a:gd name="T57" fmla="*/ 0 h 38"/>
                <a:gd name="T58" fmla="*/ 0 w 305"/>
                <a:gd name="T59" fmla="*/ 0 h 38"/>
                <a:gd name="T60" fmla="*/ 0 w 305"/>
                <a:gd name="T61" fmla="*/ 0 h 38"/>
                <a:gd name="T62" fmla="*/ 0 w 305"/>
                <a:gd name="T63" fmla="*/ 0 h 38"/>
                <a:gd name="T64" fmla="*/ 0 w 305"/>
                <a:gd name="T65" fmla="*/ 0 h 38"/>
                <a:gd name="T66" fmla="*/ 0 w 305"/>
                <a:gd name="T67" fmla="*/ 0 h 38"/>
                <a:gd name="T68" fmla="*/ 0 w 305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38"/>
                <a:gd name="T107" fmla="*/ 305 w 305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38">
                  <a:moveTo>
                    <a:pt x="9" y="0"/>
                  </a:moveTo>
                  <a:lnTo>
                    <a:pt x="28" y="4"/>
                  </a:lnTo>
                  <a:lnTo>
                    <a:pt x="47" y="6"/>
                  </a:lnTo>
                  <a:lnTo>
                    <a:pt x="66" y="10"/>
                  </a:lnTo>
                  <a:lnTo>
                    <a:pt x="84" y="12"/>
                  </a:lnTo>
                  <a:lnTo>
                    <a:pt x="103" y="15"/>
                  </a:lnTo>
                  <a:lnTo>
                    <a:pt x="121" y="18"/>
                  </a:lnTo>
                  <a:lnTo>
                    <a:pt x="138" y="20"/>
                  </a:lnTo>
                  <a:lnTo>
                    <a:pt x="157" y="21"/>
                  </a:lnTo>
                  <a:lnTo>
                    <a:pt x="175" y="23"/>
                  </a:lnTo>
                  <a:lnTo>
                    <a:pt x="194" y="25"/>
                  </a:lnTo>
                  <a:lnTo>
                    <a:pt x="212" y="26"/>
                  </a:lnTo>
                  <a:lnTo>
                    <a:pt x="231" y="26"/>
                  </a:lnTo>
                  <a:lnTo>
                    <a:pt x="249" y="27"/>
                  </a:lnTo>
                  <a:lnTo>
                    <a:pt x="267" y="26"/>
                  </a:lnTo>
                  <a:lnTo>
                    <a:pt x="286" y="26"/>
                  </a:lnTo>
                  <a:lnTo>
                    <a:pt x="305" y="25"/>
                  </a:lnTo>
                  <a:lnTo>
                    <a:pt x="286" y="38"/>
                  </a:lnTo>
                  <a:lnTo>
                    <a:pt x="269" y="38"/>
                  </a:lnTo>
                  <a:lnTo>
                    <a:pt x="250" y="38"/>
                  </a:lnTo>
                  <a:lnTo>
                    <a:pt x="233" y="37"/>
                  </a:lnTo>
                  <a:lnTo>
                    <a:pt x="216" y="37"/>
                  </a:lnTo>
                  <a:lnTo>
                    <a:pt x="197" y="36"/>
                  </a:lnTo>
                  <a:lnTo>
                    <a:pt x="180" y="34"/>
                  </a:lnTo>
                  <a:lnTo>
                    <a:pt x="161" y="33"/>
                  </a:lnTo>
                  <a:lnTo>
                    <a:pt x="143" y="30"/>
                  </a:lnTo>
                  <a:lnTo>
                    <a:pt x="126" y="28"/>
                  </a:lnTo>
                  <a:lnTo>
                    <a:pt x="107" y="26"/>
                  </a:lnTo>
                  <a:lnTo>
                    <a:pt x="90" y="23"/>
                  </a:lnTo>
                  <a:lnTo>
                    <a:pt x="72" y="21"/>
                  </a:lnTo>
                  <a:lnTo>
                    <a:pt x="53" y="18"/>
                  </a:lnTo>
                  <a:lnTo>
                    <a:pt x="36" y="15"/>
                  </a:lnTo>
                  <a:lnTo>
                    <a:pt x="17" y="13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537"/>
            <p:cNvSpPr>
              <a:spLocks noChangeAspect="1"/>
            </p:cNvSpPr>
            <p:nvPr/>
          </p:nvSpPr>
          <p:spPr bwMode="auto">
            <a:xfrm>
              <a:off x="4673" y="3269"/>
              <a:ext cx="111" cy="14"/>
            </a:xfrm>
            <a:custGeom>
              <a:avLst/>
              <a:gdLst>
                <a:gd name="T0" fmla="*/ 0 w 330"/>
                <a:gd name="T1" fmla="*/ 0 h 41"/>
                <a:gd name="T2" fmla="*/ 1 w 330"/>
                <a:gd name="T3" fmla="*/ 0 h 41"/>
                <a:gd name="T4" fmla="*/ 1 w 330"/>
                <a:gd name="T5" fmla="*/ 0 h 41"/>
                <a:gd name="T6" fmla="*/ 1 w 330"/>
                <a:gd name="T7" fmla="*/ 0 h 41"/>
                <a:gd name="T8" fmla="*/ 1 w 330"/>
                <a:gd name="T9" fmla="*/ 0 h 41"/>
                <a:gd name="T10" fmla="*/ 1 w 330"/>
                <a:gd name="T11" fmla="*/ 0 h 41"/>
                <a:gd name="T12" fmla="*/ 0 w 330"/>
                <a:gd name="T13" fmla="*/ 0 h 41"/>
                <a:gd name="T14" fmla="*/ 0 w 33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0"/>
                <a:gd name="T25" fmla="*/ 0 h 41"/>
                <a:gd name="T26" fmla="*/ 330 w 33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0" h="41">
                  <a:moveTo>
                    <a:pt x="0" y="0"/>
                  </a:moveTo>
                  <a:lnTo>
                    <a:pt x="152" y="18"/>
                  </a:lnTo>
                  <a:lnTo>
                    <a:pt x="264" y="29"/>
                  </a:lnTo>
                  <a:lnTo>
                    <a:pt x="330" y="37"/>
                  </a:lnTo>
                  <a:lnTo>
                    <a:pt x="301" y="41"/>
                  </a:lnTo>
                  <a:lnTo>
                    <a:pt x="223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538"/>
            <p:cNvSpPr>
              <a:spLocks noChangeAspect="1"/>
            </p:cNvSpPr>
            <p:nvPr/>
          </p:nvSpPr>
          <p:spPr bwMode="auto">
            <a:xfrm>
              <a:off x="4674" y="3285"/>
              <a:ext cx="102" cy="13"/>
            </a:xfrm>
            <a:custGeom>
              <a:avLst/>
              <a:gdLst>
                <a:gd name="T0" fmla="*/ 0 w 304"/>
                <a:gd name="T1" fmla="*/ 0 h 38"/>
                <a:gd name="T2" fmla="*/ 1 w 304"/>
                <a:gd name="T3" fmla="*/ 0 h 38"/>
                <a:gd name="T4" fmla="*/ 1 w 304"/>
                <a:gd name="T5" fmla="*/ 0 h 38"/>
                <a:gd name="T6" fmla="*/ 1 w 304"/>
                <a:gd name="T7" fmla="*/ 0 h 38"/>
                <a:gd name="T8" fmla="*/ 1 w 304"/>
                <a:gd name="T9" fmla="*/ 0 h 38"/>
                <a:gd name="T10" fmla="*/ 0 w 304"/>
                <a:gd name="T11" fmla="*/ 0 h 38"/>
                <a:gd name="T12" fmla="*/ 0 w 304"/>
                <a:gd name="T13" fmla="*/ 0 h 38"/>
                <a:gd name="T14" fmla="*/ 0 w 304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8"/>
                <a:gd name="T26" fmla="*/ 304 w 30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8">
                  <a:moveTo>
                    <a:pt x="19" y="0"/>
                  </a:moveTo>
                  <a:lnTo>
                    <a:pt x="171" y="24"/>
                  </a:lnTo>
                  <a:lnTo>
                    <a:pt x="304" y="32"/>
                  </a:lnTo>
                  <a:lnTo>
                    <a:pt x="288" y="38"/>
                  </a:lnTo>
                  <a:lnTo>
                    <a:pt x="122" y="24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539"/>
            <p:cNvSpPr>
              <a:spLocks noChangeAspect="1"/>
            </p:cNvSpPr>
            <p:nvPr/>
          </p:nvSpPr>
          <p:spPr bwMode="auto">
            <a:xfrm>
              <a:off x="4698" y="3296"/>
              <a:ext cx="37" cy="6"/>
            </a:xfrm>
            <a:custGeom>
              <a:avLst/>
              <a:gdLst>
                <a:gd name="T0" fmla="*/ 0 w 111"/>
                <a:gd name="T1" fmla="*/ 0 h 16"/>
                <a:gd name="T2" fmla="*/ 0 w 111"/>
                <a:gd name="T3" fmla="*/ 0 h 16"/>
                <a:gd name="T4" fmla="*/ 0 w 111"/>
                <a:gd name="T5" fmla="*/ 0 h 16"/>
                <a:gd name="T6" fmla="*/ 0 w 111"/>
                <a:gd name="T7" fmla="*/ 0 h 16"/>
                <a:gd name="T8" fmla="*/ 0 w 111"/>
                <a:gd name="T9" fmla="*/ 0 h 16"/>
                <a:gd name="T10" fmla="*/ 0 w 111"/>
                <a:gd name="T11" fmla="*/ 0 h 16"/>
                <a:gd name="T12" fmla="*/ 0 w 11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"/>
                <a:gd name="T23" fmla="*/ 111 w 11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">
                  <a:moveTo>
                    <a:pt x="25" y="0"/>
                  </a:moveTo>
                  <a:lnTo>
                    <a:pt x="71" y="6"/>
                  </a:lnTo>
                  <a:lnTo>
                    <a:pt x="111" y="10"/>
                  </a:lnTo>
                  <a:lnTo>
                    <a:pt x="97" y="16"/>
                  </a:lnTo>
                  <a:lnTo>
                    <a:pt x="61" y="15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540"/>
            <p:cNvSpPr>
              <a:spLocks noChangeAspect="1"/>
            </p:cNvSpPr>
            <p:nvPr/>
          </p:nvSpPr>
          <p:spPr bwMode="auto">
            <a:xfrm>
              <a:off x="4703" y="3310"/>
              <a:ext cx="26" cy="4"/>
            </a:xfrm>
            <a:custGeom>
              <a:avLst/>
              <a:gdLst>
                <a:gd name="T0" fmla="*/ 0 w 81"/>
                <a:gd name="T1" fmla="*/ 0 h 15"/>
                <a:gd name="T2" fmla="*/ 0 w 81"/>
                <a:gd name="T3" fmla="*/ 0 h 15"/>
                <a:gd name="T4" fmla="*/ 0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"/>
                <a:gd name="T17" fmla="*/ 81 w 8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">
                  <a:moveTo>
                    <a:pt x="19" y="0"/>
                  </a:moveTo>
                  <a:lnTo>
                    <a:pt x="81" y="8"/>
                  </a:lnTo>
                  <a:lnTo>
                    <a:pt x="64" y="15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541"/>
            <p:cNvSpPr>
              <a:spLocks noChangeAspect="1"/>
            </p:cNvSpPr>
            <p:nvPr/>
          </p:nvSpPr>
          <p:spPr bwMode="auto">
            <a:xfrm>
              <a:off x="4704" y="3324"/>
              <a:ext cx="27" cy="4"/>
            </a:xfrm>
            <a:custGeom>
              <a:avLst/>
              <a:gdLst>
                <a:gd name="T0" fmla="*/ 0 w 81"/>
                <a:gd name="T1" fmla="*/ 0 h 15"/>
                <a:gd name="T2" fmla="*/ 0 w 81"/>
                <a:gd name="T3" fmla="*/ 0 h 15"/>
                <a:gd name="T4" fmla="*/ 0 w 81"/>
                <a:gd name="T5" fmla="*/ 0 h 15"/>
                <a:gd name="T6" fmla="*/ 0 w 81"/>
                <a:gd name="T7" fmla="*/ 0 h 15"/>
                <a:gd name="T8" fmla="*/ 0 w 81"/>
                <a:gd name="T9" fmla="*/ 0 h 15"/>
                <a:gd name="T10" fmla="*/ 0 w 8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" y="0"/>
                  </a:moveTo>
                  <a:lnTo>
                    <a:pt x="42" y="4"/>
                  </a:lnTo>
                  <a:lnTo>
                    <a:pt x="81" y="9"/>
                  </a:lnTo>
                  <a:lnTo>
                    <a:pt x="60" y="1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E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542"/>
            <p:cNvSpPr>
              <a:spLocks noChangeAspect="1"/>
            </p:cNvSpPr>
            <p:nvPr/>
          </p:nvSpPr>
          <p:spPr bwMode="auto">
            <a:xfrm>
              <a:off x="4691" y="3344"/>
              <a:ext cx="53" cy="14"/>
            </a:xfrm>
            <a:custGeom>
              <a:avLst/>
              <a:gdLst>
                <a:gd name="T0" fmla="*/ 0 w 157"/>
                <a:gd name="T1" fmla="*/ 0 h 41"/>
                <a:gd name="T2" fmla="*/ 0 w 157"/>
                <a:gd name="T3" fmla="*/ 0 h 41"/>
                <a:gd name="T4" fmla="*/ 0 w 157"/>
                <a:gd name="T5" fmla="*/ 0 h 41"/>
                <a:gd name="T6" fmla="*/ 1 w 157"/>
                <a:gd name="T7" fmla="*/ 0 h 41"/>
                <a:gd name="T8" fmla="*/ 1 w 157"/>
                <a:gd name="T9" fmla="*/ 0 h 41"/>
                <a:gd name="T10" fmla="*/ 0 w 157"/>
                <a:gd name="T11" fmla="*/ 0 h 41"/>
                <a:gd name="T12" fmla="*/ 0 w 157"/>
                <a:gd name="T13" fmla="*/ 0 h 41"/>
                <a:gd name="T14" fmla="*/ 0 w 157"/>
                <a:gd name="T15" fmla="*/ 0 h 41"/>
                <a:gd name="T16" fmla="*/ 0 w 15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1"/>
                <a:gd name="T29" fmla="*/ 157 w 15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1">
                  <a:moveTo>
                    <a:pt x="0" y="0"/>
                  </a:moveTo>
                  <a:lnTo>
                    <a:pt x="60" y="10"/>
                  </a:lnTo>
                  <a:lnTo>
                    <a:pt x="111" y="16"/>
                  </a:lnTo>
                  <a:lnTo>
                    <a:pt x="157" y="19"/>
                  </a:lnTo>
                  <a:lnTo>
                    <a:pt x="119" y="37"/>
                  </a:lnTo>
                  <a:lnTo>
                    <a:pt x="103" y="41"/>
                  </a:lnTo>
                  <a:lnTo>
                    <a:pt x="53" y="3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Text Box 548"/>
          <p:cNvSpPr txBox="1">
            <a:spLocks noChangeArrowheads="1"/>
          </p:cNvSpPr>
          <p:nvPr/>
        </p:nvSpPr>
        <p:spPr bwMode="auto">
          <a:xfrm>
            <a:off x="0" y="6140450"/>
            <a:ext cx="1032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Palatino Linotype" pitchFamily="18" charset="0"/>
              </a:rPr>
              <a:t> </a:t>
            </a:r>
          </a:p>
        </p:txBody>
      </p:sp>
      <p:sp>
        <p:nvSpPr>
          <p:cNvPr id="18981" name="AutoShape 549"/>
          <p:cNvSpPr>
            <a:spLocks/>
          </p:cNvSpPr>
          <p:nvPr/>
        </p:nvSpPr>
        <p:spPr bwMode="auto">
          <a:xfrm rot="-5400000">
            <a:off x="5872855" y="7239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AutoShape 557"/>
          <p:cNvSpPr>
            <a:spLocks noChangeArrowheads="1"/>
          </p:cNvSpPr>
          <p:nvPr/>
        </p:nvSpPr>
        <p:spPr bwMode="auto">
          <a:xfrm>
            <a:off x="4572000" y="3429000"/>
            <a:ext cx="2895600" cy="381000"/>
          </a:xfrm>
          <a:prstGeom prst="roundRect">
            <a:avLst>
              <a:gd name="adj" fmla="val 16667"/>
            </a:avLst>
          </a:prstGeom>
          <a:solidFill>
            <a:srgbClr val="FFD1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 dirty="0"/>
              <a:t>Observer’s Response</a:t>
            </a:r>
          </a:p>
        </p:txBody>
      </p:sp>
      <p:sp>
        <p:nvSpPr>
          <p:cNvPr id="18990" name="Text Box 558"/>
          <p:cNvSpPr txBox="1">
            <a:spLocks noChangeArrowheads="1"/>
          </p:cNvSpPr>
          <p:nvPr/>
        </p:nvSpPr>
        <p:spPr bwMode="auto">
          <a:xfrm>
            <a:off x="5634579" y="2895600"/>
            <a:ext cx="500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Palatino Linotype" pitchFamily="18" charset="0"/>
              </a:rPr>
              <a:t>No</a:t>
            </a:r>
          </a:p>
        </p:txBody>
      </p:sp>
      <p:sp>
        <p:nvSpPr>
          <p:cNvPr id="18991" name="Text Box 559"/>
          <p:cNvSpPr txBox="1">
            <a:spLocks noChangeArrowheads="1"/>
          </p:cNvSpPr>
          <p:nvPr/>
        </p:nvSpPr>
        <p:spPr bwMode="auto">
          <a:xfrm>
            <a:off x="6407790" y="2895599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Palatino Linotype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772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81" grpId="0" animBg="1"/>
      <p:bldP spid="18990" grpId="0"/>
      <p:bldP spid="189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Weber’s Law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001000" cy="1676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Two stimuli must differ by a constant minimum percentage (rather than a constant amount), to be perceived as different. Weber fraction: k = 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>
                <a:latin typeface="Palatino Linotype" pitchFamily="18" charset="0"/>
              </a:rPr>
              <a:t>I</a:t>
            </a:r>
            <a:r>
              <a:rPr lang="en-US" sz="2800" dirty="0" smtClean="0">
                <a:latin typeface="Palatino Linotype" pitchFamily="18" charset="0"/>
              </a:rPr>
              <a:t>/I.</a:t>
            </a: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3992125"/>
              </p:ext>
            </p:extLst>
          </p:nvPr>
        </p:nvGraphicFramePr>
        <p:xfrm>
          <a:off x="2362200" y="2971800"/>
          <a:ext cx="4267200" cy="236696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Stimulus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Constant (k)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Light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Weight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Tone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5615A-5F25-4BA3-B3E4-1D4137263D4F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565726" y="5550748"/>
            <a:ext cx="674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http://highered.mcgraw-hill.com/sites/007312387x/student_view0/perception5/weber_s_law</a:t>
            </a:r>
            <a:r>
              <a:rPr lang="en-US" dirty="0" smtClean="0">
                <a:hlinkClick r:id="rId3"/>
              </a:rPr>
              <a:t>__/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ΔI</a:t>
            </a:r>
            <a:r>
              <a:rPr lang="en-US" dirty="0"/>
              <a:t>  =  </a:t>
            </a:r>
            <a:r>
              <a:rPr lang="en-US" dirty="0" smtClean="0"/>
              <a:t>Difference </a:t>
            </a:r>
            <a:r>
              <a:rPr lang="en-US" dirty="0"/>
              <a:t>threshold      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/>
              <a:t>=  Initial </a:t>
            </a:r>
            <a:r>
              <a:rPr lang="en-US" dirty="0" smtClean="0"/>
              <a:t>stimulus intensity</a:t>
            </a:r>
            <a:endParaRPr lang="en-US" dirty="0"/>
          </a:p>
          <a:p>
            <a:pPr lvl="1"/>
            <a:r>
              <a:rPr lang="en-US" dirty="0" smtClean="0"/>
              <a:t>K</a:t>
            </a:r>
            <a:r>
              <a:rPr lang="en-US" dirty="0"/>
              <a:t>=  Weber  </a:t>
            </a:r>
            <a:r>
              <a:rPr lang="en-US" dirty="0" smtClean="0"/>
              <a:t>fraction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Some </a:t>
            </a:r>
            <a:r>
              <a:rPr lang="en-US" sz="2200" dirty="0"/>
              <a:t>interesting human-sense JNDs (Just Noticeable Differences) are tabulated below :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r>
              <a:rPr lang="en-US" sz="2200" dirty="0"/>
              <a:t>Pitch: 1/333  </a:t>
            </a:r>
            <a:r>
              <a:rPr lang="en-US" sz="2200" dirty="0" smtClean="0"/>
              <a:t>           </a:t>
            </a:r>
            <a:r>
              <a:rPr lang="en-US" sz="2200" dirty="0"/>
              <a:t>Brightness: 1/60              Lifted Weights: 1/50</a:t>
            </a:r>
          </a:p>
          <a:p>
            <a:r>
              <a:rPr lang="en-US" sz="2200" dirty="0"/>
              <a:t>Loudness: 1/10          Pressure on skin: 1/7      Taste: 1/5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457200"/>
            <a:ext cx="3905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Figure it out! Absolute Threshold</a:t>
            </a:r>
            <a:br>
              <a:rPr lang="en-US" sz="3600" dirty="0" smtClean="0"/>
            </a:br>
            <a:r>
              <a:rPr lang="en-US" sz="3600" dirty="0" smtClean="0"/>
              <a:t>or Difference Threshold?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5105400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en-US" sz="7100" dirty="0" smtClean="0"/>
              <a:t>A guard on night duty notices a very soft noise and calls out “stop thief!”</a:t>
            </a:r>
          </a:p>
          <a:p>
            <a:pPr marL="514350" indent="-514350">
              <a:buAutoNum type="arabicPeriod"/>
            </a:pPr>
            <a:r>
              <a:rPr lang="en-US" sz="7100" dirty="0" smtClean="0"/>
              <a:t>A father takes his children to the playground. During the visit a child starts to cry. Without looking the father can tell its not his child.</a:t>
            </a:r>
          </a:p>
          <a:p>
            <a:pPr marL="514350" indent="-514350">
              <a:buAutoNum type="arabicPeriod"/>
            </a:pPr>
            <a:r>
              <a:rPr lang="en-US" sz="7100" dirty="0" smtClean="0"/>
              <a:t>There is a sale on 5lb prepackaged apples. Knowing the weight is never exact in order to get the best value you pick up several to see which is the heaviest.</a:t>
            </a:r>
          </a:p>
          <a:p>
            <a:pPr marL="514350" indent="-514350">
              <a:buAutoNum type="arabicPeriod"/>
            </a:pPr>
            <a:r>
              <a:rPr lang="en-US" sz="7100" dirty="0" smtClean="0"/>
              <a:t>You help your friend find her contact lens on her white kitchen floor.</a:t>
            </a:r>
          </a:p>
          <a:p>
            <a:pPr marL="514350" indent="-514350">
              <a:buAutoNum type="arabicPeriod"/>
            </a:pPr>
            <a:r>
              <a:rPr lang="en-US" sz="7100" dirty="0" smtClean="0"/>
              <a:t>You are a judge in a chili contest trying to select the winner of the “hottest chili” award.</a:t>
            </a:r>
          </a:p>
          <a:p>
            <a:pPr marL="514350" indent="-514350">
              <a:buAutoNum type="arabicPeriod"/>
            </a:pPr>
            <a:r>
              <a:rPr lang="en-US" sz="7100" dirty="0" smtClean="0"/>
              <a:t>In that same chili contest you are asked to identify which of the ten chili’s contains a hint of cinnamon.</a:t>
            </a:r>
          </a:p>
          <a:p>
            <a:pPr marL="0" indent="0">
              <a:buNone/>
            </a:pPr>
            <a:endParaRPr lang="en-US" sz="7100" dirty="0" smtClean="0"/>
          </a:p>
          <a:p>
            <a:pPr marL="514350" indent="-514350">
              <a:buAutoNum type="arabicPeriod"/>
            </a:pPr>
            <a:endParaRPr lang="en-US" sz="71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Signal Detection Theory (SDT)</a:t>
            </a:r>
          </a:p>
        </p:txBody>
      </p:sp>
      <p:pic>
        <p:nvPicPr>
          <p:cNvPr id="16387" name="Picture 5" descr="12673_MyersPsy8e_5UN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247" y="3000801"/>
            <a:ext cx="4742047" cy="2516188"/>
          </a:xfrm>
          <a:noFill/>
        </p:spPr>
      </p:pic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CBF5-9326-41F4-BA53-0EACBB3BBFA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latin typeface="Palatino Linotype" pitchFamily="18" charset="0"/>
              </a:rPr>
              <a:t>assumes </a:t>
            </a:r>
            <a:r>
              <a:rPr lang="en-US" sz="2400" dirty="0">
                <a:latin typeface="Palatino Linotype" pitchFamily="18" charset="0"/>
              </a:rPr>
              <a:t>that there is no single absolute threshold </a:t>
            </a:r>
            <a:r>
              <a:rPr lang="en-US" sz="2400" dirty="0" smtClean="0">
                <a:latin typeface="Palatino Linotype" pitchFamily="18" charset="0"/>
              </a:rPr>
              <a:t>for stimulus detection. Detection </a:t>
            </a:r>
            <a:r>
              <a:rPr lang="en-US" sz="2400" dirty="0">
                <a:latin typeface="Palatino Linotype" pitchFamily="18" charset="0"/>
              </a:rPr>
              <a:t>depends on: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457200" y="2763268"/>
            <a:ext cx="381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Palatino Linotype" pitchFamily="18" charset="0"/>
              </a:rPr>
              <a:t>-Person’s experience</a:t>
            </a:r>
          </a:p>
          <a:p>
            <a:r>
              <a:rPr lang="en-US" sz="2800" dirty="0">
                <a:solidFill>
                  <a:srgbClr val="00B050"/>
                </a:solidFill>
                <a:latin typeface="Palatino Linotype" pitchFamily="18" charset="0"/>
              </a:rPr>
              <a:t>-Expectations</a:t>
            </a:r>
          </a:p>
          <a:p>
            <a:r>
              <a:rPr lang="en-US" sz="2800" dirty="0">
                <a:solidFill>
                  <a:srgbClr val="00B050"/>
                </a:solidFill>
                <a:latin typeface="Palatino Linotype" pitchFamily="18" charset="0"/>
              </a:rPr>
              <a:t>-Motivation/Mood</a:t>
            </a:r>
          </a:p>
          <a:p>
            <a:r>
              <a:rPr lang="en-US" sz="2800" dirty="0">
                <a:solidFill>
                  <a:srgbClr val="00B050"/>
                </a:solidFill>
                <a:latin typeface="Palatino Linotype" pitchFamily="18" charset="0"/>
              </a:rPr>
              <a:t>-Level of fatigue</a:t>
            </a:r>
          </a:p>
          <a:p>
            <a:r>
              <a:rPr lang="en-US" sz="2800" dirty="0">
                <a:solidFill>
                  <a:srgbClr val="00B050"/>
                </a:solidFill>
                <a:latin typeface="Palatino Linotype" pitchFamily="18" charset="0"/>
              </a:rPr>
              <a:t>-Surrounding distractions</a:t>
            </a:r>
          </a:p>
          <a:p>
            <a:endParaRPr lang="en-US" sz="2800" dirty="0">
              <a:solidFill>
                <a:srgbClr val="00B050"/>
              </a:solidFill>
              <a:latin typeface="Palatino Linotype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5400000">
            <a:off x="7173913" y="5246687"/>
            <a:ext cx="1746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charset="0"/>
              </a:rPr>
              <a:t>Carol Lee/ Tony Stone Images</a:t>
            </a:r>
          </a:p>
        </p:txBody>
      </p:sp>
    </p:spTree>
    <p:extLst>
      <p:ext uri="{BB962C8B-B14F-4D97-AF65-F5344CB8AC3E}">
        <p14:creationId xmlns:p14="http://schemas.microsoft.com/office/powerpoint/2010/main" val="251350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Selective Attention and SDT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0668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609600"/>
            <a:ext cx="1025271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see in pictures A, B, C, D &amp; E?</a:t>
            </a:r>
          </a:p>
        </p:txBody>
      </p:sp>
    </p:spTree>
    <p:extLst>
      <p:ext uri="{BB962C8B-B14F-4D97-AF65-F5344CB8AC3E}">
        <p14:creationId xmlns:p14="http://schemas.microsoft.com/office/powerpoint/2010/main" val="20433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63886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Perception</a:t>
            </a:r>
            <a:endParaRPr lang="en-US" sz="4000" i="1" smtClean="0">
              <a:latin typeface="Palatino Linotype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600200"/>
            <a:ext cx="8229600" cy="37338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The process of selecting, organizing, and interpreting sensory information, which enables us to </a:t>
            </a:r>
            <a:r>
              <a:rPr lang="en-US" sz="2800" u="sng" dirty="0" smtClean="0">
                <a:latin typeface="Palatino Linotype" pitchFamily="18" charset="0"/>
              </a:rPr>
              <a:t>recognize</a:t>
            </a:r>
            <a:r>
              <a:rPr lang="en-US" sz="2800" dirty="0" smtClean="0">
                <a:latin typeface="Palatino Linotype" pitchFamily="18" charset="0"/>
              </a:rPr>
              <a:t> meaningful objects and events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dirty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Perceptual sets: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dirty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How can this be either an advantage or limitation in the real world?</a:t>
            </a:r>
          </a:p>
        </p:txBody>
      </p:sp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E764E-06E9-4142-86D3-A46030A7455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3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rgbClr val="0000FF"/>
                </a:solidFill>
                <a:latin typeface="Palatino Linotype" pitchFamily="18" charset="0"/>
              </a:rPr>
              <a:t>Light and </a:t>
            </a:r>
            <a:r>
              <a:rPr lang="en-US" altLang="en-US" sz="4000" dirty="0" smtClean="0">
                <a:solidFill>
                  <a:srgbClr val="0000FF"/>
                </a:solidFill>
                <a:latin typeface="Palatino Linotype" pitchFamily="18" charset="0"/>
              </a:rPr>
              <a:t>Shadow</a:t>
            </a:r>
            <a:r>
              <a:rPr lang="en-US" altLang="en-US" sz="4000" dirty="0">
                <a:latin typeface="Palatino Linotype" pitchFamily="18" charset="0"/>
              </a:rPr>
              <a:t/>
            </a:r>
            <a:br>
              <a:rPr lang="en-US" altLang="en-US" sz="4000" dirty="0">
                <a:latin typeface="Palatino Linotype" pitchFamily="18" charset="0"/>
              </a:rPr>
            </a:br>
            <a:endParaRPr lang="en-US" sz="4000" dirty="0" smtClean="0">
              <a:latin typeface="Palatino Linotype" pitchFamily="18" charset="0"/>
            </a:endParaRPr>
          </a:p>
        </p:txBody>
      </p:sp>
      <p:sp>
        <p:nvSpPr>
          <p:cNvPr id="72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D500F-402D-47C5-954B-8CD9164DF347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pic>
        <p:nvPicPr>
          <p:cNvPr id="326664" name="Picture 8" descr="un06-p219-top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7382"/>
            <a:ext cx="30067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0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Perceptual illusions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Palatino Linotype" pitchFamily="18" charset="0"/>
              </a:rPr>
              <a:t>Perceptual Illusions</a:t>
            </a:r>
            <a:endParaRPr lang="en-US" sz="4000" dirty="0" smtClean="0">
              <a:latin typeface="Palatino Linotype" pitchFamily="18" charset="0"/>
            </a:endParaRPr>
          </a:p>
        </p:txBody>
      </p:sp>
      <p:pic>
        <p:nvPicPr>
          <p:cNvPr id="72707" name="Picture 3" descr="un-15-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82" y="2438400"/>
            <a:ext cx="8229600" cy="1716088"/>
          </a:xfrm>
          <a:noFill/>
        </p:spPr>
      </p:pic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B8ADA-6329-4241-B4A7-A1481AE960BA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685800" y="1600200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286000" y="5103367"/>
            <a:ext cx="43670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Palatino Linotype" pitchFamily="18" charset="0"/>
              </a:rPr>
              <a:t>Muller-Lyer </a:t>
            </a:r>
            <a:r>
              <a:rPr lang="en-US" sz="2400" dirty="0" smtClean="0">
                <a:latin typeface="Palatino Linotype" pitchFamily="18" charset="0"/>
              </a:rPr>
              <a:t>Illusion</a:t>
            </a:r>
          </a:p>
          <a:p>
            <a:pPr eaLnBrk="1" hangingPunct="1"/>
            <a:endParaRPr lang="en-US" sz="2400" dirty="0">
              <a:latin typeface="Palatino Linotype" pitchFamily="18" charset="0"/>
            </a:endParaRP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Line </a:t>
            </a:r>
            <a:r>
              <a:rPr lang="en-US" sz="2400" dirty="0">
                <a:latin typeface="Palatino Linotype" pitchFamily="18" charset="0"/>
              </a:rPr>
              <a:t>AB is longer than line BC.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44196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03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65" y="5105400"/>
            <a:ext cx="8229600" cy="1524000"/>
          </a:xfrm>
        </p:spPr>
        <p:txBody>
          <a:bodyPr/>
          <a:lstStyle/>
          <a:p>
            <a:r>
              <a:rPr lang="en-US" dirty="0" smtClean="0"/>
              <a:t>Culture plays a role in our perceptions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0" y="0"/>
            <a:ext cx="851182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686726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Blakemore and Cooper – 1970’s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If we are not exposed to something during a critical period of sensory development we may not ever see it.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571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1" y="609600"/>
            <a:ext cx="7286158" cy="485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Sensation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609725" y="1600200"/>
            <a:ext cx="5895975" cy="4799013"/>
          </a:xfrm>
        </p:spPr>
        <p:txBody>
          <a:bodyPr>
            <a:normAutofit/>
          </a:bodyPr>
          <a:lstStyle/>
          <a:p>
            <a:pPr marL="0" indent="0" algn="ct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3600" dirty="0" smtClean="0">
                <a:solidFill>
                  <a:srgbClr val="0000FF"/>
                </a:solidFill>
                <a:latin typeface="Palatino Linotype" pitchFamily="18" charset="0"/>
              </a:rPr>
              <a:t>The Senses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Sight - Vision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Hearing - Audition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Taste - Gustation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Touch - </a:t>
            </a:r>
            <a:r>
              <a:rPr lang="en-US" dirty="0" err="1" smtClean="0">
                <a:latin typeface="Palatino Linotype" pitchFamily="18" charset="0"/>
              </a:rPr>
              <a:t>Tactition</a:t>
            </a:r>
            <a:endParaRPr lang="en-US" dirty="0" smtClean="0">
              <a:latin typeface="Palatino Linotype" pitchFamily="18" charset="0"/>
            </a:endParaRPr>
          </a:p>
          <a:p>
            <a:pPr marL="381000" lvl="1" indent="-266700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Smell - Olfaction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Body Position and Movement - Vestibular &amp; Kinesthetic senses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AF6E9-11BC-42F3-9263-AFD15AC6151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Palatino Linotype" pitchFamily="18" charset="0"/>
              </a:rPr>
              <a:t>Perception in Brain</a:t>
            </a:r>
          </a:p>
        </p:txBody>
      </p:sp>
      <p:pic>
        <p:nvPicPr>
          <p:cNvPr id="54276" name="Picture 8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2393"/>
            <a:ext cx="2724150" cy="2741613"/>
          </a:xfrm>
          <a:noFill/>
        </p:spPr>
      </p:pic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69903-A466-4940-AC44-C0362DEE24F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609600" y="4438876"/>
            <a:ext cx="79248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 smtClean="0">
                <a:latin typeface="Palatino Linotype" pitchFamily="18" charset="0"/>
              </a:rPr>
              <a:t>What do you see?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 smtClean="0">
                <a:latin typeface="Palatino Linotype" pitchFamily="18" charset="0"/>
              </a:rPr>
              <a:t>What do you perceive?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 smtClean="0">
                <a:latin typeface="Palatino Linotype" pitchFamily="18" charset="0"/>
              </a:rPr>
              <a:t>Our </a:t>
            </a:r>
            <a:r>
              <a:rPr lang="en-US" altLang="en-US" sz="2800" dirty="0">
                <a:latin typeface="Palatino Linotype" pitchFamily="18" charset="0"/>
              </a:rPr>
              <a:t>perceptions are a combination of sensory (bottom-up): </a:t>
            </a:r>
            <a:r>
              <a:rPr lang="en-US" altLang="en-US" sz="2800" dirty="0" smtClean="0">
                <a:latin typeface="Palatino Linotype" pitchFamily="18" charset="0"/>
              </a:rPr>
              <a:t>SQUARE </a:t>
            </a:r>
            <a:r>
              <a:rPr lang="en-US" altLang="en-US" sz="2800" dirty="0">
                <a:latin typeface="Palatino Linotype" pitchFamily="18" charset="0"/>
              </a:rPr>
              <a:t>&amp; cognitive (top-down) processes: TRIANGLE.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752600"/>
            <a:ext cx="2057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1029" name="Picture 5" descr="http://www.cs.bham.ac.uk/%7Eaxs/fig/cube-onl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5910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Sensation &amp; Perception work together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433291" cy="56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Palatino Linotype" pitchFamily="18" charset="0"/>
              </a:rPr>
              <a:t>Psychophysics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40188" cy="639762"/>
          </a:xfrm>
        </p:spPr>
        <p:txBody>
          <a:bodyPr/>
          <a:lstStyle/>
          <a:p>
            <a:r>
              <a:rPr lang="en-US" dirty="0"/>
              <a:t>Physical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3048000"/>
            <a:ext cx="4040188" cy="3951288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Light</a:t>
            </a:r>
            <a:endParaRPr lang="en-US" dirty="0"/>
          </a:p>
          <a:p>
            <a:pPr fontAlgn="base"/>
            <a:r>
              <a:rPr lang="en-US" dirty="0"/>
              <a:t>Sound</a:t>
            </a:r>
          </a:p>
          <a:p>
            <a:pPr fontAlgn="base"/>
            <a:r>
              <a:rPr lang="en-US" dirty="0"/>
              <a:t>Weight</a:t>
            </a:r>
          </a:p>
          <a:p>
            <a:pPr fontAlgn="base"/>
            <a:r>
              <a:rPr lang="en-US" dirty="0" smtClean="0"/>
              <a:t>Sugar</a:t>
            </a:r>
          </a:p>
          <a:p>
            <a:pPr marL="0" indent="0" fontAlgn="base">
              <a:buNone/>
            </a:pPr>
            <a:endParaRPr lang="en-US" dirty="0" smtClean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286000"/>
            <a:ext cx="4041775" cy="639762"/>
          </a:xfrm>
        </p:spPr>
        <p:txBody>
          <a:bodyPr/>
          <a:lstStyle/>
          <a:p>
            <a:r>
              <a:rPr lang="en-US" dirty="0"/>
              <a:t>Psychological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3048000"/>
            <a:ext cx="4041775" cy="3951288"/>
          </a:xfrm>
        </p:spPr>
        <p:txBody>
          <a:bodyPr/>
          <a:lstStyle/>
          <a:p>
            <a:pPr fontAlgn="base"/>
            <a:r>
              <a:rPr lang="en-US" dirty="0"/>
              <a:t>Brightness</a:t>
            </a:r>
          </a:p>
          <a:p>
            <a:pPr fontAlgn="base"/>
            <a:r>
              <a:rPr lang="en-US" dirty="0"/>
              <a:t>Volume</a:t>
            </a:r>
          </a:p>
          <a:p>
            <a:pPr fontAlgn="base"/>
            <a:r>
              <a:rPr lang="en-US" dirty="0"/>
              <a:t>Pressure</a:t>
            </a:r>
          </a:p>
          <a:p>
            <a:pPr fontAlgn="base"/>
            <a:r>
              <a:rPr lang="en-US" dirty="0" smtClean="0"/>
              <a:t>Sweetness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297528"/>
            <a:ext cx="7696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 Linotype" pitchFamily="18" charset="0"/>
              </a:rPr>
              <a:t>A study of the relationship between </a:t>
            </a:r>
            <a:r>
              <a:rPr lang="en-US" sz="2400" b="1" u="sng" dirty="0">
                <a:latin typeface="Palatino Linotype" pitchFamily="18" charset="0"/>
              </a:rPr>
              <a:t>physical </a:t>
            </a:r>
            <a:r>
              <a:rPr lang="en-US" sz="2400" dirty="0">
                <a:latin typeface="Palatino Linotype" pitchFamily="18" charset="0"/>
              </a:rPr>
              <a:t>characteristics of stimuli and our </a:t>
            </a:r>
            <a:r>
              <a:rPr lang="en-US" sz="2400" b="1" u="sng" dirty="0">
                <a:latin typeface="Palatino Linotype" pitchFamily="18" charset="0"/>
              </a:rPr>
              <a:t>psychological </a:t>
            </a:r>
            <a:r>
              <a:rPr lang="en-US" sz="2400" dirty="0">
                <a:latin typeface="Palatino Linotype" pitchFamily="18" charset="0"/>
              </a:rPr>
              <a:t>experience with them.</a:t>
            </a:r>
          </a:p>
          <a:p>
            <a:pPr algn="ctr">
              <a:lnSpc>
                <a:spcPct val="90000"/>
              </a:lnSpc>
            </a:pP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611</Words>
  <Application>Microsoft Office PowerPoint</Application>
  <PresentationFormat>On-screen Show (4:3)</PresentationFormat>
  <Paragraphs>127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Palatino Linotype</vt:lpstr>
      <vt:lpstr>Symbol</vt:lpstr>
      <vt:lpstr>Times New Roman</vt:lpstr>
      <vt:lpstr>Wingdings</vt:lpstr>
      <vt:lpstr>Office Theme</vt:lpstr>
      <vt:lpstr>Sensation &amp; Perception</vt:lpstr>
      <vt:lpstr>PowerPoint Presentation</vt:lpstr>
      <vt:lpstr>PowerPoint Presentation</vt:lpstr>
      <vt:lpstr>PowerPoint Presentation</vt:lpstr>
      <vt:lpstr>Sensation</vt:lpstr>
      <vt:lpstr>Perception in Brain</vt:lpstr>
      <vt:lpstr>What do you see?</vt:lpstr>
      <vt:lpstr>Sensation &amp; Perception work together</vt:lpstr>
      <vt:lpstr>Psychophysics</vt:lpstr>
      <vt:lpstr>Attention to Stimuli</vt:lpstr>
      <vt:lpstr>Selective Attention Principles</vt:lpstr>
      <vt:lpstr>Sensory Adaptation</vt:lpstr>
      <vt:lpstr>Absolute threshold</vt:lpstr>
      <vt:lpstr>Difference Threshold</vt:lpstr>
      <vt:lpstr>Weber’s Law</vt:lpstr>
      <vt:lpstr>PowerPoint Presentation</vt:lpstr>
      <vt:lpstr>Figure it out! Absolute Threshold or Difference Threshold?</vt:lpstr>
      <vt:lpstr>Signal Detection Theory (SDT)</vt:lpstr>
      <vt:lpstr>Selective Attention and SDT</vt:lpstr>
      <vt:lpstr>Perceptual Set</vt:lpstr>
      <vt:lpstr>E</vt:lpstr>
      <vt:lpstr>Perception</vt:lpstr>
      <vt:lpstr>Light and Shadow </vt:lpstr>
      <vt:lpstr>PowerPoint Presentation</vt:lpstr>
      <vt:lpstr>Perceptual Illusions</vt:lpstr>
      <vt:lpstr>PowerPoint Presentation</vt:lpstr>
      <vt:lpstr>Blakemore and Cooper – 1970’s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 &amp; Perception</dc:title>
  <dc:creator>1</dc:creator>
  <cp:lastModifiedBy>Costello, Lynda</cp:lastModifiedBy>
  <cp:revision>37</cp:revision>
  <cp:lastPrinted>2015-10-30T18:02:27Z</cp:lastPrinted>
  <dcterms:created xsi:type="dcterms:W3CDTF">2012-10-22T16:15:13Z</dcterms:created>
  <dcterms:modified xsi:type="dcterms:W3CDTF">2019-11-19T17:44:37Z</dcterms:modified>
</cp:coreProperties>
</file>