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6"/>
  </p:notesMasterIdLst>
  <p:handoutMasterIdLst>
    <p:handoutMasterId r:id="rId47"/>
  </p:handoutMasterIdLst>
  <p:sldIdLst>
    <p:sldId id="257" r:id="rId2"/>
    <p:sldId id="260" r:id="rId3"/>
    <p:sldId id="261" r:id="rId4"/>
    <p:sldId id="262" r:id="rId5"/>
    <p:sldId id="263" r:id="rId6"/>
    <p:sldId id="264" r:id="rId7"/>
    <p:sldId id="265" r:id="rId8"/>
    <p:sldId id="266" r:id="rId9"/>
    <p:sldId id="282" r:id="rId10"/>
    <p:sldId id="283" r:id="rId11"/>
    <p:sldId id="284" r:id="rId12"/>
    <p:sldId id="285" r:id="rId13"/>
    <p:sldId id="267" r:id="rId14"/>
    <p:sldId id="268" r:id="rId15"/>
    <p:sldId id="269" r:id="rId16"/>
    <p:sldId id="270" r:id="rId17"/>
    <p:sldId id="271" r:id="rId18"/>
    <p:sldId id="273" r:id="rId19"/>
    <p:sldId id="276" r:id="rId20"/>
    <p:sldId id="274" r:id="rId21"/>
    <p:sldId id="275" r:id="rId22"/>
    <p:sldId id="302" r:id="rId23"/>
    <p:sldId id="303" r:id="rId24"/>
    <p:sldId id="281" r:id="rId25"/>
    <p:sldId id="279" r:id="rId26"/>
    <p:sldId id="277" r:id="rId27"/>
    <p:sldId id="278" r:id="rId28"/>
    <p:sldId id="280" r:id="rId29"/>
    <p:sldId id="286" r:id="rId30"/>
    <p:sldId id="287" r:id="rId31"/>
    <p:sldId id="288" r:id="rId32"/>
    <p:sldId id="289" r:id="rId33"/>
    <p:sldId id="290" r:id="rId34"/>
    <p:sldId id="291" r:id="rId35"/>
    <p:sldId id="292" r:id="rId36"/>
    <p:sldId id="293" r:id="rId37"/>
    <p:sldId id="294" r:id="rId38"/>
    <p:sldId id="295" r:id="rId39"/>
    <p:sldId id="296" r:id="rId40"/>
    <p:sldId id="297" r:id="rId41"/>
    <p:sldId id="298" r:id="rId42"/>
    <p:sldId id="299" r:id="rId43"/>
    <p:sldId id="300" r:id="rId44"/>
    <p:sldId id="301" r:id="rId45"/>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0" d="100"/>
          <a:sy n="80" d="100"/>
        </p:scale>
        <p:origin x="246" y="120"/>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handoutMaster" Target="handoutMasters/handoutMaster1.xml"/><Relationship Id="rId50"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4820"/>
          </a:xfrm>
          <a:prstGeom prst="rect">
            <a:avLst/>
          </a:prstGeom>
        </p:spPr>
        <p:txBody>
          <a:bodyPr vert="horz" lIns="93177" tIns="46589" rIns="93177" bIns="46589" rtlCol="0"/>
          <a:lstStyle>
            <a:lvl1pPr algn="r">
              <a:defRPr sz="1200"/>
            </a:lvl1pPr>
          </a:lstStyle>
          <a:p>
            <a:fld id="{DD66A239-DE56-405C-965E-731D091FB426}" type="datetimeFigureOut">
              <a:rPr lang="en-US" smtClean="0"/>
              <a:t>12/4/2019</a:t>
            </a:fld>
            <a:endParaRPr lang="en-US"/>
          </a:p>
        </p:txBody>
      </p:sp>
      <p:sp>
        <p:nvSpPr>
          <p:cNvPr id="4" name="Footer Placeholder 3"/>
          <p:cNvSpPr>
            <a:spLocks noGrp="1"/>
          </p:cNvSpPr>
          <p:nvPr>
            <p:ph type="ftr" sz="quarter" idx="2"/>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77" tIns="46589" rIns="93177" bIns="46589" rtlCol="0" anchor="b"/>
          <a:lstStyle>
            <a:lvl1pPr algn="r">
              <a:defRPr sz="1200"/>
            </a:lvl1pPr>
          </a:lstStyle>
          <a:p>
            <a:fld id="{E5C8274B-D01D-475E-A682-7B9668711322}" type="slidenum">
              <a:rPr lang="en-US" smtClean="0"/>
              <a:t>‹#›</a:t>
            </a:fld>
            <a:endParaRPr lang="en-US"/>
          </a:p>
        </p:txBody>
      </p:sp>
    </p:spTree>
    <p:extLst>
      <p:ext uri="{BB962C8B-B14F-4D97-AF65-F5344CB8AC3E}">
        <p14:creationId xmlns:p14="http://schemas.microsoft.com/office/powerpoint/2010/main" val="36967749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594B3FB7-0FC0-4598-8344-30630EF669A9}" type="datetimeFigureOut">
              <a:rPr lang="en-US" smtClean="0"/>
              <a:t>12/4/2019</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DB4887E0-A388-42EA-B1B4-2A8945AC2C5A}" type="slidenum">
              <a:rPr lang="en-US" smtClean="0"/>
              <a:t>‹#›</a:t>
            </a:fld>
            <a:endParaRPr lang="en-US"/>
          </a:p>
        </p:txBody>
      </p:sp>
    </p:spTree>
    <p:extLst>
      <p:ext uri="{BB962C8B-B14F-4D97-AF65-F5344CB8AC3E}">
        <p14:creationId xmlns:p14="http://schemas.microsoft.com/office/powerpoint/2010/main" val="78351408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Slide Image Placeholder 1"/>
          <p:cNvSpPr>
            <a:spLocks noGrp="1" noRot="1" noChangeAspect="1" noTextEdit="1"/>
          </p:cNvSpPr>
          <p:nvPr>
            <p:ph type="sldImg"/>
          </p:nvPr>
        </p:nvSpPr>
        <p:spPr>
          <a:ln/>
        </p:spPr>
      </p:sp>
      <p:sp>
        <p:nvSpPr>
          <p:cNvPr id="14131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14131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57024" indent="-291163" eaLnBrk="0" hangingPunct="0">
              <a:defRPr>
                <a:solidFill>
                  <a:schemeClr val="tx1"/>
                </a:solidFill>
                <a:latin typeface="Arial" charset="0"/>
              </a:defRPr>
            </a:lvl2pPr>
            <a:lvl3pPr marL="1164653" indent="-232930" eaLnBrk="0" hangingPunct="0">
              <a:defRPr>
                <a:solidFill>
                  <a:schemeClr val="tx1"/>
                </a:solidFill>
                <a:latin typeface="Arial" charset="0"/>
              </a:defRPr>
            </a:lvl3pPr>
            <a:lvl4pPr marL="1630514" indent="-232930" eaLnBrk="0" hangingPunct="0">
              <a:defRPr>
                <a:solidFill>
                  <a:schemeClr val="tx1"/>
                </a:solidFill>
                <a:latin typeface="Arial" charset="0"/>
              </a:defRPr>
            </a:lvl4pPr>
            <a:lvl5pPr marL="2096375" indent="-232930" eaLnBrk="0" hangingPunct="0">
              <a:defRPr>
                <a:solidFill>
                  <a:schemeClr val="tx1"/>
                </a:solidFill>
                <a:latin typeface="Arial" charset="0"/>
              </a:defRPr>
            </a:lvl5pPr>
            <a:lvl6pPr marL="2562236" indent="-232930" eaLnBrk="0" fontAlgn="base" hangingPunct="0">
              <a:spcBef>
                <a:spcPct val="0"/>
              </a:spcBef>
              <a:spcAft>
                <a:spcPct val="0"/>
              </a:spcAft>
              <a:defRPr>
                <a:solidFill>
                  <a:schemeClr val="tx1"/>
                </a:solidFill>
                <a:latin typeface="Arial" charset="0"/>
              </a:defRPr>
            </a:lvl6pPr>
            <a:lvl7pPr marL="3028096" indent="-232930" eaLnBrk="0" fontAlgn="base" hangingPunct="0">
              <a:spcBef>
                <a:spcPct val="0"/>
              </a:spcBef>
              <a:spcAft>
                <a:spcPct val="0"/>
              </a:spcAft>
              <a:defRPr>
                <a:solidFill>
                  <a:schemeClr val="tx1"/>
                </a:solidFill>
                <a:latin typeface="Arial" charset="0"/>
              </a:defRPr>
            </a:lvl7pPr>
            <a:lvl8pPr marL="3493957" indent="-232930" eaLnBrk="0" fontAlgn="base" hangingPunct="0">
              <a:spcBef>
                <a:spcPct val="0"/>
              </a:spcBef>
              <a:spcAft>
                <a:spcPct val="0"/>
              </a:spcAft>
              <a:defRPr>
                <a:solidFill>
                  <a:schemeClr val="tx1"/>
                </a:solidFill>
                <a:latin typeface="Arial" charset="0"/>
              </a:defRPr>
            </a:lvl8pPr>
            <a:lvl9pPr marL="3959819" indent="-232930" eaLnBrk="0" fontAlgn="base" hangingPunct="0">
              <a:spcBef>
                <a:spcPct val="0"/>
              </a:spcBef>
              <a:spcAft>
                <a:spcPct val="0"/>
              </a:spcAft>
              <a:defRPr>
                <a:solidFill>
                  <a:schemeClr val="tx1"/>
                </a:solidFill>
                <a:latin typeface="Arial" charset="0"/>
              </a:defRPr>
            </a:lvl9pPr>
          </a:lstStyle>
          <a:p>
            <a:pPr eaLnBrk="1" hangingPunct="1"/>
            <a:fld id="{A956912D-C6BA-4913-A93A-A8FFD33F0C6D}" type="slidenum">
              <a:rPr lang="en-US" smtClean="0"/>
              <a:pPr eaLnBrk="1" hangingPunct="1"/>
              <a:t>1</a:t>
            </a:fld>
            <a:endParaRPr lang="en-US" smtClean="0"/>
          </a:p>
        </p:txBody>
      </p:sp>
    </p:spTree>
    <p:extLst>
      <p:ext uri="{BB962C8B-B14F-4D97-AF65-F5344CB8AC3E}">
        <p14:creationId xmlns:p14="http://schemas.microsoft.com/office/powerpoint/2010/main" val="391706796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5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57024" indent="-291163" eaLnBrk="0" hangingPunct="0">
              <a:defRPr>
                <a:solidFill>
                  <a:schemeClr val="tx1"/>
                </a:solidFill>
                <a:latin typeface="Arial" charset="0"/>
              </a:defRPr>
            </a:lvl2pPr>
            <a:lvl3pPr marL="1164653" indent="-232930" eaLnBrk="0" hangingPunct="0">
              <a:defRPr>
                <a:solidFill>
                  <a:schemeClr val="tx1"/>
                </a:solidFill>
                <a:latin typeface="Arial" charset="0"/>
              </a:defRPr>
            </a:lvl3pPr>
            <a:lvl4pPr marL="1630514" indent="-232930" eaLnBrk="0" hangingPunct="0">
              <a:defRPr>
                <a:solidFill>
                  <a:schemeClr val="tx1"/>
                </a:solidFill>
                <a:latin typeface="Arial" charset="0"/>
              </a:defRPr>
            </a:lvl4pPr>
            <a:lvl5pPr marL="2096375" indent="-232930" eaLnBrk="0" hangingPunct="0">
              <a:defRPr>
                <a:solidFill>
                  <a:schemeClr val="tx1"/>
                </a:solidFill>
                <a:latin typeface="Arial" charset="0"/>
              </a:defRPr>
            </a:lvl5pPr>
            <a:lvl6pPr marL="2562236" indent="-232930" eaLnBrk="0" fontAlgn="base" hangingPunct="0">
              <a:spcBef>
                <a:spcPct val="0"/>
              </a:spcBef>
              <a:spcAft>
                <a:spcPct val="0"/>
              </a:spcAft>
              <a:defRPr>
                <a:solidFill>
                  <a:schemeClr val="tx1"/>
                </a:solidFill>
                <a:latin typeface="Arial" charset="0"/>
              </a:defRPr>
            </a:lvl6pPr>
            <a:lvl7pPr marL="3028096" indent="-232930" eaLnBrk="0" fontAlgn="base" hangingPunct="0">
              <a:spcBef>
                <a:spcPct val="0"/>
              </a:spcBef>
              <a:spcAft>
                <a:spcPct val="0"/>
              </a:spcAft>
              <a:defRPr>
                <a:solidFill>
                  <a:schemeClr val="tx1"/>
                </a:solidFill>
                <a:latin typeface="Arial" charset="0"/>
              </a:defRPr>
            </a:lvl7pPr>
            <a:lvl8pPr marL="3493957" indent="-232930" eaLnBrk="0" fontAlgn="base" hangingPunct="0">
              <a:spcBef>
                <a:spcPct val="0"/>
              </a:spcBef>
              <a:spcAft>
                <a:spcPct val="0"/>
              </a:spcAft>
              <a:defRPr>
                <a:solidFill>
                  <a:schemeClr val="tx1"/>
                </a:solidFill>
                <a:latin typeface="Arial" charset="0"/>
              </a:defRPr>
            </a:lvl8pPr>
            <a:lvl9pPr marL="3959819" indent="-232930" eaLnBrk="0" fontAlgn="base" hangingPunct="0">
              <a:spcBef>
                <a:spcPct val="0"/>
              </a:spcBef>
              <a:spcAft>
                <a:spcPct val="0"/>
              </a:spcAft>
              <a:defRPr>
                <a:solidFill>
                  <a:schemeClr val="tx1"/>
                </a:solidFill>
                <a:latin typeface="Arial" charset="0"/>
              </a:defRPr>
            </a:lvl9pPr>
          </a:lstStyle>
          <a:p>
            <a:pPr eaLnBrk="1" hangingPunct="1"/>
            <a:fld id="{0240F05A-D433-43CA-A4E5-9A116D28A82F}" type="slidenum">
              <a:rPr lang="en-US" smtClean="0"/>
              <a:pPr eaLnBrk="1" hangingPunct="1"/>
              <a:t>10</a:t>
            </a:fld>
            <a:endParaRPr lang="en-US" smtClean="0"/>
          </a:p>
        </p:txBody>
      </p:sp>
      <p:sp>
        <p:nvSpPr>
          <p:cNvPr id="155651" name="Rectangle 2"/>
          <p:cNvSpPr>
            <a:spLocks noGrp="1" noRot="1" noChangeAspect="1" noChangeArrowheads="1" noTextEdit="1"/>
          </p:cNvSpPr>
          <p:nvPr>
            <p:ph type="sldImg"/>
          </p:nvPr>
        </p:nvSpPr>
        <p:spPr>
          <a:ln/>
        </p:spPr>
      </p:sp>
      <p:sp>
        <p:nvSpPr>
          <p:cNvPr id="15565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b="1" smtClean="0"/>
              <a:t>OBJECTIVE 6</a:t>
            </a:r>
            <a:r>
              <a:rPr lang="en-US" b="1" smtClean="0">
                <a:cs typeface="Arial" charset="0"/>
              </a:rPr>
              <a:t>| Contrast the two types of receptor cells in the retina, and describe the retina’s reaction to light.</a:t>
            </a:r>
          </a:p>
        </p:txBody>
      </p:sp>
    </p:spTree>
    <p:extLst>
      <p:ext uri="{BB962C8B-B14F-4D97-AF65-F5344CB8AC3E}">
        <p14:creationId xmlns:p14="http://schemas.microsoft.com/office/powerpoint/2010/main" val="52033504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4" name="Slide Image Placeholder 1"/>
          <p:cNvSpPr>
            <a:spLocks noGrp="1" noRot="1" noChangeAspect="1" noTextEdit="1"/>
          </p:cNvSpPr>
          <p:nvPr>
            <p:ph type="sldImg"/>
          </p:nvPr>
        </p:nvSpPr>
        <p:spPr>
          <a:ln/>
        </p:spPr>
      </p:sp>
      <p:sp>
        <p:nvSpPr>
          <p:cNvPr id="15667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15667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57024" indent="-291163" eaLnBrk="0" hangingPunct="0">
              <a:defRPr>
                <a:solidFill>
                  <a:schemeClr val="tx1"/>
                </a:solidFill>
                <a:latin typeface="Arial" charset="0"/>
              </a:defRPr>
            </a:lvl2pPr>
            <a:lvl3pPr marL="1164653" indent="-232930" eaLnBrk="0" hangingPunct="0">
              <a:defRPr>
                <a:solidFill>
                  <a:schemeClr val="tx1"/>
                </a:solidFill>
                <a:latin typeface="Arial" charset="0"/>
              </a:defRPr>
            </a:lvl3pPr>
            <a:lvl4pPr marL="1630514" indent="-232930" eaLnBrk="0" hangingPunct="0">
              <a:defRPr>
                <a:solidFill>
                  <a:schemeClr val="tx1"/>
                </a:solidFill>
                <a:latin typeface="Arial" charset="0"/>
              </a:defRPr>
            </a:lvl4pPr>
            <a:lvl5pPr marL="2096375" indent="-232930" eaLnBrk="0" hangingPunct="0">
              <a:defRPr>
                <a:solidFill>
                  <a:schemeClr val="tx1"/>
                </a:solidFill>
                <a:latin typeface="Arial" charset="0"/>
              </a:defRPr>
            </a:lvl5pPr>
            <a:lvl6pPr marL="2562236" indent="-232930" eaLnBrk="0" fontAlgn="base" hangingPunct="0">
              <a:spcBef>
                <a:spcPct val="0"/>
              </a:spcBef>
              <a:spcAft>
                <a:spcPct val="0"/>
              </a:spcAft>
              <a:defRPr>
                <a:solidFill>
                  <a:schemeClr val="tx1"/>
                </a:solidFill>
                <a:latin typeface="Arial" charset="0"/>
              </a:defRPr>
            </a:lvl6pPr>
            <a:lvl7pPr marL="3028096" indent="-232930" eaLnBrk="0" fontAlgn="base" hangingPunct="0">
              <a:spcBef>
                <a:spcPct val="0"/>
              </a:spcBef>
              <a:spcAft>
                <a:spcPct val="0"/>
              </a:spcAft>
              <a:defRPr>
                <a:solidFill>
                  <a:schemeClr val="tx1"/>
                </a:solidFill>
                <a:latin typeface="Arial" charset="0"/>
              </a:defRPr>
            </a:lvl7pPr>
            <a:lvl8pPr marL="3493957" indent="-232930" eaLnBrk="0" fontAlgn="base" hangingPunct="0">
              <a:spcBef>
                <a:spcPct val="0"/>
              </a:spcBef>
              <a:spcAft>
                <a:spcPct val="0"/>
              </a:spcAft>
              <a:defRPr>
                <a:solidFill>
                  <a:schemeClr val="tx1"/>
                </a:solidFill>
                <a:latin typeface="Arial" charset="0"/>
              </a:defRPr>
            </a:lvl8pPr>
            <a:lvl9pPr marL="3959819" indent="-232930" eaLnBrk="0" fontAlgn="base" hangingPunct="0">
              <a:spcBef>
                <a:spcPct val="0"/>
              </a:spcBef>
              <a:spcAft>
                <a:spcPct val="0"/>
              </a:spcAft>
              <a:defRPr>
                <a:solidFill>
                  <a:schemeClr val="tx1"/>
                </a:solidFill>
                <a:latin typeface="Arial" charset="0"/>
              </a:defRPr>
            </a:lvl9pPr>
          </a:lstStyle>
          <a:p>
            <a:pPr eaLnBrk="1" hangingPunct="1"/>
            <a:fld id="{AAA18571-FE71-4595-868B-E8275773228B}" type="slidenum">
              <a:rPr lang="en-US" smtClean="0"/>
              <a:pPr eaLnBrk="1" hangingPunct="1"/>
              <a:t>11</a:t>
            </a:fld>
            <a:endParaRPr lang="en-US" smtClean="0"/>
          </a:p>
        </p:txBody>
      </p:sp>
    </p:spTree>
    <p:extLst>
      <p:ext uri="{BB962C8B-B14F-4D97-AF65-F5344CB8AC3E}">
        <p14:creationId xmlns:p14="http://schemas.microsoft.com/office/powerpoint/2010/main" val="43669477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8" name="Slide Image Placeholder 1"/>
          <p:cNvSpPr>
            <a:spLocks noGrp="1" noRot="1" noChangeAspect="1" noTextEdit="1"/>
          </p:cNvSpPr>
          <p:nvPr>
            <p:ph type="sldImg"/>
          </p:nvPr>
        </p:nvSpPr>
        <p:spPr>
          <a:ln/>
        </p:spPr>
      </p:sp>
      <p:sp>
        <p:nvSpPr>
          <p:cNvPr id="15769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15770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57024" indent="-291163" eaLnBrk="0" hangingPunct="0">
              <a:defRPr>
                <a:solidFill>
                  <a:schemeClr val="tx1"/>
                </a:solidFill>
                <a:latin typeface="Arial" charset="0"/>
              </a:defRPr>
            </a:lvl2pPr>
            <a:lvl3pPr marL="1164653" indent="-232930" eaLnBrk="0" hangingPunct="0">
              <a:defRPr>
                <a:solidFill>
                  <a:schemeClr val="tx1"/>
                </a:solidFill>
                <a:latin typeface="Arial" charset="0"/>
              </a:defRPr>
            </a:lvl3pPr>
            <a:lvl4pPr marL="1630514" indent="-232930" eaLnBrk="0" hangingPunct="0">
              <a:defRPr>
                <a:solidFill>
                  <a:schemeClr val="tx1"/>
                </a:solidFill>
                <a:latin typeface="Arial" charset="0"/>
              </a:defRPr>
            </a:lvl4pPr>
            <a:lvl5pPr marL="2096375" indent="-232930" eaLnBrk="0" hangingPunct="0">
              <a:defRPr>
                <a:solidFill>
                  <a:schemeClr val="tx1"/>
                </a:solidFill>
                <a:latin typeface="Arial" charset="0"/>
              </a:defRPr>
            </a:lvl5pPr>
            <a:lvl6pPr marL="2562236" indent="-232930" eaLnBrk="0" fontAlgn="base" hangingPunct="0">
              <a:spcBef>
                <a:spcPct val="0"/>
              </a:spcBef>
              <a:spcAft>
                <a:spcPct val="0"/>
              </a:spcAft>
              <a:defRPr>
                <a:solidFill>
                  <a:schemeClr val="tx1"/>
                </a:solidFill>
                <a:latin typeface="Arial" charset="0"/>
              </a:defRPr>
            </a:lvl6pPr>
            <a:lvl7pPr marL="3028096" indent="-232930" eaLnBrk="0" fontAlgn="base" hangingPunct="0">
              <a:spcBef>
                <a:spcPct val="0"/>
              </a:spcBef>
              <a:spcAft>
                <a:spcPct val="0"/>
              </a:spcAft>
              <a:defRPr>
                <a:solidFill>
                  <a:schemeClr val="tx1"/>
                </a:solidFill>
                <a:latin typeface="Arial" charset="0"/>
              </a:defRPr>
            </a:lvl7pPr>
            <a:lvl8pPr marL="3493957" indent="-232930" eaLnBrk="0" fontAlgn="base" hangingPunct="0">
              <a:spcBef>
                <a:spcPct val="0"/>
              </a:spcBef>
              <a:spcAft>
                <a:spcPct val="0"/>
              </a:spcAft>
              <a:defRPr>
                <a:solidFill>
                  <a:schemeClr val="tx1"/>
                </a:solidFill>
                <a:latin typeface="Arial" charset="0"/>
              </a:defRPr>
            </a:lvl8pPr>
            <a:lvl9pPr marL="3959819" indent="-232930" eaLnBrk="0" fontAlgn="base" hangingPunct="0">
              <a:spcBef>
                <a:spcPct val="0"/>
              </a:spcBef>
              <a:spcAft>
                <a:spcPct val="0"/>
              </a:spcAft>
              <a:defRPr>
                <a:solidFill>
                  <a:schemeClr val="tx1"/>
                </a:solidFill>
                <a:latin typeface="Arial" charset="0"/>
              </a:defRPr>
            </a:lvl9pPr>
          </a:lstStyle>
          <a:p>
            <a:pPr eaLnBrk="1" hangingPunct="1"/>
            <a:fld id="{21334CFA-5A5E-4BFF-A9A7-49ABE14890F5}" type="slidenum">
              <a:rPr lang="en-US" smtClean="0"/>
              <a:pPr eaLnBrk="1" hangingPunct="1"/>
              <a:t>12</a:t>
            </a:fld>
            <a:endParaRPr lang="en-US" smtClean="0"/>
          </a:p>
        </p:txBody>
      </p:sp>
    </p:spTree>
    <p:extLst>
      <p:ext uri="{BB962C8B-B14F-4D97-AF65-F5344CB8AC3E}">
        <p14:creationId xmlns:p14="http://schemas.microsoft.com/office/powerpoint/2010/main" val="40983654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77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57024" indent="-291163" eaLnBrk="0" hangingPunct="0">
              <a:defRPr>
                <a:solidFill>
                  <a:schemeClr val="tx1"/>
                </a:solidFill>
                <a:latin typeface="Arial" charset="0"/>
              </a:defRPr>
            </a:lvl2pPr>
            <a:lvl3pPr marL="1164653" indent="-232930" eaLnBrk="0" hangingPunct="0">
              <a:defRPr>
                <a:solidFill>
                  <a:schemeClr val="tx1"/>
                </a:solidFill>
                <a:latin typeface="Arial" charset="0"/>
              </a:defRPr>
            </a:lvl3pPr>
            <a:lvl4pPr marL="1630514" indent="-232930" eaLnBrk="0" hangingPunct="0">
              <a:defRPr>
                <a:solidFill>
                  <a:schemeClr val="tx1"/>
                </a:solidFill>
                <a:latin typeface="Arial" charset="0"/>
              </a:defRPr>
            </a:lvl4pPr>
            <a:lvl5pPr marL="2096375" indent="-232930" eaLnBrk="0" hangingPunct="0">
              <a:defRPr>
                <a:solidFill>
                  <a:schemeClr val="tx1"/>
                </a:solidFill>
                <a:latin typeface="Arial" charset="0"/>
              </a:defRPr>
            </a:lvl5pPr>
            <a:lvl6pPr marL="2562236" indent="-232930" eaLnBrk="0" fontAlgn="base" hangingPunct="0">
              <a:spcBef>
                <a:spcPct val="0"/>
              </a:spcBef>
              <a:spcAft>
                <a:spcPct val="0"/>
              </a:spcAft>
              <a:defRPr>
                <a:solidFill>
                  <a:schemeClr val="tx1"/>
                </a:solidFill>
                <a:latin typeface="Arial" charset="0"/>
              </a:defRPr>
            </a:lvl6pPr>
            <a:lvl7pPr marL="3028096" indent="-232930" eaLnBrk="0" fontAlgn="base" hangingPunct="0">
              <a:spcBef>
                <a:spcPct val="0"/>
              </a:spcBef>
              <a:spcAft>
                <a:spcPct val="0"/>
              </a:spcAft>
              <a:defRPr>
                <a:solidFill>
                  <a:schemeClr val="tx1"/>
                </a:solidFill>
                <a:latin typeface="Arial" charset="0"/>
              </a:defRPr>
            </a:lvl7pPr>
            <a:lvl8pPr marL="3493957" indent="-232930" eaLnBrk="0" fontAlgn="base" hangingPunct="0">
              <a:spcBef>
                <a:spcPct val="0"/>
              </a:spcBef>
              <a:spcAft>
                <a:spcPct val="0"/>
              </a:spcAft>
              <a:defRPr>
                <a:solidFill>
                  <a:schemeClr val="tx1"/>
                </a:solidFill>
                <a:latin typeface="Arial" charset="0"/>
              </a:defRPr>
            </a:lvl8pPr>
            <a:lvl9pPr marL="3959819" indent="-232930" eaLnBrk="0" fontAlgn="base" hangingPunct="0">
              <a:spcBef>
                <a:spcPct val="0"/>
              </a:spcBef>
              <a:spcAft>
                <a:spcPct val="0"/>
              </a:spcAft>
              <a:defRPr>
                <a:solidFill>
                  <a:schemeClr val="tx1"/>
                </a:solidFill>
                <a:latin typeface="Arial" charset="0"/>
              </a:defRPr>
            </a:lvl9pPr>
          </a:lstStyle>
          <a:p>
            <a:pPr eaLnBrk="1" hangingPunct="1"/>
            <a:fld id="{E42A2B56-2ED1-4E68-B5D0-C7B66D3703F7}" type="slidenum">
              <a:rPr lang="en-US" smtClean="0"/>
              <a:pPr eaLnBrk="1" hangingPunct="1"/>
              <a:t>13</a:t>
            </a:fld>
            <a:endParaRPr lang="en-US" smtClean="0"/>
          </a:p>
        </p:txBody>
      </p:sp>
      <p:sp>
        <p:nvSpPr>
          <p:cNvPr id="160771" name="Rectangle 2"/>
          <p:cNvSpPr>
            <a:spLocks noGrp="1" noRot="1" noChangeAspect="1" noChangeArrowheads="1" noTextEdit="1"/>
          </p:cNvSpPr>
          <p:nvPr>
            <p:ph type="sldImg"/>
          </p:nvPr>
        </p:nvSpPr>
        <p:spPr>
          <a:ln/>
        </p:spPr>
      </p:sp>
      <p:sp>
        <p:nvSpPr>
          <p:cNvPr id="16077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b="1" smtClean="0"/>
              <a:t>OBJECTIVE 7</a:t>
            </a:r>
            <a:r>
              <a:rPr lang="en-US" b="1" smtClean="0">
                <a:cs typeface="Arial" charset="0"/>
              </a:rPr>
              <a:t>| Discuss the different levels of processing that occur as information travels from the retina to the brain’s cortex.</a:t>
            </a:r>
          </a:p>
        </p:txBody>
      </p:sp>
    </p:spTree>
    <p:extLst>
      <p:ext uri="{BB962C8B-B14F-4D97-AF65-F5344CB8AC3E}">
        <p14:creationId xmlns:p14="http://schemas.microsoft.com/office/powerpoint/2010/main" val="166328230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4" name="Slide Image Placeholder 1"/>
          <p:cNvSpPr>
            <a:spLocks noGrp="1" noRot="1" noChangeAspect="1" noTextEdit="1"/>
          </p:cNvSpPr>
          <p:nvPr>
            <p:ph type="sldImg"/>
          </p:nvPr>
        </p:nvSpPr>
        <p:spPr>
          <a:ln/>
        </p:spPr>
      </p:sp>
      <p:sp>
        <p:nvSpPr>
          <p:cNvPr id="16179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16179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57024" indent="-291163" eaLnBrk="0" hangingPunct="0">
              <a:defRPr>
                <a:solidFill>
                  <a:schemeClr val="tx1"/>
                </a:solidFill>
                <a:latin typeface="Arial" charset="0"/>
              </a:defRPr>
            </a:lvl2pPr>
            <a:lvl3pPr marL="1164653" indent="-232930" eaLnBrk="0" hangingPunct="0">
              <a:defRPr>
                <a:solidFill>
                  <a:schemeClr val="tx1"/>
                </a:solidFill>
                <a:latin typeface="Arial" charset="0"/>
              </a:defRPr>
            </a:lvl3pPr>
            <a:lvl4pPr marL="1630514" indent="-232930" eaLnBrk="0" hangingPunct="0">
              <a:defRPr>
                <a:solidFill>
                  <a:schemeClr val="tx1"/>
                </a:solidFill>
                <a:latin typeface="Arial" charset="0"/>
              </a:defRPr>
            </a:lvl4pPr>
            <a:lvl5pPr marL="2096375" indent="-232930" eaLnBrk="0" hangingPunct="0">
              <a:defRPr>
                <a:solidFill>
                  <a:schemeClr val="tx1"/>
                </a:solidFill>
                <a:latin typeface="Arial" charset="0"/>
              </a:defRPr>
            </a:lvl5pPr>
            <a:lvl6pPr marL="2562236" indent="-232930" eaLnBrk="0" fontAlgn="base" hangingPunct="0">
              <a:spcBef>
                <a:spcPct val="0"/>
              </a:spcBef>
              <a:spcAft>
                <a:spcPct val="0"/>
              </a:spcAft>
              <a:defRPr>
                <a:solidFill>
                  <a:schemeClr val="tx1"/>
                </a:solidFill>
                <a:latin typeface="Arial" charset="0"/>
              </a:defRPr>
            </a:lvl6pPr>
            <a:lvl7pPr marL="3028096" indent="-232930" eaLnBrk="0" fontAlgn="base" hangingPunct="0">
              <a:spcBef>
                <a:spcPct val="0"/>
              </a:spcBef>
              <a:spcAft>
                <a:spcPct val="0"/>
              </a:spcAft>
              <a:defRPr>
                <a:solidFill>
                  <a:schemeClr val="tx1"/>
                </a:solidFill>
                <a:latin typeface="Arial" charset="0"/>
              </a:defRPr>
            </a:lvl7pPr>
            <a:lvl8pPr marL="3493957" indent="-232930" eaLnBrk="0" fontAlgn="base" hangingPunct="0">
              <a:spcBef>
                <a:spcPct val="0"/>
              </a:spcBef>
              <a:spcAft>
                <a:spcPct val="0"/>
              </a:spcAft>
              <a:defRPr>
                <a:solidFill>
                  <a:schemeClr val="tx1"/>
                </a:solidFill>
                <a:latin typeface="Arial" charset="0"/>
              </a:defRPr>
            </a:lvl8pPr>
            <a:lvl9pPr marL="3959819" indent="-232930" eaLnBrk="0" fontAlgn="base" hangingPunct="0">
              <a:spcBef>
                <a:spcPct val="0"/>
              </a:spcBef>
              <a:spcAft>
                <a:spcPct val="0"/>
              </a:spcAft>
              <a:defRPr>
                <a:solidFill>
                  <a:schemeClr val="tx1"/>
                </a:solidFill>
                <a:latin typeface="Arial" charset="0"/>
              </a:defRPr>
            </a:lvl9pPr>
          </a:lstStyle>
          <a:p>
            <a:pPr eaLnBrk="1" hangingPunct="1"/>
            <a:fld id="{D24BF485-CED5-417A-B77C-DEA8279B9134}" type="slidenum">
              <a:rPr lang="en-US" smtClean="0"/>
              <a:pPr eaLnBrk="1" hangingPunct="1"/>
              <a:t>14</a:t>
            </a:fld>
            <a:endParaRPr lang="en-US" smtClean="0"/>
          </a:p>
        </p:txBody>
      </p:sp>
    </p:spTree>
    <p:extLst>
      <p:ext uri="{BB962C8B-B14F-4D97-AF65-F5344CB8AC3E}">
        <p14:creationId xmlns:p14="http://schemas.microsoft.com/office/powerpoint/2010/main" val="96215427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8" name="Slide Image Placeholder 1"/>
          <p:cNvSpPr>
            <a:spLocks noGrp="1" noRot="1" noChangeAspect="1" noTextEdit="1"/>
          </p:cNvSpPr>
          <p:nvPr>
            <p:ph type="sldImg"/>
          </p:nvPr>
        </p:nvSpPr>
        <p:spPr>
          <a:ln/>
        </p:spPr>
      </p:sp>
      <p:sp>
        <p:nvSpPr>
          <p:cNvPr id="16281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16282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57024" indent="-291163" eaLnBrk="0" hangingPunct="0">
              <a:defRPr>
                <a:solidFill>
                  <a:schemeClr val="tx1"/>
                </a:solidFill>
                <a:latin typeface="Arial" charset="0"/>
              </a:defRPr>
            </a:lvl2pPr>
            <a:lvl3pPr marL="1164653" indent="-232930" eaLnBrk="0" hangingPunct="0">
              <a:defRPr>
                <a:solidFill>
                  <a:schemeClr val="tx1"/>
                </a:solidFill>
                <a:latin typeface="Arial" charset="0"/>
              </a:defRPr>
            </a:lvl3pPr>
            <a:lvl4pPr marL="1630514" indent="-232930" eaLnBrk="0" hangingPunct="0">
              <a:defRPr>
                <a:solidFill>
                  <a:schemeClr val="tx1"/>
                </a:solidFill>
                <a:latin typeface="Arial" charset="0"/>
              </a:defRPr>
            </a:lvl4pPr>
            <a:lvl5pPr marL="2096375" indent="-232930" eaLnBrk="0" hangingPunct="0">
              <a:defRPr>
                <a:solidFill>
                  <a:schemeClr val="tx1"/>
                </a:solidFill>
                <a:latin typeface="Arial" charset="0"/>
              </a:defRPr>
            </a:lvl5pPr>
            <a:lvl6pPr marL="2562236" indent="-232930" eaLnBrk="0" fontAlgn="base" hangingPunct="0">
              <a:spcBef>
                <a:spcPct val="0"/>
              </a:spcBef>
              <a:spcAft>
                <a:spcPct val="0"/>
              </a:spcAft>
              <a:defRPr>
                <a:solidFill>
                  <a:schemeClr val="tx1"/>
                </a:solidFill>
                <a:latin typeface="Arial" charset="0"/>
              </a:defRPr>
            </a:lvl6pPr>
            <a:lvl7pPr marL="3028096" indent="-232930" eaLnBrk="0" fontAlgn="base" hangingPunct="0">
              <a:spcBef>
                <a:spcPct val="0"/>
              </a:spcBef>
              <a:spcAft>
                <a:spcPct val="0"/>
              </a:spcAft>
              <a:defRPr>
                <a:solidFill>
                  <a:schemeClr val="tx1"/>
                </a:solidFill>
                <a:latin typeface="Arial" charset="0"/>
              </a:defRPr>
            </a:lvl7pPr>
            <a:lvl8pPr marL="3493957" indent="-232930" eaLnBrk="0" fontAlgn="base" hangingPunct="0">
              <a:spcBef>
                <a:spcPct val="0"/>
              </a:spcBef>
              <a:spcAft>
                <a:spcPct val="0"/>
              </a:spcAft>
              <a:defRPr>
                <a:solidFill>
                  <a:schemeClr val="tx1"/>
                </a:solidFill>
                <a:latin typeface="Arial" charset="0"/>
              </a:defRPr>
            </a:lvl8pPr>
            <a:lvl9pPr marL="3959819" indent="-232930" eaLnBrk="0" fontAlgn="base" hangingPunct="0">
              <a:spcBef>
                <a:spcPct val="0"/>
              </a:spcBef>
              <a:spcAft>
                <a:spcPct val="0"/>
              </a:spcAft>
              <a:defRPr>
                <a:solidFill>
                  <a:schemeClr val="tx1"/>
                </a:solidFill>
                <a:latin typeface="Arial" charset="0"/>
              </a:defRPr>
            </a:lvl9pPr>
          </a:lstStyle>
          <a:p>
            <a:pPr eaLnBrk="1" hangingPunct="1"/>
            <a:fld id="{7A64377D-10E3-4735-8B8E-87C8FD323126}" type="slidenum">
              <a:rPr lang="en-US" smtClean="0"/>
              <a:pPr eaLnBrk="1" hangingPunct="1"/>
              <a:t>15</a:t>
            </a:fld>
            <a:endParaRPr lang="en-US" smtClean="0"/>
          </a:p>
        </p:txBody>
      </p:sp>
    </p:spTree>
    <p:extLst>
      <p:ext uri="{BB962C8B-B14F-4D97-AF65-F5344CB8AC3E}">
        <p14:creationId xmlns:p14="http://schemas.microsoft.com/office/powerpoint/2010/main" val="43274444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B4887E0-A388-42EA-B1B4-2A8945AC2C5A}" type="slidenum">
              <a:rPr lang="en-US" smtClean="0"/>
              <a:t>16</a:t>
            </a:fld>
            <a:endParaRPr lang="en-US"/>
          </a:p>
        </p:txBody>
      </p:sp>
    </p:spTree>
    <p:extLst>
      <p:ext uri="{BB962C8B-B14F-4D97-AF65-F5344CB8AC3E}">
        <p14:creationId xmlns:p14="http://schemas.microsoft.com/office/powerpoint/2010/main" val="57272201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57024" indent="-291163" eaLnBrk="0" hangingPunct="0">
              <a:defRPr>
                <a:solidFill>
                  <a:schemeClr val="tx1"/>
                </a:solidFill>
                <a:latin typeface="Arial" charset="0"/>
              </a:defRPr>
            </a:lvl2pPr>
            <a:lvl3pPr marL="1164653" indent="-232930" eaLnBrk="0" hangingPunct="0">
              <a:defRPr>
                <a:solidFill>
                  <a:schemeClr val="tx1"/>
                </a:solidFill>
                <a:latin typeface="Arial" charset="0"/>
              </a:defRPr>
            </a:lvl3pPr>
            <a:lvl4pPr marL="1630514" indent="-232930" eaLnBrk="0" hangingPunct="0">
              <a:defRPr>
                <a:solidFill>
                  <a:schemeClr val="tx1"/>
                </a:solidFill>
                <a:latin typeface="Arial" charset="0"/>
              </a:defRPr>
            </a:lvl4pPr>
            <a:lvl5pPr marL="2096375" indent="-232930" eaLnBrk="0" hangingPunct="0">
              <a:defRPr>
                <a:solidFill>
                  <a:schemeClr val="tx1"/>
                </a:solidFill>
                <a:latin typeface="Arial" charset="0"/>
              </a:defRPr>
            </a:lvl5pPr>
            <a:lvl6pPr marL="2562236" indent="-232930" eaLnBrk="0" fontAlgn="base" hangingPunct="0">
              <a:spcBef>
                <a:spcPct val="0"/>
              </a:spcBef>
              <a:spcAft>
                <a:spcPct val="0"/>
              </a:spcAft>
              <a:defRPr>
                <a:solidFill>
                  <a:schemeClr val="tx1"/>
                </a:solidFill>
                <a:latin typeface="Arial" charset="0"/>
              </a:defRPr>
            </a:lvl6pPr>
            <a:lvl7pPr marL="3028096" indent="-232930" eaLnBrk="0" fontAlgn="base" hangingPunct="0">
              <a:spcBef>
                <a:spcPct val="0"/>
              </a:spcBef>
              <a:spcAft>
                <a:spcPct val="0"/>
              </a:spcAft>
              <a:defRPr>
                <a:solidFill>
                  <a:schemeClr val="tx1"/>
                </a:solidFill>
                <a:latin typeface="Arial" charset="0"/>
              </a:defRPr>
            </a:lvl7pPr>
            <a:lvl8pPr marL="3493957" indent="-232930" eaLnBrk="0" fontAlgn="base" hangingPunct="0">
              <a:spcBef>
                <a:spcPct val="0"/>
              </a:spcBef>
              <a:spcAft>
                <a:spcPct val="0"/>
              </a:spcAft>
              <a:defRPr>
                <a:solidFill>
                  <a:schemeClr val="tx1"/>
                </a:solidFill>
                <a:latin typeface="Arial" charset="0"/>
              </a:defRPr>
            </a:lvl8pPr>
            <a:lvl9pPr marL="3959819" indent="-232930" eaLnBrk="0" fontAlgn="base" hangingPunct="0">
              <a:spcBef>
                <a:spcPct val="0"/>
              </a:spcBef>
              <a:spcAft>
                <a:spcPct val="0"/>
              </a:spcAft>
              <a:defRPr>
                <a:solidFill>
                  <a:schemeClr val="tx1"/>
                </a:solidFill>
                <a:latin typeface="Arial" charset="0"/>
              </a:defRPr>
            </a:lvl9pPr>
          </a:lstStyle>
          <a:p>
            <a:pPr eaLnBrk="1" hangingPunct="1"/>
            <a:fld id="{2B21F384-1F99-4278-98DE-8EE5230CA39D}" type="slidenum">
              <a:rPr lang="en-US" smtClean="0"/>
              <a:pPr eaLnBrk="1" hangingPunct="1"/>
              <a:t>17</a:t>
            </a:fld>
            <a:endParaRPr lang="en-US" smtClean="0"/>
          </a:p>
        </p:txBody>
      </p:sp>
      <p:sp>
        <p:nvSpPr>
          <p:cNvPr id="163843" name="Rectangle 2"/>
          <p:cNvSpPr>
            <a:spLocks noGrp="1" noRot="1" noChangeAspect="1" noChangeArrowheads="1" noTextEdit="1"/>
          </p:cNvSpPr>
          <p:nvPr>
            <p:ph type="sldImg"/>
          </p:nvPr>
        </p:nvSpPr>
        <p:spPr>
          <a:ln/>
        </p:spPr>
      </p:sp>
      <p:sp>
        <p:nvSpPr>
          <p:cNvPr id="16384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b="1" smtClean="0"/>
              <a:t>OBJECTIVE 8</a:t>
            </a:r>
            <a:r>
              <a:rPr lang="en-US" b="1" smtClean="0">
                <a:cs typeface="Arial" charset="0"/>
              </a:rPr>
              <a:t>| Discuss parallel processing and discuss its role in visual processing.</a:t>
            </a:r>
          </a:p>
        </p:txBody>
      </p:sp>
    </p:spTree>
    <p:extLst>
      <p:ext uri="{BB962C8B-B14F-4D97-AF65-F5344CB8AC3E}">
        <p14:creationId xmlns:p14="http://schemas.microsoft.com/office/powerpoint/2010/main" val="425152958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890" name="Slide Image Placeholder 1"/>
          <p:cNvSpPr>
            <a:spLocks noGrp="1" noRot="1" noChangeAspect="1" noTextEdit="1"/>
          </p:cNvSpPr>
          <p:nvPr>
            <p:ph type="sldImg"/>
          </p:nvPr>
        </p:nvSpPr>
        <p:spPr>
          <a:ln/>
        </p:spPr>
      </p:sp>
      <p:sp>
        <p:nvSpPr>
          <p:cNvPr id="16589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16589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57024" indent="-291163" eaLnBrk="0" hangingPunct="0">
              <a:defRPr>
                <a:solidFill>
                  <a:schemeClr val="tx1"/>
                </a:solidFill>
                <a:latin typeface="Arial" charset="0"/>
              </a:defRPr>
            </a:lvl2pPr>
            <a:lvl3pPr marL="1164653" indent="-232930" eaLnBrk="0" hangingPunct="0">
              <a:defRPr>
                <a:solidFill>
                  <a:schemeClr val="tx1"/>
                </a:solidFill>
                <a:latin typeface="Arial" charset="0"/>
              </a:defRPr>
            </a:lvl3pPr>
            <a:lvl4pPr marL="1630514" indent="-232930" eaLnBrk="0" hangingPunct="0">
              <a:defRPr>
                <a:solidFill>
                  <a:schemeClr val="tx1"/>
                </a:solidFill>
                <a:latin typeface="Arial" charset="0"/>
              </a:defRPr>
            </a:lvl4pPr>
            <a:lvl5pPr marL="2096375" indent="-232930" eaLnBrk="0" hangingPunct="0">
              <a:defRPr>
                <a:solidFill>
                  <a:schemeClr val="tx1"/>
                </a:solidFill>
                <a:latin typeface="Arial" charset="0"/>
              </a:defRPr>
            </a:lvl5pPr>
            <a:lvl6pPr marL="2562236" indent="-232930" eaLnBrk="0" fontAlgn="base" hangingPunct="0">
              <a:spcBef>
                <a:spcPct val="0"/>
              </a:spcBef>
              <a:spcAft>
                <a:spcPct val="0"/>
              </a:spcAft>
              <a:defRPr>
                <a:solidFill>
                  <a:schemeClr val="tx1"/>
                </a:solidFill>
                <a:latin typeface="Arial" charset="0"/>
              </a:defRPr>
            </a:lvl6pPr>
            <a:lvl7pPr marL="3028096" indent="-232930" eaLnBrk="0" fontAlgn="base" hangingPunct="0">
              <a:spcBef>
                <a:spcPct val="0"/>
              </a:spcBef>
              <a:spcAft>
                <a:spcPct val="0"/>
              </a:spcAft>
              <a:defRPr>
                <a:solidFill>
                  <a:schemeClr val="tx1"/>
                </a:solidFill>
                <a:latin typeface="Arial" charset="0"/>
              </a:defRPr>
            </a:lvl7pPr>
            <a:lvl8pPr marL="3493957" indent="-232930" eaLnBrk="0" fontAlgn="base" hangingPunct="0">
              <a:spcBef>
                <a:spcPct val="0"/>
              </a:spcBef>
              <a:spcAft>
                <a:spcPct val="0"/>
              </a:spcAft>
              <a:defRPr>
                <a:solidFill>
                  <a:schemeClr val="tx1"/>
                </a:solidFill>
                <a:latin typeface="Arial" charset="0"/>
              </a:defRPr>
            </a:lvl8pPr>
            <a:lvl9pPr marL="3959819" indent="-232930" eaLnBrk="0" fontAlgn="base" hangingPunct="0">
              <a:spcBef>
                <a:spcPct val="0"/>
              </a:spcBef>
              <a:spcAft>
                <a:spcPct val="0"/>
              </a:spcAft>
              <a:defRPr>
                <a:solidFill>
                  <a:schemeClr val="tx1"/>
                </a:solidFill>
                <a:latin typeface="Arial" charset="0"/>
              </a:defRPr>
            </a:lvl9pPr>
          </a:lstStyle>
          <a:p>
            <a:pPr eaLnBrk="1" hangingPunct="1"/>
            <a:fld id="{04936105-15AC-488F-A213-30264C4E4937}" type="slidenum">
              <a:rPr lang="en-US" smtClean="0"/>
              <a:pPr eaLnBrk="1" hangingPunct="1"/>
              <a:t>18</a:t>
            </a:fld>
            <a:endParaRPr lang="en-US" smtClean="0"/>
          </a:p>
        </p:txBody>
      </p:sp>
    </p:spTree>
    <p:extLst>
      <p:ext uri="{BB962C8B-B14F-4D97-AF65-F5344CB8AC3E}">
        <p14:creationId xmlns:p14="http://schemas.microsoft.com/office/powerpoint/2010/main" val="30597013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962" name="Slide Image Placeholder 1"/>
          <p:cNvSpPr>
            <a:spLocks noGrp="1" noRot="1" noChangeAspect="1" noTextEdit="1"/>
          </p:cNvSpPr>
          <p:nvPr>
            <p:ph type="sldImg"/>
          </p:nvPr>
        </p:nvSpPr>
        <p:spPr>
          <a:ln/>
        </p:spPr>
      </p:sp>
      <p:sp>
        <p:nvSpPr>
          <p:cNvPr id="16896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16896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57024" indent="-291163" eaLnBrk="0" hangingPunct="0">
              <a:defRPr>
                <a:solidFill>
                  <a:schemeClr val="tx1"/>
                </a:solidFill>
                <a:latin typeface="Arial" charset="0"/>
              </a:defRPr>
            </a:lvl2pPr>
            <a:lvl3pPr marL="1164653" indent="-232930" eaLnBrk="0" hangingPunct="0">
              <a:defRPr>
                <a:solidFill>
                  <a:schemeClr val="tx1"/>
                </a:solidFill>
                <a:latin typeface="Arial" charset="0"/>
              </a:defRPr>
            </a:lvl3pPr>
            <a:lvl4pPr marL="1630514" indent="-232930" eaLnBrk="0" hangingPunct="0">
              <a:defRPr>
                <a:solidFill>
                  <a:schemeClr val="tx1"/>
                </a:solidFill>
                <a:latin typeface="Arial" charset="0"/>
              </a:defRPr>
            </a:lvl4pPr>
            <a:lvl5pPr marL="2096375" indent="-232930" eaLnBrk="0" hangingPunct="0">
              <a:defRPr>
                <a:solidFill>
                  <a:schemeClr val="tx1"/>
                </a:solidFill>
                <a:latin typeface="Arial" charset="0"/>
              </a:defRPr>
            </a:lvl5pPr>
            <a:lvl6pPr marL="2562236" indent="-232930" eaLnBrk="0" fontAlgn="base" hangingPunct="0">
              <a:spcBef>
                <a:spcPct val="0"/>
              </a:spcBef>
              <a:spcAft>
                <a:spcPct val="0"/>
              </a:spcAft>
              <a:defRPr>
                <a:solidFill>
                  <a:schemeClr val="tx1"/>
                </a:solidFill>
                <a:latin typeface="Arial" charset="0"/>
              </a:defRPr>
            </a:lvl6pPr>
            <a:lvl7pPr marL="3028096" indent="-232930" eaLnBrk="0" fontAlgn="base" hangingPunct="0">
              <a:spcBef>
                <a:spcPct val="0"/>
              </a:spcBef>
              <a:spcAft>
                <a:spcPct val="0"/>
              </a:spcAft>
              <a:defRPr>
                <a:solidFill>
                  <a:schemeClr val="tx1"/>
                </a:solidFill>
                <a:latin typeface="Arial" charset="0"/>
              </a:defRPr>
            </a:lvl7pPr>
            <a:lvl8pPr marL="3493957" indent="-232930" eaLnBrk="0" fontAlgn="base" hangingPunct="0">
              <a:spcBef>
                <a:spcPct val="0"/>
              </a:spcBef>
              <a:spcAft>
                <a:spcPct val="0"/>
              </a:spcAft>
              <a:defRPr>
                <a:solidFill>
                  <a:schemeClr val="tx1"/>
                </a:solidFill>
                <a:latin typeface="Arial" charset="0"/>
              </a:defRPr>
            </a:lvl8pPr>
            <a:lvl9pPr marL="3959819" indent="-232930" eaLnBrk="0" fontAlgn="base" hangingPunct="0">
              <a:spcBef>
                <a:spcPct val="0"/>
              </a:spcBef>
              <a:spcAft>
                <a:spcPct val="0"/>
              </a:spcAft>
              <a:defRPr>
                <a:solidFill>
                  <a:schemeClr val="tx1"/>
                </a:solidFill>
                <a:latin typeface="Arial" charset="0"/>
              </a:defRPr>
            </a:lvl9pPr>
          </a:lstStyle>
          <a:p>
            <a:pPr eaLnBrk="1" hangingPunct="1"/>
            <a:fld id="{B740C33B-C5C1-421D-9948-E76EDEC7931F}" type="slidenum">
              <a:rPr lang="en-US" smtClean="0"/>
              <a:pPr eaLnBrk="1" hangingPunct="1"/>
              <a:t>19</a:t>
            </a:fld>
            <a:endParaRPr lang="en-US" smtClean="0"/>
          </a:p>
        </p:txBody>
      </p:sp>
    </p:spTree>
    <p:extLst>
      <p:ext uri="{BB962C8B-B14F-4D97-AF65-F5344CB8AC3E}">
        <p14:creationId xmlns:p14="http://schemas.microsoft.com/office/powerpoint/2010/main" val="176243673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Slide Image Placeholder 1"/>
          <p:cNvSpPr>
            <a:spLocks noGrp="1" noRot="1" noChangeAspect="1" noTextEdit="1"/>
          </p:cNvSpPr>
          <p:nvPr>
            <p:ph type="sldImg"/>
          </p:nvPr>
        </p:nvSpPr>
        <p:spPr>
          <a:ln/>
        </p:spPr>
      </p:sp>
      <p:sp>
        <p:nvSpPr>
          <p:cNvPr id="14336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14336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57024" indent="-291163" eaLnBrk="0" hangingPunct="0">
              <a:defRPr>
                <a:solidFill>
                  <a:schemeClr val="tx1"/>
                </a:solidFill>
                <a:latin typeface="Arial" charset="0"/>
              </a:defRPr>
            </a:lvl2pPr>
            <a:lvl3pPr marL="1164653" indent="-232930" eaLnBrk="0" hangingPunct="0">
              <a:defRPr>
                <a:solidFill>
                  <a:schemeClr val="tx1"/>
                </a:solidFill>
                <a:latin typeface="Arial" charset="0"/>
              </a:defRPr>
            </a:lvl3pPr>
            <a:lvl4pPr marL="1630514" indent="-232930" eaLnBrk="0" hangingPunct="0">
              <a:defRPr>
                <a:solidFill>
                  <a:schemeClr val="tx1"/>
                </a:solidFill>
                <a:latin typeface="Arial" charset="0"/>
              </a:defRPr>
            </a:lvl4pPr>
            <a:lvl5pPr marL="2096375" indent="-232930" eaLnBrk="0" hangingPunct="0">
              <a:defRPr>
                <a:solidFill>
                  <a:schemeClr val="tx1"/>
                </a:solidFill>
                <a:latin typeface="Arial" charset="0"/>
              </a:defRPr>
            </a:lvl5pPr>
            <a:lvl6pPr marL="2562236" indent="-232930" eaLnBrk="0" fontAlgn="base" hangingPunct="0">
              <a:spcBef>
                <a:spcPct val="0"/>
              </a:spcBef>
              <a:spcAft>
                <a:spcPct val="0"/>
              </a:spcAft>
              <a:defRPr>
                <a:solidFill>
                  <a:schemeClr val="tx1"/>
                </a:solidFill>
                <a:latin typeface="Arial" charset="0"/>
              </a:defRPr>
            </a:lvl6pPr>
            <a:lvl7pPr marL="3028096" indent="-232930" eaLnBrk="0" fontAlgn="base" hangingPunct="0">
              <a:spcBef>
                <a:spcPct val="0"/>
              </a:spcBef>
              <a:spcAft>
                <a:spcPct val="0"/>
              </a:spcAft>
              <a:defRPr>
                <a:solidFill>
                  <a:schemeClr val="tx1"/>
                </a:solidFill>
                <a:latin typeface="Arial" charset="0"/>
              </a:defRPr>
            </a:lvl7pPr>
            <a:lvl8pPr marL="3493957" indent="-232930" eaLnBrk="0" fontAlgn="base" hangingPunct="0">
              <a:spcBef>
                <a:spcPct val="0"/>
              </a:spcBef>
              <a:spcAft>
                <a:spcPct val="0"/>
              </a:spcAft>
              <a:defRPr>
                <a:solidFill>
                  <a:schemeClr val="tx1"/>
                </a:solidFill>
                <a:latin typeface="Arial" charset="0"/>
              </a:defRPr>
            </a:lvl8pPr>
            <a:lvl9pPr marL="3959819" indent="-232930" eaLnBrk="0" fontAlgn="base" hangingPunct="0">
              <a:spcBef>
                <a:spcPct val="0"/>
              </a:spcBef>
              <a:spcAft>
                <a:spcPct val="0"/>
              </a:spcAft>
              <a:defRPr>
                <a:solidFill>
                  <a:schemeClr val="tx1"/>
                </a:solidFill>
                <a:latin typeface="Arial" charset="0"/>
              </a:defRPr>
            </a:lvl9pPr>
          </a:lstStyle>
          <a:p>
            <a:pPr eaLnBrk="1" hangingPunct="1"/>
            <a:fld id="{B9ECA325-AF1F-424C-94FE-24313A5F54DF}" type="slidenum">
              <a:rPr lang="en-US" smtClean="0"/>
              <a:pPr eaLnBrk="1" hangingPunct="1"/>
              <a:t>2</a:t>
            </a:fld>
            <a:endParaRPr lang="en-US" smtClean="0"/>
          </a:p>
        </p:txBody>
      </p:sp>
    </p:spTree>
    <p:extLst>
      <p:ext uri="{BB962C8B-B14F-4D97-AF65-F5344CB8AC3E}">
        <p14:creationId xmlns:p14="http://schemas.microsoft.com/office/powerpoint/2010/main" val="45907773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914" name="Slide Image Placeholder 1"/>
          <p:cNvSpPr>
            <a:spLocks noGrp="1" noRot="1" noChangeAspect="1" noTextEdit="1"/>
          </p:cNvSpPr>
          <p:nvPr>
            <p:ph type="sldImg"/>
          </p:nvPr>
        </p:nvSpPr>
        <p:spPr>
          <a:ln/>
        </p:spPr>
      </p:sp>
      <p:sp>
        <p:nvSpPr>
          <p:cNvPr id="16691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16691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57024" indent="-291163" eaLnBrk="0" hangingPunct="0">
              <a:defRPr>
                <a:solidFill>
                  <a:schemeClr val="tx1"/>
                </a:solidFill>
                <a:latin typeface="Arial" charset="0"/>
              </a:defRPr>
            </a:lvl2pPr>
            <a:lvl3pPr marL="1164653" indent="-232930" eaLnBrk="0" hangingPunct="0">
              <a:defRPr>
                <a:solidFill>
                  <a:schemeClr val="tx1"/>
                </a:solidFill>
                <a:latin typeface="Arial" charset="0"/>
              </a:defRPr>
            </a:lvl3pPr>
            <a:lvl4pPr marL="1630514" indent="-232930" eaLnBrk="0" hangingPunct="0">
              <a:defRPr>
                <a:solidFill>
                  <a:schemeClr val="tx1"/>
                </a:solidFill>
                <a:latin typeface="Arial" charset="0"/>
              </a:defRPr>
            </a:lvl4pPr>
            <a:lvl5pPr marL="2096375" indent="-232930" eaLnBrk="0" hangingPunct="0">
              <a:defRPr>
                <a:solidFill>
                  <a:schemeClr val="tx1"/>
                </a:solidFill>
                <a:latin typeface="Arial" charset="0"/>
              </a:defRPr>
            </a:lvl5pPr>
            <a:lvl6pPr marL="2562236" indent="-232930" eaLnBrk="0" fontAlgn="base" hangingPunct="0">
              <a:spcBef>
                <a:spcPct val="0"/>
              </a:spcBef>
              <a:spcAft>
                <a:spcPct val="0"/>
              </a:spcAft>
              <a:defRPr>
                <a:solidFill>
                  <a:schemeClr val="tx1"/>
                </a:solidFill>
                <a:latin typeface="Arial" charset="0"/>
              </a:defRPr>
            </a:lvl6pPr>
            <a:lvl7pPr marL="3028096" indent="-232930" eaLnBrk="0" fontAlgn="base" hangingPunct="0">
              <a:spcBef>
                <a:spcPct val="0"/>
              </a:spcBef>
              <a:spcAft>
                <a:spcPct val="0"/>
              </a:spcAft>
              <a:defRPr>
                <a:solidFill>
                  <a:schemeClr val="tx1"/>
                </a:solidFill>
                <a:latin typeface="Arial" charset="0"/>
              </a:defRPr>
            </a:lvl7pPr>
            <a:lvl8pPr marL="3493957" indent="-232930" eaLnBrk="0" fontAlgn="base" hangingPunct="0">
              <a:spcBef>
                <a:spcPct val="0"/>
              </a:spcBef>
              <a:spcAft>
                <a:spcPct val="0"/>
              </a:spcAft>
              <a:defRPr>
                <a:solidFill>
                  <a:schemeClr val="tx1"/>
                </a:solidFill>
                <a:latin typeface="Arial" charset="0"/>
              </a:defRPr>
            </a:lvl8pPr>
            <a:lvl9pPr marL="3959819" indent="-232930" eaLnBrk="0" fontAlgn="base" hangingPunct="0">
              <a:spcBef>
                <a:spcPct val="0"/>
              </a:spcBef>
              <a:spcAft>
                <a:spcPct val="0"/>
              </a:spcAft>
              <a:defRPr>
                <a:solidFill>
                  <a:schemeClr val="tx1"/>
                </a:solidFill>
                <a:latin typeface="Arial" charset="0"/>
              </a:defRPr>
            </a:lvl9pPr>
          </a:lstStyle>
          <a:p>
            <a:pPr eaLnBrk="1" hangingPunct="1"/>
            <a:fld id="{E3636013-68B1-4DC9-BBEF-E5203B9C5F93}" type="slidenum">
              <a:rPr lang="en-US" smtClean="0"/>
              <a:pPr eaLnBrk="1" hangingPunct="1"/>
              <a:t>20</a:t>
            </a:fld>
            <a:endParaRPr lang="en-US" smtClean="0"/>
          </a:p>
        </p:txBody>
      </p:sp>
    </p:spTree>
    <p:extLst>
      <p:ext uri="{BB962C8B-B14F-4D97-AF65-F5344CB8AC3E}">
        <p14:creationId xmlns:p14="http://schemas.microsoft.com/office/powerpoint/2010/main" val="23897338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938" name="Slide Image Placeholder 1"/>
          <p:cNvSpPr>
            <a:spLocks noGrp="1" noRot="1" noChangeAspect="1" noTextEdit="1"/>
          </p:cNvSpPr>
          <p:nvPr>
            <p:ph type="sldImg"/>
          </p:nvPr>
        </p:nvSpPr>
        <p:spPr>
          <a:ln/>
        </p:spPr>
      </p:sp>
      <p:sp>
        <p:nvSpPr>
          <p:cNvPr id="16793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16794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57024" indent="-291163" eaLnBrk="0" hangingPunct="0">
              <a:defRPr>
                <a:solidFill>
                  <a:schemeClr val="tx1"/>
                </a:solidFill>
                <a:latin typeface="Arial" charset="0"/>
              </a:defRPr>
            </a:lvl2pPr>
            <a:lvl3pPr marL="1164653" indent="-232930" eaLnBrk="0" hangingPunct="0">
              <a:defRPr>
                <a:solidFill>
                  <a:schemeClr val="tx1"/>
                </a:solidFill>
                <a:latin typeface="Arial" charset="0"/>
              </a:defRPr>
            </a:lvl3pPr>
            <a:lvl4pPr marL="1630514" indent="-232930" eaLnBrk="0" hangingPunct="0">
              <a:defRPr>
                <a:solidFill>
                  <a:schemeClr val="tx1"/>
                </a:solidFill>
                <a:latin typeface="Arial" charset="0"/>
              </a:defRPr>
            </a:lvl4pPr>
            <a:lvl5pPr marL="2096375" indent="-232930" eaLnBrk="0" hangingPunct="0">
              <a:defRPr>
                <a:solidFill>
                  <a:schemeClr val="tx1"/>
                </a:solidFill>
                <a:latin typeface="Arial" charset="0"/>
              </a:defRPr>
            </a:lvl5pPr>
            <a:lvl6pPr marL="2562236" indent="-232930" eaLnBrk="0" fontAlgn="base" hangingPunct="0">
              <a:spcBef>
                <a:spcPct val="0"/>
              </a:spcBef>
              <a:spcAft>
                <a:spcPct val="0"/>
              </a:spcAft>
              <a:defRPr>
                <a:solidFill>
                  <a:schemeClr val="tx1"/>
                </a:solidFill>
                <a:latin typeface="Arial" charset="0"/>
              </a:defRPr>
            </a:lvl6pPr>
            <a:lvl7pPr marL="3028096" indent="-232930" eaLnBrk="0" fontAlgn="base" hangingPunct="0">
              <a:spcBef>
                <a:spcPct val="0"/>
              </a:spcBef>
              <a:spcAft>
                <a:spcPct val="0"/>
              </a:spcAft>
              <a:defRPr>
                <a:solidFill>
                  <a:schemeClr val="tx1"/>
                </a:solidFill>
                <a:latin typeface="Arial" charset="0"/>
              </a:defRPr>
            </a:lvl7pPr>
            <a:lvl8pPr marL="3493957" indent="-232930" eaLnBrk="0" fontAlgn="base" hangingPunct="0">
              <a:spcBef>
                <a:spcPct val="0"/>
              </a:spcBef>
              <a:spcAft>
                <a:spcPct val="0"/>
              </a:spcAft>
              <a:defRPr>
                <a:solidFill>
                  <a:schemeClr val="tx1"/>
                </a:solidFill>
                <a:latin typeface="Arial" charset="0"/>
              </a:defRPr>
            </a:lvl8pPr>
            <a:lvl9pPr marL="3959819" indent="-232930" eaLnBrk="0" fontAlgn="base" hangingPunct="0">
              <a:spcBef>
                <a:spcPct val="0"/>
              </a:spcBef>
              <a:spcAft>
                <a:spcPct val="0"/>
              </a:spcAft>
              <a:defRPr>
                <a:solidFill>
                  <a:schemeClr val="tx1"/>
                </a:solidFill>
                <a:latin typeface="Arial" charset="0"/>
              </a:defRPr>
            </a:lvl9pPr>
          </a:lstStyle>
          <a:p>
            <a:pPr eaLnBrk="1" hangingPunct="1"/>
            <a:fld id="{16E94BC3-1BCE-40A4-8B1C-8539F52E7192}" type="slidenum">
              <a:rPr lang="en-US" smtClean="0"/>
              <a:pPr eaLnBrk="1" hangingPunct="1"/>
              <a:t>21</a:t>
            </a:fld>
            <a:endParaRPr lang="en-US" smtClean="0"/>
          </a:p>
        </p:txBody>
      </p:sp>
    </p:spTree>
    <p:extLst>
      <p:ext uri="{BB962C8B-B14F-4D97-AF65-F5344CB8AC3E}">
        <p14:creationId xmlns:p14="http://schemas.microsoft.com/office/powerpoint/2010/main" val="264932422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034" name="Slide Image Placeholder 1"/>
          <p:cNvSpPr>
            <a:spLocks noGrp="1" noRot="1" noChangeAspect="1" noTextEdit="1"/>
          </p:cNvSpPr>
          <p:nvPr>
            <p:ph type="sldImg"/>
          </p:nvPr>
        </p:nvSpPr>
        <p:spPr>
          <a:ln/>
        </p:spPr>
      </p:sp>
      <p:sp>
        <p:nvSpPr>
          <p:cNvPr id="17203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17203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57024" indent="-291163" eaLnBrk="0" hangingPunct="0">
              <a:defRPr>
                <a:solidFill>
                  <a:schemeClr val="tx1"/>
                </a:solidFill>
                <a:latin typeface="Arial" charset="0"/>
              </a:defRPr>
            </a:lvl2pPr>
            <a:lvl3pPr marL="1164653" indent="-232930" eaLnBrk="0" hangingPunct="0">
              <a:defRPr>
                <a:solidFill>
                  <a:schemeClr val="tx1"/>
                </a:solidFill>
                <a:latin typeface="Arial" charset="0"/>
              </a:defRPr>
            </a:lvl3pPr>
            <a:lvl4pPr marL="1630514" indent="-232930" eaLnBrk="0" hangingPunct="0">
              <a:defRPr>
                <a:solidFill>
                  <a:schemeClr val="tx1"/>
                </a:solidFill>
                <a:latin typeface="Arial" charset="0"/>
              </a:defRPr>
            </a:lvl4pPr>
            <a:lvl5pPr marL="2096375" indent="-232930" eaLnBrk="0" hangingPunct="0">
              <a:defRPr>
                <a:solidFill>
                  <a:schemeClr val="tx1"/>
                </a:solidFill>
                <a:latin typeface="Arial" charset="0"/>
              </a:defRPr>
            </a:lvl5pPr>
            <a:lvl6pPr marL="2562236" indent="-232930" eaLnBrk="0" fontAlgn="base" hangingPunct="0">
              <a:spcBef>
                <a:spcPct val="0"/>
              </a:spcBef>
              <a:spcAft>
                <a:spcPct val="0"/>
              </a:spcAft>
              <a:defRPr>
                <a:solidFill>
                  <a:schemeClr val="tx1"/>
                </a:solidFill>
                <a:latin typeface="Arial" charset="0"/>
              </a:defRPr>
            </a:lvl6pPr>
            <a:lvl7pPr marL="3028096" indent="-232930" eaLnBrk="0" fontAlgn="base" hangingPunct="0">
              <a:spcBef>
                <a:spcPct val="0"/>
              </a:spcBef>
              <a:spcAft>
                <a:spcPct val="0"/>
              </a:spcAft>
              <a:defRPr>
                <a:solidFill>
                  <a:schemeClr val="tx1"/>
                </a:solidFill>
                <a:latin typeface="Arial" charset="0"/>
              </a:defRPr>
            </a:lvl7pPr>
            <a:lvl8pPr marL="3493957" indent="-232930" eaLnBrk="0" fontAlgn="base" hangingPunct="0">
              <a:spcBef>
                <a:spcPct val="0"/>
              </a:spcBef>
              <a:spcAft>
                <a:spcPct val="0"/>
              </a:spcAft>
              <a:defRPr>
                <a:solidFill>
                  <a:schemeClr val="tx1"/>
                </a:solidFill>
                <a:latin typeface="Arial" charset="0"/>
              </a:defRPr>
            </a:lvl8pPr>
            <a:lvl9pPr marL="3959819" indent="-232930" eaLnBrk="0" fontAlgn="base" hangingPunct="0">
              <a:spcBef>
                <a:spcPct val="0"/>
              </a:spcBef>
              <a:spcAft>
                <a:spcPct val="0"/>
              </a:spcAft>
              <a:defRPr>
                <a:solidFill>
                  <a:schemeClr val="tx1"/>
                </a:solidFill>
                <a:latin typeface="Arial" charset="0"/>
              </a:defRPr>
            </a:lvl9pPr>
          </a:lstStyle>
          <a:p>
            <a:pPr eaLnBrk="1" hangingPunct="1"/>
            <a:fld id="{57C97AD2-2151-47B3-B036-A6B713FC35A0}" type="slidenum">
              <a:rPr lang="en-US" smtClean="0"/>
              <a:pPr eaLnBrk="1" hangingPunct="1"/>
              <a:t>25</a:t>
            </a:fld>
            <a:endParaRPr lang="en-US" smtClean="0"/>
          </a:p>
        </p:txBody>
      </p:sp>
    </p:spTree>
    <p:extLst>
      <p:ext uri="{BB962C8B-B14F-4D97-AF65-F5344CB8AC3E}">
        <p14:creationId xmlns:p14="http://schemas.microsoft.com/office/powerpoint/2010/main" val="387836544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986" name="Slide Image Placeholder 1"/>
          <p:cNvSpPr>
            <a:spLocks noGrp="1" noRot="1" noChangeAspect="1" noTextEdit="1"/>
          </p:cNvSpPr>
          <p:nvPr>
            <p:ph type="sldImg"/>
          </p:nvPr>
        </p:nvSpPr>
        <p:spPr>
          <a:ln/>
        </p:spPr>
      </p:sp>
      <p:sp>
        <p:nvSpPr>
          <p:cNvPr id="16998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16998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57024" indent="-291163" eaLnBrk="0" hangingPunct="0">
              <a:defRPr>
                <a:solidFill>
                  <a:schemeClr val="tx1"/>
                </a:solidFill>
                <a:latin typeface="Arial" charset="0"/>
              </a:defRPr>
            </a:lvl2pPr>
            <a:lvl3pPr marL="1164653" indent="-232930" eaLnBrk="0" hangingPunct="0">
              <a:defRPr>
                <a:solidFill>
                  <a:schemeClr val="tx1"/>
                </a:solidFill>
                <a:latin typeface="Arial" charset="0"/>
              </a:defRPr>
            </a:lvl3pPr>
            <a:lvl4pPr marL="1630514" indent="-232930" eaLnBrk="0" hangingPunct="0">
              <a:defRPr>
                <a:solidFill>
                  <a:schemeClr val="tx1"/>
                </a:solidFill>
                <a:latin typeface="Arial" charset="0"/>
              </a:defRPr>
            </a:lvl4pPr>
            <a:lvl5pPr marL="2096375" indent="-232930" eaLnBrk="0" hangingPunct="0">
              <a:defRPr>
                <a:solidFill>
                  <a:schemeClr val="tx1"/>
                </a:solidFill>
                <a:latin typeface="Arial" charset="0"/>
              </a:defRPr>
            </a:lvl5pPr>
            <a:lvl6pPr marL="2562236" indent="-232930" eaLnBrk="0" fontAlgn="base" hangingPunct="0">
              <a:spcBef>
                <a:spcPct val="0"/>
              </a:spcBef>
              <a:spcAft>
                <a:spcPct val="0"/>
              </a:spcAft>
              <a:defRPr>
                <a:solidFill>
                  <a:schemeClr val="tx1"/>
                </a:solidFill>
                <a:latin typeface="Arial" charset="0"/>
              </a:defRPr>
            </a:lvl6pPr>
            <a:lvl7pPr marL="3028096" indent="-232930" eaLnBrk="0" fontAlgn="base" hangingPunct="0">
              <a:spcBef>
                <a:spcPct val="0"/>
              </a:spcBef>
              <a:spcAft>
                <a:spcPct val="0"/>
              </a:spcAft>
              <a:defRPr>
                <a:solidFill>
                  <a:schemeClr val="tx1"/>
                </a:solidFill>
                <a:latin typeface="Arial" charset="0"/>
              </a:defRPr>
            </a:lvl7pPr>
            <a:lvl8pPr marL="3493957" indent="-232930" eaLnBrk="0" fontAlgn="base" hangingPunct="0">
              <a:spcBef>
                <a:spcPct val="0"/>
              </a:spcBef>
              <a:spcAft>
                <a:spcPct val="0"/>
              </a:spcAft>
              <a:defRPr>
                <a:solidFill>
                  <a:schemeClr val="tx1"/>
                </a:solidFill>
                <a:latin typeface="Arial" charset="0"/>
              </a:defRPr>
            </a:lvl8pPr>
            <a:lvl9pPr marL="3959819" indent="-232930" eaLnBrk="0" fontAlgn="base" hangingPunct="0">
              <a:spcBef>
                <a:spcPct val="0"/>
              </a:spcBef>
              <a:spcAft>
                <a:spcPct val="0"/>
              </a:spcAft>
              <a:defRPr>
                <a:solidFill>
                  <a:schemeClr val="tx1"/>
                </a:solidFill>
                <a:latin typeface="Arial" charset="0"/>
              </a:defRPr>
            </a:lvl9pPr>
          </a:lstStyle>
          <a:p>
            <a:pPr eaLnBrk="1" hangingPunct="1"/>
            <a:fld id="{F865F6EB-7B51-4BAF-A9C2-04DFC615B0CE}" type="slidenum">
              <a:rPr lang="en-US" smtClean="0"/>
              <a:pPr eaLnBrk="1" hangingPunct="1"/>
              <a:t>26</a:t>
            </a:fld>
            <a:endParaRPr lang="en-US" smtClean="0"/>
          </a:p>
        </p:txBody>
      </p:sp>
    </p:spTree>
    <p:extLst>
      <p:ext uri="{BB962C8B-B14F-4D97-AF65-F5344CB8AC3E}">
        <p14:creationId xmlns:p14="http://schemas.microsoft.com/office/powerpoint/2010/main" val="396356294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010" name="Slide Image Placeholder 1"/>
          <p:cNvSpPr>
            <a:spLocks noGrp="1" noRot="1" noChangeAspect="1" noTextEdit="1"/>
          </p:cNvSpPr>
          <p:nvPr>
            <p:ph type="sldImg"/>
          </p:nvPr>
        </p:nvSpPr>
        <p:spPr>
          <a:ln/>
        </p:spPr>
      </p:sp>
      <p:sp>
        <p:nvSpPr>
          <p:cNvPr id="17101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17101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57024" indent="-291163" eaLnBrk="0" hangingPunct="0">
              <a:defRPr>
                <a:solidFill>
                  <a:schemeClr val="tx1"/>
                </a:solidFill>
                <a:latin typeface="Arial" charset="0"/>
              </a:defRPr>
            </a:lvl2pPr>
            <a:lvl3pPr marL="1164653" indent="-232930" eaLnBrk="0" hangingPunct="0">
              <a:defRPr>
                <a:solidFill>
                  <a:schemeClr val="tx1"/>
                </a:solidFill>
                <a:latin typeface="Arial" charset="0"/>
              </a:defRPr>
            </a:lvl3pPr>
            <a:lvl4pPr marL="1630514" indent="-232930" eaLnBrk="0" hangingPunct="0">
              <a:defRPr>
                <a:solidFill>
                  <a:schemeClr val="tx1"/>
                </a:solidFill>
                <a:latin typeface="Arial" charset="0"/>
              </a:defRPr>
            </a:lvl4pPr>
            <a:lvl5pPr marL="2096375" indent="-232930" eaLnBrk="0" hangingPunct="0">
              <a:defRPr>
                <a:solidFill>
                  <a:schemeClr val="tx1"/>
                </a:solidFill>
                <a:latin typeface="Arial" charset="0"/>
              </a:defRPr>
            </a:lvl5pPr>
            <a:lvl6pPr marL="2562236" indent="-232930" eaLnBrk="0" fontAlgn="base" hangingPunct="0">
              <a:spcBef>
                <a:spcPct val="0"/>
              </a:spcBef>
              <a:spcAft>
                <a:spcPct val="0"/>
              </a:spcAft>
              <a:defRPr>
                <a:solidFill>
                  <a:schemeClr val="tx1"/>
                </a:solidFill>
                <a:latin typeface="Arial" charset="0"/>
              </a:defRPr>
            </a:lvl6pPr>
            <a:lvl7pPr marL="3028096" indent="-232930" eaLnBrk="0" fontAlgn="base" hangingPunct="0">
              <a:spcBef>
                <a:spcPct val="0"/>
              </a:spcBef>
              <a:spcAft>
                <a:spcPct val="0"/>
              </a:spcAft>
              <a:defRPr>
                <a:solidFill>
                  <a:schemeClr val="tx1"/>
                </a:solidFill>
                <a:latin typeface="Arial" charset="0"/>
              </a:defRPr>
            </a:lvl7pPr>
            <a:lvl8pPr marL="3493957" indent="-232930" eaLnBrk="0" fontAlgn="base" hangingPunct="0">
              <a:spcBef>
                <a:spcPct val="0"/>
              </a:spcBef>
              <a:spcAft>
                <a:spcPct val="0"/>
              </a:spcAft>
              <a:defRPr>
                <a:solidFill>
                  <a:schemeClr val="tx1"/>
                </a:solidFill>
                <a:latin typeface="Arial" charset="0"/>
              </a:defRPr>
            </a:lvl8pPr>
            <a:lvl9pPr marL="3959819" indent="-232930" eaLnBrk="0" fontAlgn="base" hangingPunct="0">
              <a:spcBef>
                <a:spcPct val="0"/>
              </a:spcBef>
              <a:spcAft>
                <a:spcPct val="0"/>
              </a:spcAft>
              <a:defRPr>
                <a:solidFill>
                  <a:schemeClr val="tx1"/>
                </a:solidFill>
                <a:latin typeface="Arial" charset="0"/>
              </a:defRPr>
            </a:lvl9pPr>
          </a:lstStyle>
          <a:p>
            <a:pPr eaLnBrk="1" hangingPunct="1"/>
            <a:fld id="{FD24D73B-8142-43D4-87A2-AC6C23D9F477}" type="slidenum">
              <a:rPr lang="en-US" smtClean="0"/>
              <a:pPr eaLnBrk="1" hangingPunct="1"/>
              <a:t>27</a:t>
            </a:fld>
            <a:endParaRPr lang="en-US" smtClean="0"/>
          </a:p>
        </p:txBody>
      </p:sp>
    </p:spTree>
    <p:extLst>
      <p:ext uri="{BB962C8B-B14F-4D97-AF65-F5344CB8AC3E}">
        <p14:creationId xmlns:p14="http://schemas.microsoft.com/office/powerpoint/2010/main" val="426969425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058" name="Slide Image Placeholder 1"/>
          <p:cNvSpPr>
            <a:spLocks noGrp="1" noRot="1" noChangeAspect="1" noTextEdit="1"/>
          </p:cNvSpPr>
          <p:nvPr>
            <p:ph type="sldImg"/>
          </p:nvPr>
        </p:nvSpPr>
        <p:spPr>
          <a:ln/>
        </p:spPr>
      </p:sp>
      <p:sp>
        <p:nvSpPr>
          <p:cNvPr id="17305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17306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57024" indent="-291163" eaLnBrk="0" hangingPunct="0">
              <a:defRPr>
                <a:solidFill>
                  <a:schemeClr val="tx1"/>
                </a:solidFill>
                <a:latin typeface="Arial" charset="0"/>
              </a:defRPr>
            </a:lvl2pPr>
            <a:lvl3pPr marL="1164653" indent="-232930" eaLnBrk="0" hangingPunct="0">
              <a:defRPr>
                <a:solidFill>
                  <a:schemeClr val="tx1"/>
                </a:solidFill>
                <a:latin typeface="Arial" charset="0"/>
              </a:defRPr>
            </a:lvl3pPr>
            <a:lvl4pPr marL="1630514" indent="-232930" eaLnBrk="0" hangingPunct="0">
              <a:defRPr>
                <a:solidFill>
                  <a:schemeClr val="tx1"/>
                </a:solidFill>
                <a:latin typeface="Arial" charset="0"/>
              </a:defRPr>
            </a:lvl4pPr>
            <a:lvl5pPr marL="2096375" indent="-232930" eaLnBrk="0" hangingPunct="0">
              <a:defRPr>
                <a:solidFill>
                  <a:schemeClr val="tx1"/>
                </a:solidFill>
                <a:latin typeface="Arial" charset="0"/>
              </a:defRPr>
            </a:lvl5pPr>
            <a:lvl6pPr marL="2562236" indent="-232930" eaLnBrk="0" fontAlgn="base" hangingPunct="0">
              <a:spcBef>
                <a:spcPct val="0"/>
              </a:spcBef>
              <a:spcAft>
                <a:spcPct val="0"/>
              </a:spcAft>
              <a:defRPr>
                <a:solidFill>
                  <a:schemeClr val="tx1"/>
                </a:solidFill>
                <a:latin typeface="Arial" charset="0"/>
              </a:defRPr>
            </a:lvl6pPr>
            <a:lvl7pPr marL="3028096" indent="-232930" eaLnBrk="0" fontAlgn="base" hangingPunct="0">
              <a:spcBef>
                <a:spcPct val="0"/>
              </a:spcBef>
              <a:spcAft>
                <a:spcPct val="0"/>
              </a:spcAft>
              <a:defRPr>
                <a:solidFill>
                  <a:schemeClr val="tx1"/>
                </a:solidFill>
                <a:latin typeface="Arial" charset="0"/>
              </a:defRPr>
            </a:lvl7pPr>
            <a:lvl8pPr marL="3493957" indent="-232930" eaLnBrk="0" fontAlgn="base" hangingPunct="0">
              <a:spcBef>
                <a:spcPct val="0"/>
              </a:spcBef>
              <a:spcAft>
                <a:spcPct val="0"/>
              </a:spcAft>
              <a:defRPr>
                <a:solidFill>
                  <a:schemeClr val="tx1"/>
                </a:solidFill>
                <a:latin typeface="Arial" charset="0"/>
              </a:defRPr>
            </a:lvl8pPr>
            <a:lvl9pPr marL="3959819" indent="-232930" eaLnBrk="0" fontAlgn="base" hangingPunct="0">
              <a:spcBef>
                <a:spcPct val="0"/>
              </a:spcBef>
              <a:spcAft>
                <a:spcPct val="0"/>
              </a:spcAft>
              <a:defRPr>
                <a:solidFill>
                  <a:schemeClr val="tx1"/>
                </a:solidFill>
                <a:latin typeface="Arial" charset="0"/>
              </a:defRPr>
            </a:lvl9pPr>
          </a:lstStyle>
          <a:p>
            <a:pPr eaLnBrk="1" hangingPunct="1"/>
            <a:fld id="{F3EDB5D0-8E13-4297-AC8E-D6BED75D9C2A}" type="slidenum">
              <a:rPr lang="en-US" smtClean="0"/>
              <a:pPr eaLnBrk="1" hangingPunct="1"/>
              <a:t>28</a:t>
            </a:fld>
            <a:endParaRPr lang="en-US" smtClean="0"/>
          </a:p>
        </p:txBody>
      </p:sp>
    </p:spTree>
    <p:extLst>
      <p:ext uri="{BB962C8B-B14F-4D97-AF65-F5344CB8AC3E}">
        <p14:creationId xmlns:p14="http://schemas.microsoft.com/office/powerpoint/2010/main" val="16122068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7874" name="Slide Image Placeholder 1"/>
          <p:cNvSpPr>
            <a:spLocks noGrp="1" noRot="1" noChangeAspect="1" noTextEdit="1"/>
          </p:cNvSpPr>
          <p:nvPr>
            <p:ph type="sldImg"/>
          </p:nvPr>
        </p:nvSpPr>
        <p:spPr>
          <a:ln/>
        </p:spPr>
      </p:sp>
      <p:sp>
        <p:nvSpPr>
          <p:cNvPr id="20787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20787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57024" indent="-291163" eaLnBrk="0" hangingPunct="0">
              <a:defRPr>
                <a:solidFill>
                  <a:schemeClr val="tx1"/>
                </a:solidFill>
                <a:latin typeface="Arial" charset="0"/>
              </a:defRPr>
            </a:lvl2pPr>
            <a:lvl3pPr marL="1164653" indent="-232930" eaLnBrk="0" hangingPunct="0">
              <a:defRPr>
                <a:solidFill>
                  <a:schemeClr val="tx1"/>
                </a:solidFill>
                <a:latin typeface="Arial" charset="0"/>
              </a:defRPr>
            </a:lvl3pPr>
            <a:lvl4pPr marL="1630514" indent="-232930" eaLnBrk="0" hangingPunct="0">
              <a:defRPr>
                <a:solidFill>
                  <a:schemeClr val="tx1"/>
                </a:solidFill>
                <a:latin typeface="Arial" charset="0"/>
              </a:defRPr>
            </a:lvl4pPr>
            <a:lvl5pPr marL="2096375" indent="-232930" eaLnBrk="0" hangingPunct="0">
              <a:defRPr>
                <a:solidFill>
                  <a:schemeClr val="tx1"/>
                </a:solidFill>
                <a:latin typeface="Arial" charset="0"/>
              </a:defRPr>
            </a:lvl5pPr>
            <a:lvl6pPr marL="2562236" indent="-232930" eaLnBrk="0" fontAlgn="base" hangingPunct="0">
              <a:spcBef>
                <a:spcPct val="0"/>
              </a:spcBef>
              <a:spcAft>
                <a:spcPct val="0"/>
              </a:spcAft>
              <a:defRPr>
                <a:solidFill>
                  <a:schemeClr val="tx1"/>
                </a:solidFill>
                <a:latin typeface="Arial" charset="0"/>
              </a:defRPr>
            </a:lvl6pPr>
            <a:lvl7pPr marL="3028096" indent="-232930" eaLnBrk="0" fontAlgn="base" hangingPunct="0">
              <a:spcBef>
                <a:spcPct val="0"/>
              </a:spcBef>
              <a:spcAft>
                <a:spcPct val="0"/>
              </a:spcAft>
              <a:defRPr>
                <a:solidFill>
                  <a:schemeClr val="tx1"/>
                </a:solidFill>
                <a:latin typeface="Arial" charset="0"/>
              </a:defRPr>
            </a:lvl7pPr>
            <a:lvl8pPr marL="3493957" indent="-232930" eaLnBrk="0" fontAlgn="base" hangingPunct="0">
              <a:spcBef>
                <a:spcPct val="0"/>
              </a:spcBef>
              <a:spcAft>
                <a:spcPct val="0"/>
              </a:spcAft>
              <a:defRPr>
                <a:solidFill>
                  <a:schemeClr val="tx1"/>
                </a:solidFill>
                <a:latin typeface="Arial" charset="0"/>
              </a:defRPr>
            </a:lvl8pPr>
            <a:lvl9pPr marL="3959819" indent="-232930" eaLnBrk="0" fontAlgn="base" hangingPunct="0">
              <a:spcBef>
                <a:spcPct val="0"/>
              </a:spcBef>
              <a:spcAft>
                <a:spcPct val="0"/>
              </a:spcAft>
              <a:defRPr>
                <a:solidFill>
                  <a:schemeClr val="tx1"/>
                </a:solidFill>
                <a:latin typeface="Arial" charset="0"/>
              </a:defRPr>
            </a:lvl9pPr>
          </a:lstStyle>
          <a:p>
            <a:pPr eaLnBrk="1" hangingPunct="1"/>
            <a:fld id="{805ED380-31ED-4C53-BA02-14C11660F4B3}" type="slidenum">
              <a:rPr lang="en-US" smtClean="0"/>
              <a:pPr eaLnBrk="1" hangingPunct="1"/>
              <a:t>29</a:t>
            </a:fld>
            <a:endParaRPr lang="en-US" smtClean="0"/>
          </a:p>
        </p:txBody>
      </p:sp>
    </p:spTree>
    <p:extLst>
      <p:ext uri="{BB962C8B-B14F-4D97-AF65-F5344CB8AC3E}">
        <p14:creationId xmlns:p14="http://schemas.microsoft.com/office/powerpoint/2010/main" val="328105091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889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57024" indent="-291163" eaLnBrk="0" hangingPunct="0">
              <a:defRPr>
                <a:solidFill>
                  <a:schemeClr val="tx1"/>
                </a:solidFill>
                <a:latin typeface="Arial" charset="0"/>
              </a:defRPr>
            </a:lvl2pPr>
            <a:lvl3pPr marL="1164653" indent="-232930" eaLnBrk="0" hangingPunct="0">
              <a:defRPr>
                <a:solidFill>
                  <a:schemeClr val="tx1"/>
                </a:solidFill>
                <a:latin typeface="Arial" charset="0"/>
              </a:defRPr>
            </a:lvl3pPr>
            <a:lvl4pPr marL="1630514" indent="-232930" eaLnBrk="0" hangingPunct="0">
              <a:defRPr>
                <a:solidFill>
                  <a:schemeClr val="tx1"/>
                </a:solidFill>
                <a:latin typeface="Arial" charset="0"/>
              </a:defRPr>
            </a:lvl4pPr>
            <a:lvl5pPr marL="2096375" indent="-232930" eaLnBrk="0" hangingPunct="0">
              <a:defRPr>
                <a:solidFill>
                  <a:schemeClr val="tx1"/>
                </a:solidFill>
                <a:latin typeface="Arial" charset="0"/>
              </a:defRPr>
            </a:lvl5pPr>
            <a:lvl6pPr marL="2562236" indent="-232930" eaLnBrk="0" fontAlgn="base" hangingPunct="0">
              <a:spcBef>
                <a:spcPct val="0"/>
              </a:spcBef>
              <a:spcAft>
                <a:spcPct val="0"/>
              </a:spcAft>
              <a:defRPr>
                <a:solidFill>
                  <a:schemeClr val="tx1"/>
                </a:solidFill>
                <a:latin typeface="Arial" charset="0"/>
              </a:defRPr>
            </a:lvl6pPr>
            <a:lvl7pPr marL="3028096" indent="-232930" eaLnBrk="0" fontAlgn="base" hangingPunct="0">
              <a:spcBef>
                <a:spcPct val="0"/>
              </a:spcBef>
              <a:spcAft>
                <a:spcPct val="0"/>
              </a:spcAft>
              <a:defRPr>
                <a:solidFill>
                  <a:schemeClr val="tx1"/>
                </a:solidFill>
                <a:latin typeface="Arial" charset="0"/>
              </a:defRPr>
            </a:lvl7pPr>
            <a:lvl8pPr marL="3493957" indent="-232930" eaLnBrk="0" fontAlgn="base" hangingPunct="0">
              <a:spcBef>
                <a:spcPct val="0"/>
              </a:spcBef>
              <a:spcAft>
                <a:spcPct val="0"/>
              </a:spcAft>
              <a:defRPr>
                <a:solidFill>
                  <a:schemeClr val="tx1"/>
                </a:solidFill>
                <a:latin typeface="Arial" charset="0"/>
              </a:defRPr>
            </a:lvl8pPr>
            <a:lvl9pPr marL="3959819" indent="-232930" eaLnBrk="0" fontAlgn="base" hangingPunct="0">
              <a:spcBef>
                <a:spcPct val="0"/>
              </a:spcBef>
              <a:spcAft>
                <a:spcPct val="0"/>
              </a:spcAft>
              <a:defRPr>
                <a:solidFill>
                  <a:schemeClr val="tx1"/>
                </a:solidFill>
                <a:latin typeface="Arial" charset="0"/>
              </a:defRPr>
            </a:lvl9pPr>
          </a:lstStyle>
          <a:p>
            <a:pPr eaLnBrk="1" hangingPunct="1"/>
            <a:fld id="{60C05919-8682-4A64-B9D3-47532A2ADF71}" type="slidenum">
              <a:rPr lang="en-US" smtClean="0"/>
              <a:pPr eaLnBrk="1" hangingPunct="1"/>
              <a:t>30</a:t>
            </a:fld>
            <a:endParaRPr lang="en-US" smtClean="0"/>
          </a:p>
        </p:txBody>
      </p:sp>
      <p:sp>
        <p:nvSpPr>
          <p:cNvPr id="208899" name="Rectangle 2"/>
          <p:cNvSpPr>
            <a:spLocks noGrp="1" noRot="1" noChangeAspect="1" noChangeArrowheads="1" noTextEdit="1"/>
          </p:cNvSpPr>
          <p:nvPr>
            <p:ph type="sldImg"/>
          </p:nvPr>
        </p:nvSpPr>
        <p:spPr>
          <a:ln/>
        </p:spPr>
      </p:sp>
      <p:sp>
        <p:nvSpPr>
          <p:cNvPr id="20890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b="1" smtClean="0"/>
              <a:t>OBJECTIVE 11</a:t>
            </a:r>
            <a:r>
              <a:rPr lang="en-US" b="1" smtClean="0">
                <a:cs typeface="Arial" charset="0"/>
              </a:rPr>
              <a:t>| Describe the pressure waves we experience as sound.</a:t>
            </a:r>
          </a:p>
        </p:txBody>
      </p:sp>
    </p:spTree>
    <p:extLst>
      <p:ext uri="{BB962C8B-B14F-4D97-AF65-F5344CB8AC3E}">
        <p14:creationId xmlns:p14="http://schemas.microsoft.com/office/powerpoint/2010/main" val="216018918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9922" name="Slide Image Placeholder 1"/>
          <p:cNvSpPr>
            <a:spLocks noGrp="1" noRot="1" noChangeAspect="1" noTextEdit="1"/>
          </p:cNvSpPr>
          <p:nvPr>
            <p:ph type="sldImg"/>
          </p:nvPr>
        </p:nvSpPr>
        <p:spPr>
          <a:ln/>
        </p:spPr>
      </p:sp>
      <p:sp>
        <p:nvSpPr>
          <p:cNvPr id="20992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20992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57024" indent="-291163" eaLnBrk="0" hangingPunct="0">
              <a:defRPr>
                <a:solidFill>
                  <a:schemeClr val="tx1"/>
                </a:solidFill>
                <a:latin typeface="Arial" charset="0"/>
              </a:defRPr>
            </a:lvl2pPr>
            <a:lvl3pPr marL="1164653" indent="-232930" eaLnBrk="0" hangingPunct="0">
              <a:defRPr>
                <a:solidFill>
                  <a:schemeClr val="tx1"/>
                </a:solidFill>
                <a:latin typeface="Arial" charset="0"/>
              </a:defRPr>
            </a:lvl3pPr>
            <a:lvl4pPr marL="1630514" indent="-232930" eaLnBrk="0" hangingPunct="0">
              <a:defRPr>
                <a:solidFill>
                  <a:schemeClr val="tx1"/>
                </a:solidFill>
                <a:latin typeface="Arial" charset="0"/>
              </a:defRPr>
            </a:lvl4pPr>
            <a:lvl5pPr marL="2096375" indent="-232930" eaLnBrk="0" hangingPunct="0">
              <a:defRPr>
                <a:solidFill>
                  <a:schemeClr val="tx1"/>
                </a:solidFill>
                <a:latin typeface="Arial" charset="0"/>
              </a:defRPr>
            </a:lvl5pPr>
            <a:lvl6pPr marL="2562236" indent="-232930" eaLnBrk="0" fontAlgn="base" hangingPunct="0">
              <a:spcBef>
                <a:spcPct val="0"/>
              </a:spcBef>
              <a:spcAft>
                <a:spcPct val="0"/>
              </a:spcAft>
              <a:defRPr>
                <a:solidFill>
                  <a:schemeClr val="tx1"/>
                </a:solidFill>
                <a:latin typeface="Arial" charset="0"/>
              </a:defRPr>
            </a:lvl6pPr>
            <a:lvl7pPr marL="3028096" indent="-232930" eaLnBrk="0" fontAlgn="base" hangingPunct="0">
              <a:spcBef>
                <a:spcPct val="0"/>
              </a:spcBef>
              <a:spcAft>
                <a:spcPct val="0"/>
              </a:spcAft>
              <a:defRPr>
                <a:solidFill>
                  <a:schemeClr val="tx1"/>
                </a:solidFill>
                <a:latin typeface="Arial" charset="0"/>
              </a:defRPr>
            </a:lvl7pPr>
            <a:lvl8pPr marL="3493957" indent="-232930" eaLnBrk="0" fontAlgn="base" hangingPunct="0">
              <a:spcBef>
                <a:spcPct val="0"/>
              </a:spcBef>
              <a:spcAft>
                <a:spcPct val="0"/>
              </a:spcAft>
              <a:defRPr>
                <a:solidFill>
                  <a:schemeClr val="tx1"/>
                </a:solidFill>
                <a:latin typeface="Arial" charset="0"/>
              </a:defRPr>
            </a:lvl8pPr>
            <a:lvl9pPr marL="3959819" indent="-232930" eaLnBrk="0" fontAlgn="base" hangingPunct="0">
              <a:spcBef>
                <a:spcPct val="0"/>
              </a:spcBef>
              <a:spcAft>
                <a:spcPct val="0"/>
              </a:spcAft>
              <a:defRPr>
                <a:solidFill>
                  <a:schemeClr val="tx1"/>
                </a:solidFill>
                <a:latin typeface="Arial" charset="0"/>
              </a:defRPr>
            </a:lvl9pPr>
          </a:lstStyle>
          <a:p>
            <a:pPr eaLnBrk="1" hangingPunct="1"/>
            <a:fld id="{0552B482-9DEF-4B48-8A8A-105F3EFA5046}" type="slidenum">
              <a:rPr lang="en-US" smtClean="0"/>
              <a:pPr eaLnBrk="1" hangingPunct="1"/>
              <a:t>31</a:t>
            </a:fld>
            <a:endParaRPr lang="en-US" smtClean="0"/>
          </a:p>
        </p:txBody>
      </p:sp>
    </p:spTree>
    <p:extLst>
      <p:ext uri="{BB962C8B-B14F-4D97-AF65-F5344CB8AC3E}">
        <p14:creationId xmlns:p14="http://schemas.microsoft.com/office/powerpoint/2010/main" val="139085478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0946" name="Slide Image Placeholder 1"/>
          <p:cNvSpPr>
            <a:spLocks noGrp="1" noRot="1" noChangeAspect="1" noTextEdit="1"/>
          </p:cNvSpPr>
          <p:nvPr>
            <p:ph type="sldImg"/>
          </p:nvPr>
        </p:nvSpPr>
        <p:spPr>
          <a:ln/>
        </p:spPr>
      </p:sp>
      <p:sp>
        <p:nvSpPr>
          <p:cNvPr id="21094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21094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57024" indent="-291163" eaLnBrk="0" hangingPunct="0">
              <a:defRPr>
                <a:solidFill>
                  <a:schemeClr val="tx1"/>
                </a:solidFill>
                <a:latin typeface="Arial" charset="0"/>
              </a:defRPr>
            </a:lvl2pPr>
            <a:lvl3pPr marL="1164653" indent="-232930" eaLnBrk="0" hangingPunct="0">
              <a:defRPr>
                <a:solidFill>
                  <a:schemeClr val="tx1"/>
                </a:solidFill>
                <a:latin typeface="Arial" charset="0"/>
              </a:defRPr>
            </a:lvl3pPr>
            <a:lvl4pPr marL="1630514" indent="-232930" eaLnBrk="0" hangingPunct="0">
              <a:defRPr>
                <a:solidFill>
                  <a:schemeClr val="tx1"/>
                </a:solidFill>
                <a:latin typeface="Arial" charset="0"/>
              </a:defRPr>
            </a:lvl4pPr>
            <a:lvl5pPr marL="2096375" indent="-232930" eaLnBrk="0" hangingPunct="0">
              <a:defRPr>
                <a:solidFill>
                  <a:schemeClr val="tx1"/>
                </a:solidFill>
                <a:latin typeface="Arial" charset="0"/>
              </a:defRPr>
            </a:lvl5pPr>
            <a:lvl6pPr marL="2562236" indent="-232930" eaLnBrk="0" fontAlgn="base" hangingPunct="0">
              <a:spcBef>
                <a:spcPct val="0"/>
              </a:spcBef>
              <a:spcAft>
                <a:spcPct val="0"/>
              </a:spcAft>
              <a:defRPr>
                <a:solidFill>
                  <a:schemeClr val="tx1"/>
                </a:solidFill>
                <a:latin typeface="Arial" charset="0"/>
              </a:defRPr>
            </a:lvl6pPr>
            <a:lvl7pPr marL="3028096" indent="-232930" eaLnBrk="0" fontAlgn="base" hangingPunct="0">
              <a:spcBef>
                <a:spcPct val="0"/>
              </a:spcBef>
              <a:spcAft>
                <a:spcPct val="0"/>
              </a:spcAft>
              <a:defRPr>
                <a:solidFill>
                  <a:schemeClr val="tx1"/>
                </a:solidFill>
                <a:latin typeface="Arial" charset="0"/>
              </a:defRPr>
            </a:lvl7pPr>
            <a:lvl8pPr marL="3493957" indent="-232930" eaLnBrk="0" fontAlgn="base" hangingPunct="0">
              <a:spcBef>
                <a:spcPct val="0"/>
              </a:spcBef>
              <a:spcAft>
                <a:spcPct val="0"/>
              </a:spcAft>
              <a:defRPr>
                <a:solidFill>
                  <a:schemeClr val="tx1"/>
                </a:solidFill>
                <a:latin typeface="Arial" charset="0"/>
              </a:defRPr>
            </a:lvl8pPr>
            <a:lvl9pPr marL="3959819" indent="-232930" eaLnBrk="0" fontAlgn="base" hangingPunct="0">
              <a:spcBef>
                <a:spcPct val="0"/>
              </a:spcBef>
              <a:spcAft>
                <a:spcPct val="0"/>
              </a:spcAft>
              <a:defRPr>
                <a:solidFill>
                  <a:schemeClr val="tx1"/>
                </a:solidFill>
                <a:latin typeface="Arial" charset="0"/>
              </a:defRPr>
            </a:lvl9pPr>
          </a:lstStyle>
          <a:p>
            <a:pPr eaLnBrk="1" hangingPunct="1"/>
            <a:fld id="{5ADDBE91-6612-489C-B3AB-F8BCD6984B46}" type="slidenum">
              <a:rPr lang="en-US" smtClean="0"/>
              <a:pPr eaLnBrk="1" hangingPunct="1"/>
              <a:t>32</a:t>
            </a:fld>
            <a:endParaRPr lang="en-US" smtClean="0"/>
          </a:p>
        </p:txBody>
      </p:sp>
    </p:spTree>
    <p:extLst>
      <p:ext uri="{BB962C8B-B14F-4D97-AF65-F5344CB8AC3E}">
        <p14:creationId xmlns:p14="http://schemas.microsoft.com/office/powerpoint/2010/main" val="193971335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Slide Image Placeholder 1"/>
          <p:cNvSpPr>
            <a:spLocks noGrp="1" noRot="1" noChangeAspect="1" noTextEdit="1"/>
          </p:cNvSpPr>
          <p:nvPr>
            <p:ph type="sldImg"/>
          </p:nvPr>
        </p:nvSpPr>
        <p:spPr>
          <a:ln/>
        </p:spPr>
      </p:sp>
      <p:sp>
        <p:nvSpPr>
          <p:cNvPr id="14438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14438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57024" indent="-291163" eaLnBrk="0" hangingPunct="0">
              <a:defRPr>
                <a:solidFill>
                  <a:schemeClr val="tx1"/>
                </a:solidFill>
                <a:latin typeface="Arial" charset="0"/>
              </a:defRPr>
            </a:lvl2pPr>
            <a:lvl3pPr marL="1164653" indent="-232930" eaLnBrk="0" hangingPunct="0">
              <a:defRPr>
                <a:solidFill>
                  <a:schemeClr val="tx1"/>
                </a:solidFill>
                <a:latin typeface="Arial" charset="0"/>
              </a:defRPr>
            </a:lvl3pPr>
            <a:lvl4pPr marL="1630514" indent="-232930" eaLnBrk="0" hangingPunct="0">
              <a:defRPr>
                <a:solidFill>
                  <a:schemeClr val="tx1"/>
                </a:solidFill>
                <a:latin typeface="Arial" charset="0"/>
              </a:defRPr>
            </a:lvl4pPr>
            <a:lvl5pPr marL="2096375" indent="-232930" eaLnBrk="0" hangingPunct="0">
              <a:defRPr>
                <a:solidFill>
                  <a:schemeClr val="tx1"/>
                </a:solidFill>
                <a:latin typeface="Arial" charset="0"/>
              </a:defRPr>
            </a:lvl5pPr>
            <a:lvl6pPr marL="2562236" indent="-232930" eaLnBrk="0" fontAlgn="base" hangingPunct="0">
              <a:spcBef>
                <a:spcPct val="0"/>
              </a:spcBef>
              <a:spcAft>
                <a:spcPct val="0"/>
              </a:spcAft>
              <a:defRPr>
                <a:solidFill>
                  <a:schemeClr val="tx1"/>
                </a:solidFill>
                <a:latin typeface="Arial" charset="0"/>
              </a:defRPr>
            </a:lvl6pPr>
            <a:lvl7pPr marL="3028096" indent="-232930" eaLnBrk="0" fontAlgn="base" hangingPunct="0">
              <a:spcBef>
                <a:spcPct val="0"/>
              </a:spcBef>
              <a:spcAft>
                <a:spcPct val="0"/>
              </a:spcAft>
              <a:defRPr>
                <a:solidFill>
                  <a:schemeClr val="tx1"/>
                </a:solidFill>
                <a:latin typeface="Arial" charset="0"/>
              </a:defRPr>
            </a:lvl7pPr>
            <a:lvl8pPr marL="3493957" indent="-232930" eaLnBrk="0" fontAlgn="base" hangingPunct="0">
              <a:spcBef>
                <a:spcPct val="0"/>
              </a:spcBef>
              <a:spcAft>
                <a:spcPct val="0"/>
              </a:spcAft>
              <a:defRPr>
                <a:solidFill>
                  <a:schemeClr val="tx1"/>
                </a:solidFill>
                <a:latin typeface="Arial" charset="0"/>
              </a:defRPr>
            </a:lvl8pPr>
            <a:lvl9pPr marL="3959819" indent="-232930" eaLnBrk="0" fontAlgn="base" hangingPunct="0">
              <a:spcBef>
                <a:spcPct val="0"/>
              </a:spcBef>
              <a:spcAft>
                <a:spcPct val="0"/>
              </a:spcAft>
              <a:defRPr>
                <a:solidFill>
                  <a:schemeClr val="tx1"/>
                </a:solidFill>
                <a:latin typeface="Arial" charset="0"/>
              </a:defRPr>
            </a:lvl9pPr>
          </a:lstStyle>
          <a:p>
            <a:pPr eaLnBrk="1" hangingPunct="1"/>
            <a:fld id="{4ADF0596-E856-4B71-8FBB-4EADCB330398}" type="slidenum">
              <a:rPr lang="en-US" smtClean="0"/>
              <a:pPr eaLnBrk="1" hangingPunct="1"/>
              <a:t>3</a:t>
            </a:fld>
            <a:endParaRPr lang="en-US" smtClean="0"/>
          </a:p>
        </p:txBody>
      </p:sp>
    </p:spTree>
    <p:extLst>
      <p:ext uri="{BB962C8B-B14F-4D97-AF65-F5344CB8AC3E}">
        <p14:creationId xmlns:p14="http://schemas.microsoft.com/office/powerpoint/2010/main" val="347822714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1970" name="Slide Image Placeholder 1"/>
          <p:cNvSpPr>
            <a:spLocks noGrp="1" noRot="1" noChangeAspect="1" noTextEdit="1"/>
          </p:cNvSpPr>
          <p:nvPr>
            <p:ph type="sldImg"/>
          </p:nvPr>
        </p:nvSpPr>
        <p:spPr>
          <a:ln/>
        </p:spPr>
      </p:sp>
      <p:sp>
        <p:nvSpPr>
          <p:cNvPr id="21197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21197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57024" indent="-291163" eaLnBrk="0" hangingPunct="0">
              <a:defRPr>
                <a:solidFill>
                  <a:schemeClr val="tx1"/>
                </a:solidFill>
                <a:latin typeface="Arial" charset="0"/>
              </a:defRPr>
            </a:lvl2pPr>
            <a:lvl3pPr marL="1164653" indent="-232930" eaLnBrk="0" hangingPunct="0">
              <a:defRPr>
                <a:solidFill>
                  <a:schemeClr val="tx1"/>
                </a:solidFill>
                <a:latin typeface="Arial" charset="0"/>
              </a:defRPr>
            </a:lvl3pPr>
            <a:lvl4pPr marL="1630514" indent="-232930" eaLnBrk="0" hangingPunct="0">
              <a:defRPr>
                <a:solidFill>
                  <a:schemeClr val="tx1"/>
                </a:solidFill>
                <a:latin typeface="Arial" charset="0"/>
              </a:defRPr>
            </a:lvl4pPr>
            <a:lvl5pPr marL="2096375" indent="-232930" eaLnBrk="0" hangingPunct="0">
              <a:defRPr>
                <a:solidFill>
                  <a:schemeClr val="tx1"/>
                </a:solidFill>
                <a:latin typeface="Arial" charset="0"/>
              </a:defRPr>
            </a:lvl5pPr>
            <a:lvl6pPr marL="2562236" indent="-232930" eaLnBrk="0" fontAlgn="base" hangingPunct="0">
              <a:spcBef>
                <a:spcPct val="0"/>
              </a:spcBef>
              <a:spcAft>
                <a:spcPct val="0"/>
              </a:spcAft>
              <a:defRPr>
                <a:solidFill>
                  <a:schemeClr val="tx1"/>
                </a:solidFill>
                <a:latin typeface="Arial" charset="0"/>
              </a:defRPr>
            </a:lvl6pPr>
            <a:lvl7pPr marL="3028096" indent="-232930" eaLnBrk="0" fontAlgn="base" hangingPunct="0">
              <a:spcBef>
                <a:spcPct val="0"/>
              </a:spcBef>
              <a:spcAft>
                <a:spcPct val="0"/>
              </a:spcAft>
              <a:defRPr>
                <a:solidFill>
                  <a:schemeClr val="tx1"/>
                </a:solidFill>
                <a:latin typeface="Arial" charset="0"/>
              </a:defRPr>
            </a:lvl7pPr>
            <a:lvl8pPr marL="3493957" indent="-232930" eaLnBrk="0" fontAlgn="base" hangingPunct="0">
              <a:spcBef>
                <a:spcPct val="0"/>
              </a:spcBef>
              <a:spcAft>
                <a:spcPct val="0"/>
              </a:spcAft>
              <a:defRPr>
                <a:solidFill>
                  <a:schemeClr val="tx1"/>
                </a:solidFill>
                <a:latin typeface="Arial" charset="0"/>
              </a:defRPr>
            </a:lvl8pPr>
            <a:lvl9pPr marL="3959819" indent="-232930" eaLnBrk="0" fontAlgn="base" hangingPunct="0">
              <a:spcBef>
                <a:spcPct val="0"/>
              </a:spcBef>
              <a:spcAft>
                <a:spcPct val="0"/>
              </a:spcAft>
              <a:defRPr>
                <a:solidFill>
                  <a:schemeClr val="tx1"/>
                </a:solidFill>
                <a:latin typeface="Arial" charset="0"/>
              </a:defRPr>
            </a:lvl9pPr>
          </a:lstStyle>
          <a:p>
            <a:pPr eaLnBrk="1" hangingPunct="1"/>
            <a:fld id="{CF6D27BE-A95E-4DBF-A341-FEDDCA462E03}" type="slidenum">
              <a:rPr lang="en-US" smtClean="0"/>
              <a:pPr eaLnBrk="1" hangingPunct="1"/>
              <a:t>33</a:t>
            </a:fld>
            <a:endParaRPr lang="en-US" smtClean="0"/>
          </a:p>
        </p:txBody>
      </p:sp>
    </p:spTree>
    <p:extLst>
      <p:ext uri="{BB962C8B-B14F-4D97-AF65-F5344CB8AC3E}">
        <p14:creationId xmlns:p14="http://schemas.microsoft.com/office/powerpoint/2010/main" val="303884477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2994" name="Slide Image Placeholder 1"/>
          <p:cNvSpPr>
            <a:spLocks noGrp="1" noRot="1" noChangeAspect="1" noTextEdit="1"/>
          </p:cNvSpPr>
          <p:nvPr>
            <p:ph type="sldImg"/>
          </p:nvPr>
        </p:nvSpPr>
        <p:spPr>
          <a:ln/>
        </p:spPr>
      </p:sp>
      <p:sp>
        <p:nvSpPr>
          <p:cNvPr id="21299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21299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57024" indent="-291163" eaLnBrk="0" hangingPunct="0">
              <a:defRPr>
                <a:solidFill>
                  <a:schemeClr val="tx1"/>
                </a:solidFill>
                <a:latin typeface="Arial" charset="0"/>
              </a:defRPr>
            </a:lvl2pPr>
            <a:lvl3pPr marL="1164653" indent="-232930" eaLnBrk="0" hangingPunct="0">
              <a:defRPr>
                <a:solidFill>
                  <a:schemeClr val="tx1"/>
                </a:solidFill>
                <a:latin typeface="Arial" charset="0"/>
              </a:defRPr>
            </a:lvl3pPr>
            <a:lvl4pPr marL="1630514" indent="-232930" eaLnBrk="0" hangingPunct="0">
              <a:defRPr>
                <a:solidFill>
                  <a:schemeClr val="tx1"/>
                </a:solidFill>
                <a:latin typeface="Arial" charset="0"/>
              </a:defRPr>
            </a:lvl4pPr>
            <a:lvl5pPr marL="2096375" indent="-232930" eaLnBrk="0" hangingPunct="0">
              <a:defRPr>
                <a:solidFill>
                  <a:schemeClr val="tx1"/>
                </a:solidFill>
                <a:latin typeface="Arial" charset="0"/>
              </a:defRPr>
            </a:lvl5pPr>
            <a:lvl6pPr marL="2562236" indent="-232930" eaLnBrk="0" fontAlgn="base" hangingPunct="0">
              <a:spcBef>
                <a:spcPct val="0"/>
              </a:spcBef>
              <a:spcAft>
                <a:spcPct val="0"/>
              </a:spcAft>
              <a:defRPr>
                <a:solidFill>
                  <a:schemeClr val="tx1"/>
                </a:solidFill>
                <a:latin typeface="Arial" charset="0"/>
              </a:defRPr>
            </a:lvl6pPr>
            <a:lvl7pPr marL="3028096" indent="-232930" eaLnBrk="0" fontAlgn="base" hangingPunct="0">
              <a:spcBef>
                <a:spcPct val="0"/>
              </a:spcBef>
              <a:spcAft>
                <a:spcPct val="0"/>
              </a:spcAft>
              <a:defRPr>
                <a:solidFill>
                  <a:schemeClr val="tx1"/>
                </a:solidFill>
                <a:latin typeface="Arial" charset="0"/>
              </a:defRPr>
            </a:lvl7pPr>
            <a:lvl8pPr marL="3493957" indent="-232930" eaLnBrk="0" fontAlgn="base" hangingPunct="0">
              <a:spcBef>
                <a:spcPct val="0"/>
              </a:spcBef>
              <a:spcAft>
                <a:spcPct val="0"/>
              </a:spcAft>
              <a:defRPr>
                <a:solidFill>
                  <a:schemeClr val="tx1"/>
                </a:solidFill>
                <a:latin typeface="Arial" charset="0"/>
              </a:defRPr>
            </a:lvl8pPr>
            <a:lvl9pPr marL="3959819" indent="-232930" eaLnBrk="0" fontAlgn="base" hangingPunct="0">
              <a:spcBef>
                <a:spcPct val="0"/>
              </a:spcBef>
              <a:spcAft>
                <a:spcPct val="0"/>
              </a:spcAft>
              <a:defRPr>
                <a:solidFill>
                  <a:schemeClr val="tx1"/>
                </a:solidFill>
                <a:latin typeface="Arial" charset="0"/>
              </a:defRPr>
            </a:lvl9pPr>
          </a:lstStyle>
          <a:p>
            <a:pPr eaLnBrk="1" hangingPunct="1"/>
            <a:fld id="{64D0D354-FF87-40EC-A787-B20980DC6AD7}" type="slidenum">
              <a:rPr lang="en-US" smtClean="0"/>
              <a:pPr eaLnBrk="1" hangingPunct="1"/>
              <a:t>34</a:t>
            </a:fld>
            <a:endParaRPr lang="en-US" smtClean="0"/>
          </a:p>
        </p:txBody>
      </p:sp>
    </p:spTree>
    <p:extLst>
      <p:ext uri="{BB962C8B-B14F-4D97-AF65-F5344CB8AC3E}">
        <p14:creationId xmlns:p14="http://schemas.microsoft.com/office/powerpoint/2010/main" val="389605229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4018" name="Slide Image Placeholder 1"/>
          <p:cNvSpPr>
            <a:spLocks noGrp="1" noRot="1" noChangeAspect="1" noTextEdit="1"/>
          </p:cNvSpPr>
          <p:nvPr>
            <p:ph type="sldImg"/>
          </p:nvPr>
        </p:nvSpPr>
        <p:spPr>
          <a:ln/>
        </p:spPr>
      </p:sp>
      <p:sp>
        <p:nvSpPr>
          <p:cNvPr id="21401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21402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57024" indent="-291163" eaLnBrk="0" hangingPunct="0">
              <a:defRPr>
                <a:solidFill>
                  <a:schemeClr val="tx1"/>
                </a:solidFill>
                <a:latin typeface="Arial" charset="0"/>
              </a:defRPr>
            </a:lvl2pPr>
            <a:lvl3pPr marL="1164653" indent="-232930" eaLnBrk="0" hangingPunct="0">
              <a:defRPr>
                <a:solidFill>
                  <a:schemeClr val="tx1"/>
                </a:solidFill>
                <a:latin typeface="Arial" charset="0"/>
              </a:defRPr>
            </a:lvl3pPr>
            <a:lvl4pPr marL="1630514" indent="-232930" eaLnBrk="0" hangingPunct="0">
              <a:defRPr>
                <a:solidFill>
                  <a:schemeClr val="tx1"/>
                </a:solidFill>
                <a:latin typeface="Arial" charset="0"/>
              </a:defRPr>
            </a:lvl4pPr>
            <a:lvl5pPr marL="2096375" indent="-232930" eaLnBrk="0" hangingPunct="0">
              <a:defRPr>
                <a:solidFill>
                  <a:schemeClr val="tx1"/>
                </a:solidFill>
                <a:latin typeface="Arial" charset="0"/>
              </a:defRPr>
            </a:lvl5pPr>
            <a:lvl6pPr marL="2562236" indent="-232930" eaLnBrk="0" fontAlgn="base" hangingPunct="0">
              <a:spcBef>
                <a:spcPct val="0"/>
              </a:spcBef>
              <a:spcAft>
                <a:spcPct val="0"/>
              </a:spcAft>
              <a:defRPr>
                <a:solidFill>
                  <a:schemeClr val="tx1"/>
                </a:solidFill>
                <a:latin typeface="Arial" charset="0"/>
              </a:defRPr>
            </a:lvl6pPr>
            <a:lvl7pPr marL="3028096" indent="-232930" eaLnBrk="0" fontAlgn="base" hangingPunct="0">
              <a:spcBef>
                <a:spcPct val="0"/>
              </a:spcBef>
              <a:spcAft>
                <a:spcPct val="0"/>
              </a:spcAft>
              <a:defRPr>
                <a:solidFill>
                  <a:schemeClr val="tx1"/>
                </a:solidFill>
                <a:latin typeface="Arial" charset="0"/>
              </a:defRPr>
            </a:lvl7pPr>
            <a:lvl8pPr marL="3493957" indent="-232930" eaLnBrk="0" fontAlgn="base" hangingPunct="0">
              <a:spcBef>
                <a:spcPct val="0"/>
              </a:spcBef>
              <a:spcAft>
                <a:spcPct val="0"/>
              </a:spcAft>
              <a:defRPr>
                <a:solidFill>
                  <a:schemeClr val="tx1"/>
                </a:solidFill>
                <a:latin typeface="Arial" charset="0"/>
              </a:defRPr>
            </a:lvl8pPr>
            <a:lvl9pPr marL="3959819" indent="-232930" eaLnBrk="0" fontAlgn="base" hangingPunct="0">
              <a:spcBef>
                <a:spcPct val="0"/>
              </a:spcBef>
              <a:spcAft>
                <a:spcPct val="0"/>
              </a:spcAft>
              <a:defRPr>
                <a:solidFill>
                  <a:schemeClr val="tx1"/>
                </a:solidFill>
                <a:latin typeface="Arial" charset="0"/>
              </a:defRPr>
            </a:lvl9pPr>
          </a:lstStyle>
          <a:p>
            <a:pPr eaLnBrk="1" hangingPunct="1"/>
            <a:fld id="{9D57B160-2699-44F1-9BC3-5489033215F1}" type="slidenum">
              <a:rPr lang="en-US" smtClean="0"/>
              <a:pPr eaLnBrk="1" hangingPunct="1"/>
              <a:t>35</a:t>
            </a:fld>
            <a:endParaRPr lang="en-US" smtClean="0"/>
          </a:p>
        </p:txBody>
      </p:sp>
    </p:spTree>
    <p:extLst>
      <p:ext uri="{BB962C8B-B14F-4D97-AF65-F5344CB8AC3E}">
        <p14:creationId xmlns:p14="http://schemas.microsoft.com/office/powerpoint/2010/main" val="91132674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42" name="Slide Image Placeholder 1"/>
          <p:cNvSpPr>
            <a:spLocks noGrp="1" noRot="1" noChangeAspect="1" noTextEdit="1"/>
          </p:cNvSpPr>
          <p:nvPr>
            <p:ph type="sldImg"/>
          </p:nvPr>
        </p:nvSpPr>
        <p:spPr>
          <a:ln/>
        </p:spPr>
      </p:sp>
      <p:sp>
        <p:nvSpPr>
          <p:cNvPr id="21504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21504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57024" indent="-291163" eaLnBrk="0" hangingPunct="0">
              <a:defRPr>
                <a:solidFill>
                  <a:schemeClr val="tx1"/>
                </a:solidFill>
                <a:latin typeface="Arial" charset="0"/>
              </a:defRPr>
            </a:lvl2pPr>
            <a:lvl3pPr marL="1164653" indent="-232930" eaLnBrk="0" hangingPunct="0">
              <a:defRPr>
                <a:solidFill>
                  <a:schemeClr val="tx1"/>
                </a:solidFill>
                <a:latin typeface="Arial" charset="0"/>
              </a:defRPr>
            </a:lvl3pPr>
            <a:lvl4pPr marL="1630514" indent="-232930" eaLnBrk="0" hangingPunct="0">
              <a:defRPr>
                <a:solidFill>
                  <a:schemeClr val="tx1"/>
                </a:solidFill>
                <a:latin typeface="Arial" charset="0"/>
              </a:defRPr>
            </a:lvl4pPr>
            <a:lvl5pPr marL="2096375" indent="-232930" eaLnBrk="0" hangingPunct="0">
              <a:defRPr>
                <a:solidFill>
                  <a:schemeClr val="tx1"/>
                </a:solidFill>
                <a:latin typeface="Arial" charset="0"/>
              </a:defRPr>
            </a:lvl5pPr>
            <a:lvl6pPr marL="2562236" indent="-232930" eaLnBrk="0" fontAlgn="base" hangingPunct="0">
              <a:spcBef>
                <a:spcPct val="0"/>
              </a:spcBef>
              <a:spcAft>
                <a:spcPct val="0"/>
              </a:spcAft>
              <a:defRPr>
                <a:solidFill>
                  <a:schemeClr val="tx1"/>
                </a:solidFill>
                <a:latin typeface="Arial" charset="0"/>
              </a:defRPr>
            </a:lvl6pPr>
            <a:lvl7pPr marL="3028096" indent="-232930" eaLnBrk="0" fontAlgn="base" hangingPunct="0">
              <a:spcBef>
                <a:spcPct val="0"/>
              </a:spcBef>
              <a:spcAft>
                <a:spcPct val="0"/>
              </a:spcAft>
              <a:defRPr>
                <a:solidFill>
                  <a:schemeClr val="tx1"/>
                </a:solidFill>
                <a:latin typeface="Arial" charset="0"/>
              </a:defRPr>
            </a:lvl7pPr>
            <a:lvl8pPr marL="3493957" indent="-232930" eaLnBrk="0" fontAlgn="base" hangingPunct="0">
              <a:spcBef>
                <a:spcPct val="0"/>
              </a:spcBef>
              <a:spcAft>
                <a:spcPct val="0"/>
              </a:spcAft>
              <a:defRPr>
                <a:solidFill>
                  <a:schemeClr val="tx1"/>
                </a:solidFill>
                <a:latin typeface="Arial" charset="0"/>
              </a:defRPr>
            </a:lvl8pPr>
            <a:lvl9pPr marL="3959819" indent="-232930" eaLnBrk="0" fontAlgn="base" hangingPunct="0">
              <a:spcBef>
                <a:spcPct val="0"/>
              </a:spcBef>
              <a:spcAft>
                <a:spcPct val="0"/>
              </a:spcAft>
              <a:defRPr>
                <a:solidFill>
                  <a:schemeClr val="tx1"/>
                </a:solidFill>
                <a:latin typeface="Arial" charset="0"/>
              </a:defRPr>
            </a:lvl9pPr>
          </a:lstStyle>
          <a:p>
            <a:pPr eaLnBrk="1" hangingPunct="1"/>
            <a:fld id="{72A7F462-4946-412E-B91B-5B591B4CDA89}" type="slidenum">
              <a:rPr lang="en-US" smtClean="0"/>
              <a:pPr eaLnBrk="1" hangingPunct="1"/>
              <a:t>36</a:t>
            </a:fld>
            <a:endParaRPr lang="en-US" smtClean="0"/>
          </a:p>
        </p:txBody>
      </p:sp>
    </p:spTree>
    <p:extLst>
      <p:ext uri="{BB962C8B-B14F-4D97-AF65-F5344CB8AC3E}">
        <p14:creationId xmlns:p14="http://schemas.microsoft.com/office/powerpoint/2010/main" val="63860801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606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57024" indent="-291163" eaLnBrk="0" hangingPunct="0">
              <a:defRPr>
                <a:solidFill>
                  <a:schemeClr val="tx1"/>
                </a:solidFill>
                <a:latin typeface="Arial" charset="0"/>
              </a:defRPr>
            </a:lvl2pPr>
            <a:lvl3pPr marL="1164653" indent="-232930" eaLnBrk="0" hangingPunct="0">
              <a:defRPr>
                <a:solidFill>
                  <a:schemeClr val="tx1"/>
                </a:solidFill>
                <a:latin typeface="Arial" charset="0"/>
              </a:defRPr>
            </a:lvl3pPr>
            <a:lvl4pPr marL="1630514" indent="-232930" eaLnBrk="0" hangingPunct="0">
              <a:defRPr>
                <a:solidFill>
                  <a:schemeClr val="tx1"/>
                </a:solidFill>
                <a:latin typeface="Arial" charset="0"/>
              </a:defRPr>
            </a:lvl4pPr>
            <a:lvl5pPr marL="2096375" indent="-232930" eaLnBrk="0" hangingPunct="0">
              <a:defRPr>
                <a:solidFill>
                  <a:schemeClr val="tx1"/>
                </a:solidFill>
                <a:latin typeface="Arial" charset="0"/>
              </a:defRPr>
            </a:lvl5pPr>
            <a:lvl6pPr marL="2562236" indent="-232930" eaLnBrk="0" fontAlgn="base" hangingPunct="0">
              <a:spcBef>
                <a:spcPct val="0"/>
              </a:spcBef>
              <a:spcAft>
                <a:spcPct val="0"/>
              </a:spcAft>
              <a:defRPr>
                <a:solidFill>
                  <a:schemeClr val="tx1"/>
                </a:solidFill>
                <a:latin typeface="Arial" charset="0"/>
              </a:defRPr>
            </a:lvl6pPr>
            <a:lvl7pPr marL="3028096" indent="-232930" eaLnBrk="0" fontAlgn="base" hangingPunct="0">
              <a:spcBef>
                <a:spcPct val="0"/>
              </a:spcBef>
              <a:spcAft>
                <a:spcPct val="0"/>
              </a:spcAft>
              <a:defRPr>
                <a:solidFill>
                  <a:schemeClr val="tx1"/>
                </a:solidFill>
                <a:latin typeface="Arial" charset="0"/>
              </a:defRPr>
            </a:lvl7pPr>
            <a:lvl8pPr marL="3493957" indent="-232930" eaLnBrk="0" fontAlgn="base" hangingPunct="0">
              <a:spcBef>
                <a:spcPct val="0"/>
              </a:spcBef>
              <a:spcAft>
                <a:spcPct val="0"/>
              </a:spcAft>
              <a:defRPr>
                <a:solidFill>
                  <a:schemeClr val="tx1"/>
                </a:solidFill>
                <a:latin typeface="Arial" charset="0"/>
              </a:defRPr>
            </a:lvl8pPr>
            <a:lvl9pPr marL="3959819" indent="-232930" eaLnBrk="0" fontAlgn="base" hangingPunct="0">
              <a:spcBef>
                <a:spcPct val="0"/>
              </a:spcBef>
              <a:spcAft>
                <a:spcPct val="0"/>
              </a:spcAft>
              <a:defRPr>
                <a:solidFill>
                  <a:schemeClr val="tx1"/>
                </a:solidFill>
                <a:latin typeface="Arial" charset="0"/>
              </a:defRPr>
            </a:lvl9pPr>
          </a:lstStyle>
          <a:p>
            <a:pPr eaLnBrk="1" hangingPunct="1"/>
            <a:fld id="{0B123F67-C703-4B35-B286-BF98E9BB5442}" type="slidenum">
              <a:rPr lang="en-US" smtClean="0"/>
              <a:pPr eaLnBrk="1" hangingPunct="1"/>
              <a:t>37</a:t>
            </a:fld>
            <a:endParaRPr lang="en-US" smtClean="0"/>
          </a:p>
        </p:txBody>
      </p:sp>
      <p:sp>
        <p:nvSpPr>
          <p:cNvPr id="216067" name="Rectangle 2"/>
          <p:cNvSpPr>
            <a:spLocks noGrp="1" noRot="1" noChangeAspect="1" noChangeArrowheads="1" noTextEdit="1"/>
          </p:cNvSpPr>
          <p:nvPr>
            <p:ph type="sldImg"/>
          </p:nvPr>
        </p:nvSpPr>
        <p:spPr>
          <a:ln/>
        </p:spPr>
      </p:sp>
      <p:sp>
        <p:nvSpPr>
          <p:cNvPr id="21606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b="1" smtClean="0"/>
              <a:t>OBJECTIVE 12</a:t>
            </a:r>
            <a:r>
              <a:rPr lang="en-US" b="1" smtClean="0">
                <a:cs typeface="Arial" charset="0"/>
              </a:rPr>
              <a:t>| Describe the three regions of the ear, and outline the series of events that triggers the electrical impulses sent to the brain.</a:t>
            </a:r>
          </a:p>
        </p:txBody>
      </p:sp>
    </p:spTree>
    <p:extLst>
      <p:ext uri="{BB962C8B-B14F-4D97-AF65-F5344CB8AC3E}">
        <p14:creationId xmlns:p14="http://schemas.microsoft.com/office/powerpoint/2010/main" val="268973436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7090" name="Slide Image Placeholder 1"/>
          <p:cNvSpPr>
            <a:spLocks noGrp="1" noRot="1" noChangeAspect="1" noTextEdit="1"/>
          </p:cNvSpPr>
          <p:nvPr>
            <p:ph type="sldImg"/>
          </p:nvPr>
        </p:nvSpPr>
        <p:spPr>
          <a:ln/>
        </p:spPr>
      </p:sp>
      <p:sp>
        <p:nvSpPr>
          <p:cNvPr id="21709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21709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57024" indent="-291163" eaLnBrk="0" hangingPunct="0">
              <a:defRPr>
                <a:solidFill>
                  <a:schemeClr val="tx1"/>
                </a:solidFill>
                <a:latin typeface="Arial" charset="0"/>
              </a:defRPr>
            </a:lvl2pPr>
            <a:lvl3pPr marL="1164653" indent="-232930" eaLnBrk="0" hangingPunct="0">
              <a:defRPr>
                <a:solidFill>
                  <a:schemeClr val="tx1"/>
                </a:solidFill>
                <a:latin typeface="Arial" charset="0"/>
              </a:defRPr>
            </a:lvl3pPr>
            <a:lvl4pPr marL="1630514" indent="-232930" eaLnBrk="0" hangingPunct="0">
              <a:defRPr>
                <a:solidFill>
                  <a:schemeClr val="tx1"/>
                </a:solidFill>
                <a:latin typeface="Arial" charset="0"/>
              </a:defRPr>
            </a:lvl4pPr>
            <a:lvl5pPr marL="2096375" indent="-232930" eaLnBrk="0" hangingPunct="0">
              <a:defRPr>
                <a:solidFill>
                  <a:schemeClr val="tx1"/>
                </a:solidFill>
                <a:latin typeface="Arial" charset="0"/>
              </a:defRPr>
            </a:lvl5pPr>
            <a:lvl6pPr marL="2562236" indent="-232930" eaLnBrk="0" fontAlgn="base" hangingPunct="0">
              <a:spcBef>
                <a:spcPct val="0"/>
              </a:spcBef>
              <a:spcAft>
                <a:spcPct val="0"/>
              </a:spcAft>
              <a:defRPr>
                <a:solidFill>
                  <a:schemeClr val="tx1"/>
                </a:solidFill>
                <a:latin typeface="Arial" charset="0"/>
              </a:defRPr>
            </a:lvl6pPr>
            <a:lvl7pPr marL="3028096" indent="-232930" eaLnBrk="0" fontAlgn="base" hangingPunct="0">
              <a:spcBef>
                <a:spcPct val="0"/>
              </a:spcBef>
              <a:spcAft>
                <a:spcPct val="0"/>
              </a:spcAft>
              <a:defRPr>
                <a:solidFill>
                  <a:schemeClr val="tx1"/>
                </a:solidFill>
                <a:latin typeface="Arial" charset="0"/>
              </a:defRPr>
            </a:lvl7pPr>
            <a:lvl8pPr marL="3493957" indent="-232930" eaLnBrk="0" fontAlgn="base" hangingPunct="0">
              <a:spcBef>
                <a:spcPct val="0"/>
              </a:spcBef>
              <a:spcAft>
                <a:spcPct val="0"/>
              </a:spcAft>
              <a:defRPr>
                <a:solidFill>
                  <a:schemeClr val="tx1"/>
                </a:solidFill>
                <a:latin typeface="Arial" charset="0"/>
              </a:defRPr>
            </a:lvl8pPr>
            <a:lvl9pPr marL="3959819" indent="-232930" eaLnBrk="0" fontAlgn="base" hangingPunct="0">
              <a:spcBef>
                <a:spcPct val="0"/>
              </a:spcBef>
              <a:spcAft>
                <a:spcPct val="0"/>
              </a:spcAft>
              <a:defRPr>
                <a:solidFill>
                  <a:schemeClr val="tx1"/>
                </a:solidFill>
                <a:latin typeface="Arial" charset="0"/>
              </a:defRPr>
            </a:lvl9pPr>
          </a:lstStyle>
          <a:p>
            <a:pPr eaLnBrk="1" hangingPunct="1"/>
            <a:fld id="{8C01E7BE-8733-4FAF-ABF3-08E12181A90D}" type="slidenum">
              <a:rPr lang="en-US" smtClean="0"/>
              <a:pPr eaLnBrk="1" hangingPunct="1"/>
              <a:t>38</a:t>
            </a:fld>
            <a:endParaRPr lang="en-US" smtClean="0"/>
          </a:p>
        </p:txBody>
      </p:sp>
    </p:spTree>
    <p:extLst>
      <p:ext uri="{BB962C8B-B14F-4D97-AF65-F5344CB8AC3E}">
        <p14:creationId xmlns:p14="http://schemas.microsoft.com/office/powerpoint/2010/main" val="593243592"/>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8114" name="Slide Image Placeholder 1"/>
          <p:cNvSpPr>
            <a:spLocks noGrp="1" noRot="1" noChangeAspect="1" noTextEdit="1"/>
          </p:cNvSpPr>
          <p:nvPr>
            <p:ph type="sldImg"/>
          </p:nvPr>
        </p:nvSpPr>
        <p:spPr>
          <a:ln/>
        </p:spPr>
      </p:sp>
      <p:sp>
        <p:nvSpPr>
          <p:cNvPr id="21811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21811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57024" indent="-291163" eaLnBrk="0" hangingPunct="0">
              <a:defRPr>
                <a:solidFill>
                  <a:schemeClr val="tx1"/>
                </a:solidFill>
                <a:latin typeface="Arial" charset="0"/>
              </a:defRPr>
            </a:lvl2pPr>
            <a:lvl3pPr marL="1164653" indent="-232930" eaLnBrk="0" hangingPunct="0">
              <a:defRPr>
                <a:solidFill>
                  <a:schemeClr val="tx1"/>
                </a:solidFill>
                <a:latin typeface="Arial" charset="0"/>
              </a:defRPr>
            </a:lvl3pPr>
            <a:lvl4pPr marL="1630514" indent="-232930" eaLnBrk="0" hangingPunct="0">
              <a:defRPr>
                <a:solidFill>
                  <a:schemeClr val="tx1"/>
                </a:solidFill>
                <a:latin typeface="Arial" charset="0"/>
              </a:defRPr>
            </a:lvl4pPr>
            <a:lvl5pPr marL="2096375" indent="-232930" eaLnBrk="0" hangingPunct="0">
              <a:defRPr>
                <a:solidFill>
                  <a:schemeClr val="tx1"/>
                </a:solidFill>
                <a:latin typeface="Arial" charset="0"/>
              </a:defRPr>
            </a:lvl5pPr>
            <a:lvl6pPr marL="2562236" indent="-232930" eaLnBrk="0" fontAlgn="base" hangingPunct="0">
              <a:spcBef>
                <a:spcPct val="0"/>
              </a:spcBef>
              <a:spcAft>
                <a:spcPct val="0"/>
              </a:spcAft>
              <a:defRPr>
                <a:solidFill>
                  <a:schemeClr val="tx1"/>
                </a:solidFill>
                <a:latin typeface="Arial" charset="0"/>
              </a:defRPr>
            </a:lvl6pPr>
            <a:lvl7pPr marL="3028096" indent="-232930" eaLnBrk="0" fontAlgn="base" hangingPunct="0">
              <a:spcBef>
                <a:spcPct val="0"/>
              </a:spcBef>
              <a:spcAft>
                <a:spcPct val="0"/>
              </a:spcAft>
              <a:defRPr>
                <a:solidFill>
                  <a:schemeClr val="tx1"/>
                </a:solidFill>
                <a:latin typeface="Arial" charset="0"/>
              </a:defRPr>
            </a:lvl7pPr>
            <a:lvl8pPr marL="3493957" indent="-232930" eaLnBrk="0" fontAlgn="base" hangingPunct="0">
              <a:spcBef>
                <a:spcPct val="0"/>
              </a:spcBef>
              <a:spcAft>
                <a:spcPct val="0"/>
              </a:spcAft>
              <a:defRPr>
                <a:solidFill>
                  <a:schemeClr val="tx1"/>
                </a:solidFill>
                <a:latin typeface="Arial" charset="0"/>
              </a:defRPr>
            </a:lvl8pPr>
            <a:lvl9pPr marL="3959819" indent="-232930" eaLnBrk="0" fontAlgn="base" hangingPunct="0">
              <a:spcBef>
                <a:spcPct val="0"/>
              </a:spcBef>
              <a:spcAft>
                <a:spcPct val="0"/>
              </a:spcAft>
              <a:defRPr>
                <a:solidFill>
                  <a:schemeClr val="tx1"/>
                </a:solidFill>
                <a:latin typeface="Arial" charset="0"/>
              </a:defRPr>
            </a:lvl9pPr>
          </a:lstStyle>
          <a:p>
            <a:pPr eaLnBrk="1" hangingPunct="1"/>
            <a:fld id="{C2BC6441-D6ED-4117-A6D1-A705E5769E48}" type="slidenum">
              <a:rPr lang="en-US" smtClean="0"/>
              <a:pPr eaLnBrk="1" hangingPunct="1"/>
              <a:t>39</a:t>
            </a:fld>
            <a:endParaRPr lang="en-US" smtClean="0"/>
          </a:p>
        </p:txBody>
      </p:sp>
    </p:spTree>
    <p:extLst>
      <p:ext uri="{BB962C8B-B14F-4D97-AF65-F5344CB8AC3E}">
        <p14:creationId xmlns:p14="http://schemas.microsoft.com/office/powerpoint/2010/main" val="2033918035"/>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913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57024" indent="-291163" eaLnBrk="0" hangingPunct="0">
              <a:defRPr>
                <a:solidFill>
                  <a:schemeClr val="tx1"/>
                </a:solidFill>
                <a:latin typeface="Arial" charset="0"/>
              </a:defRPr>
            </a:lvl2pPr>
            <a:lvl3pPr marL="1164653" indent="-232930" eaLnBrk="0" hangingPunct="0">
              <a:defRPr>
                <a:solidFill>
                  <a:schemeClr val="tx1"/>
                </a:solidFill>
                <a:latin typeface="Arial" charset="0"/>
              </a:defRPr>
            </a:lvl3pPr>
            <a:lvl4pPr marL="1630514" indent="-232930" eaLnBrk="0" hangingPunct="0">
              <a:defRPr>
                <a:solidFill>
                  <a:schemeClr val="tx1"/>
                </a:solidFill>
                <a:latin typeface="Arial" charset="0"/>
              </a:defRPr>
            </a:lvl4pPr>
            <a:lvl5pPr marL="2096375" indent="-232930" eaLnBrk="0" hangingPunct="0">
              <a:defRPr>
                <a:solidFill>
                  <a:schemeClr val="tx1"/>
                </a:solidFill>
                <a:latin typeface="Arial" charset="0"/>
              </a:defRPr>
            </a:lvl5pPr>
            <a:lvl6pPr marL="2562236" indent="-232930" eaLnBrk="0" fontAlgn="base" hangingPunct="0">
              <a:spcBef>
                <a:spcPct val="0"/>
              </a:spcBef>
              <a:spcAft>
                <a:spcPct val="0"/>
              </a:spcAft>
              <a:defRPr>
                <a:solidFill>
                  <a:schemeClr val="tx1"/>
                </a:solidFill>
                <a:latin typeface="Arial" charset="0"/>
              </a:defRPr>
            </a:lvl6pPr>
            <a:lvl7pPr marL="3028096" indent="-232930" eaLnBrk="0" fontAlgn="base" hangingPunct="0">
              <a:spcBef>
                <a:spcPct val="0"/>
              </a:spcBef>
              <a:spcAft>
                <a:spcPct val="0"/>
              </a:spcAft>
              <a:defRPr>
                <a:solidFill>
                  <a:schemeClr val="tx1"/>
                </a:solidFill>
                <a:latin typeface="Arial" charset="0"/>
              </a:defRPr>
            </a:lvl7pPr>
            <a:lvl8pPr marL="3493957" indent="-232930" eaLnBrk="0" fontAlgn="base" hangingPunct="0">
              <a:spcBef>
                <a:spcPct val="0"/>
              </a:spcBef>
              <a:spcAft>
                <a:spcPct val="0"/>
              </a:spcAft>
              <a:defRPr>
                <a:solidFill>
                  <a:schemeClr val="tx1"/>
                </a:solidFill>
                <a:latin typeface="Arial" charset="0"/>
              </a:defRPr>
            </a:lvl8pPr>
            <a:lvl9pPr marL="3959819" indent="-232930" eaLnBrk="0" fontAlgn="base" hangingPunct="0">
              <a:spcBef>
                <a:spcPct val="0"/>
              </a:spcBef>
              <a:spcAft>
                <a:spcPct val="0"/>
              </a:spcAft>
              <a:defRPr>
                <a:solidFill>
                  <a:schemeClr val="tx1"/>
                </a:solidFill>
                <a:latin typeface="Arial" charset="0"/>
              </a:defRPr>
            </a:lvl9pPr>
          </a:lstStyle>
          <a:p>
            <a:pPr eaLnBrk="1" hangingPunct="1"/>
            <a:fld id="{E5D45614-5613-411C-85AF-DA54209509DB}" type="slidenum">
              <a:rPr lang="en-US" smtClean="0"/>
              <a:pPr eaLnBrk="1" hangingPunct="1"/>
              <a:t>40</a:t>
            </a:fld>
            <a:endParaRPr lang="en-US" smtClean="0"/>
          </a:p>
        </p:txBody>
      </p:sp>
      <p:sp>
        <p:nvSpPr>
          <p:cNvPr id="219139" name="Rectangle 2"/>
          <p:cNvSpPr>
            <a:spLocks noGrp="1" noRot="1" noChangeAspect="1" noChangeArrowheads="1" noTextEdit="1"/>
          </p:cNvSpPr>
          <p:nvPr>
            <p:ph type="sldImg"/>
          </p:nvPr>
        </p:nvSpPr>
        <p:spPr>
          <a:ln/>
        </p:spPr>
      </p:sp>
      <p:sp>
        <p:nvSpPr>
          <p:cNvPr id="21914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b="1" smtClean="0"/>
              <a:t>OBJECTIVE 13</a:t>
            </a:r>
            <a:r>
              <a:rPr lang="en-US" b="1" smtClean="0">
                <a:cs typeface="Arial" charset="0"/>
              </a:rPr>
              <a:t>| Contrast place and frequency theories, and explain how they help us to understand pitch perception.</a:t>
            </a:r>
          </a:p>
        </p:txBody>
      </p:sp>
    </p:spTree>
    <p:extLst>
      <p:ext uri="{BB962C8B-B14F-4D97-AF65-F5344CB8AC3E}">
        <p14:creationId xmlns:p14="http://schemas.microsoft.com/office/powerpoint/2010/main" val="4211844045"/>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0162" name="Slide Image Placeholder 1"/>
          <p:cNvSpPr>
            <a:spLocks noGrp="1" noRot="1" noChangeAspect="1" noTextEdit="1"/>
          </p:cNvSpPr>
          <p:nvPr>
            <p:ph type="sldImg"/>
          </p:nvPr>
        </p:nvSpPr>
        <p:spPr>
          <a:ln/>
        </p:spPr>
      </p:sp>
      <p:sp>
        <p:nvSpPr>
          <p:cNvPr id="22016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22016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57024" indent="-291163" eaLnBrk="0" hangingPunct="0">
              <a:defRPr>
                <a:solidFill>
                  <a:schemeClr val="tx1"/>
                </a:solidFill>
                <a:latin typeface="Arial" charset="0"/>
              </a:defRPr>
            </a:lvl2pPr>
            <a:lvl3pPr marL="1164653" indent="-232930" eaLnBrk="0" hangingPunct="0">
              <a:defRPr>
                <a:solidFill>
                  <a:schemeClr val="tx1"/>
                </a:solidFill>
                <a:latin typeface="Arial" charset="0"/>
              </a:defRPr>
            </a:lvl3pPr>
            <a:lvl4pPr marL="1630514" indent="-232930" eaLnBrk="0" hangingPunct="0">
              <a:defRPr>
                <a:solidFill>
                  <a:schemeClr val="tx1"/>
                </a:solidFill>
                <a:latin typeface="Arial" charset="0"/>
              </a:defRPr>
            </a:lvl4pPr>
            <a:lvl5pPr marL="2096375" indent="-232930" eaLnBrk="0" hangingPunct="0">
              <a:defRPr>
                <a:solidFill>
                  <a:schemeClr val="tx1"/>
                </a:solidFill>
                <a:latin typeface="Arial" charset="0"/>
              </a:defRPr>
            </a:lvl5pPr>
            <a:lvl6pPr marL="2562236" indent="-232930" eaLnBrk="0" fontAlgn="base" hangingPunct="0">
              <a:spcBef>
                <a:spcPct val="0"/>
              </a:spcBef>
              <a:spcAft>
                <a:spcPct val="0"/>
              </a:spcAft>
              <a:defRPr>
                <a:solidFill>
                  <a:schemeClr val="tx1"/>
                </a:solidFill>
                <a:latin typeface="Arial" charset="0"/>
              </a:defRPr>
            </a:lvl6pPr>
            <a:lvl7pPr marL="3028096" indent="-232930" eaLnBrk="0" fontAlgn="base" hangingPunct="0">
              <a:spcBef>
                <a:spcPct val="0"/>
              </a:spcBef>
              <a:spcAft>
                <a:spcPct val="0"/>
              </a:spcAft>
              <a:defRPr>
                <a:solidFill>
                  <a:schemeClr val="tx1"/>
                </a:solidFill>
                <a:latin typeface="Arial" charset="0"/>
              </a:defRPr>
            </a:lvl7pPr>
            <a:lvl8pPr marL="3493957" indent="-232930" eaLnBrk="0" fontAlgn="base" hangingPunct="0">
              <a:spcBef>
                <a:spcPct val="0"/>
              </a:spcBef>
              <a:spcAft>
                <a:spcPct val="0"/>
              </a:spcAft>
              <a:defRPr>
                <a:solidFill>
                  <a:schemeClr val="tx1"/>
                </a:solidFill>
                <a:latin typeface="Arial" charset="0"/>
              </a:defRPr>
            </a:lvl8pPr>
            <a:lvl9pPr marL="3959819" indent="-232930" eaLnBrk="0" fontAlgn="base" hangingPunct="0">
              <a:spcBef>
                <a:spcPct val="0"/>
              </a:spcBef>
              <a:spcAft>
                <a:spcPct val="0"/>
              </a:spcAft>
              <a:defRPr>
                <a:solidFill>
                  <a:schemeClr val="tx1"/>
                </a:solidFill>
                <a:latin typeface="Arial" charset="0"/>
              </a:defRPr>
            </a:lvl9pPr>
          </a:lstStyle>
          <a:p>
            <a:pPr eaLnBrk="1" hangingPunct="1"/>
            <a:fld id="{C91DE9B4-1DEE-4FF1-8B7B-300EEC6F2A6E}" type="slidenum">
              <a:rPr lang="en-US" smtClean="0"/>
              <a:pPr eaLnBrk="1" hangingPunct="1"/>
              <a:t>41</a:t>
            </a:fld>
            <a:endParaRPr lang="en-US" smtClean="0"/>
          </a:p>
        </p:txBody>
      </p:sp>
    </p:spTree>
    <p:extLst>
      <p:ext uri="{BB962C8B-B14F-4D97-AF65-F5344CB8AC3E}">
        <p14:creationId xmlns:p14="http://schemas.microsoft.com/office/powerpoint/2010/main" val="1794362762"/>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118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57024" indent="-291163" eaLnBrk="0" hangingPunct="0">
              <a:defRPr>
                <a:solidFill>
                  <a:schemeClr val="tx1"/>
                </a:solidFill>
                <a:latin typeface="Arial" charset="0"/>
              </a:defRPr>
            </a:lvl2pPr>
            <a:lvl3pPr marL="1164653" indent="-232930" eaLnBrk="0" hangingPunct="0">
              <a:defRPr>
                <a:solidFill>
                  <a:schemeClr val="tx1"/>
                </a:solidFill>
                <a:latin typeface="Arial" charset="0"/>
              </a:defRPr>
            </a:lvl3pPr>
            <a:lvl4pPr marL="1630514" indent="-232930" eaLnBrk="0" hangingPunct="0">
              <a:defRPr>
                <a:solidFill>
                  <a:schemeClr val="tx1"/>
                </a:solidFill>
                <a:latin typeface="Arial" charset="0"/>
              </a:defRPr>
            </a:lvl4pPr>
            <a:lvl5pPr marL="2096375" indent="-232930" eaLnBrk="0" hangingPunct="0">
              <a:defRPr>
                <a:solidFill>
                  <a:schemeClr val="tx1"/>
                </a:solidFill>
                <a:latin typeface="Arial" charset="0"/>
              </a:defRPr>
            </a:lvl5pPr>
            <a:lvl6pPr marL="2562236" indent="-232930" eaLnBrk="0" fontAlgn="base" hangingPunct="0">
              <a:spcBef>
                <a:spcPct val="0"/>
              </a:spcBef>
              <a:spcAft>
                <a:spcPct val="0"/>
              </a:spcAft>
              <a:defRPr>
                <a:solidFill>
                  <a:schemeClr val="tx1"/>
                </a:solidFill>
                <a:latin typeface="Arial" charset="0"/>
              </a:defRPr>
            </a:lvl6pPr>
            <a:lvl7pPr marL="3028096" indent="-232930" eaLnBrk="0" fontAlgn="base" hangingPunct="0">
              <a:spcBef>
                <a:spcPct val="0"/>
              </a:spcBef>
              <a:spcAft>
                <a:spcPct val="0"/>
              </a:spcAft>
              <a:defRPr>
                <a:solidFill>
                  <a:schemeClr val="tx1"/>
                </a:solidFill>
                <a:latin typeface="Arial" charset="0"/>
              </a:defRPr>
            </a:lvl7pPr>
            <a:lvl8pPr marL="3493957" indent="-232930" eaLnBrk="0" fontAlgn="base" hangingPunct="0">
              <a:spcBef>
                <a:spcPct val="0"/>
              </a:spcBef>
              <a:spcAft>
                <a:spcPct val="0"/>
              </a:spcAft>
              <a:defRPr>
                <a:solidFill>
                  <a:schemeClr val="tx1"/>
                </a:solidFill>
                <a:latin typeface="Arial" charset="0"/>
              </a:defRPr>
            </a:lvl8pPr>
            <a:lvl9pPr marL="3959819" indent="-232930" eaLnBrk="0" fontAlgn="base" hangingPunct="0">
              <a:spcBef>
                <a:spcPct val="0"/>
              </a:spcBef>
              <a:spcAft>
                <a:spcPct val="0"/>
              </a:spcAft>
              <a:defRPr>
                <a:solidFill>
                  <a:schemeClr val="tx1"/>
                </a:solidFill>
                <a:latin typeface="Arial" charset="0"/>
              </a:defRPr>
            </a:lvl9pPr>
          </a:lstStyle>
          <a:p>
            <a:pPr eaLnBrk="1" hangingPunct="1"/>
            <a:fld id="{B920D2B6-B06D-4F8A-AB26-A786CE2BDB11}" type="slidenum">
              <a:rPr lang="en-US" smtClean="0"/>
              <a:pPr eaLnBrk="1" hangingPunct="1"/>
              <a:t>42</a:t>
            </a:fld>
            <a:endParaRPr lang="en-US" smtClean="0"/>
          </a:p>
        </p:txBody>
      </p:sp>
      <p:sp>
        <p:nvSpPr>
          <p:cNvPr id="221187" name="Rectangle 2"/>
          <p:cNvSpPr>
            <a:spLocks noGrp="1" noRot="1" noChangeAspect="1" noChangeArrowheads="1" noTextEdit="1"/>
          </p:cNvSpPr>
          <p:nvPr>
            <p:ph type="sldImg"/>
          </p:nvPr>
        </p:nvSpPr>
        <p:spPr>
          <a:ln/>
        </p:spPr>
      </p:sp>
      <p:sp>
        <p:nvSpPr>
          <p:cNvPr id="22118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b="1" smtClean="0"/>
              <a:t>OBJECTIVE 14</a:t>
            </a:r>
            <a:r>
              <a:rPr lang="en-US" b="1" smtClean="0">
                <a:cs typeface="Arial" charset="0"/>
              </a:rPr>
              <a:t>| Describe how we pinpoint sounds.</a:t>
            </a:r>
          </a:p>
        </p:txBody>
      </p:sp>
    </p:spTree>
    <p:extLst>
      <p:ext uri="{BB962C8B-B14F-4D97-AF65-F5344CB8AC3E}">
        <p14:creationId xmlns:p14="http://schemas.microsoft.com/office/powerpoint/2010/main" val="141323446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Slide Image Placeholder 1"/>
          <p:cNvSpPr>
            <a:spLocks noGrp="1" noRot="1" noChangeAspect="1" noTextEdit="1"/>
          </p:cNvSpPr>
          <p:nvPr>
            <p:ph type="sldImg"/>
          </p:nvPr>
        </p:nvSpPr>
        <p:spPr>
          <a:ln/>
        </p:spPr>
      </p:sp>
      <p:sp>
        <p:nvSpPr>
          <p:cNvPr id="14541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14541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57024" indent="-291163" eaLnBrk="0" hangingPunct="0">
              <a:defRPr>
                <a:solidFill>
                  <a:schemeClr val="tx1"/>
                </a:solidFill>
                <a:latin typeface="Arial" charset="0"/>
              </a:defRPr>
            </a:lvl2pPr>
            <a:lvl3pPr marL="1164653" indent="-232930" eaLnBrk="0" hangingPunct="0">
              <a:defRPr>
                <a:solidFill>
                  <a:schemeClr val="tx1"/>
                </a:solidFill>
                <a:latin typeface="Arial" charset="0"/>
              </a:defRPr>
            </a:lvl3pPr>
            <a:lvl4pPr marL="1630514" indent="-232930" eaLnBrk="0" hangingPunct="0">
              <a:defRPr>
                <a:solidFill>
                  <a:schemeClr val="tx1"/>
                </a:solidFill>
                <a:latin typeface="Arial" charset="0"/>
              </a:defRPr>
            </a:lvl4pPr>
            <a:lvl5pPr marL="2096375" indent="-232930" eaLnBrk="0" hangingPunct="0">
              <a:defRPr>
                <a:solidFill>
                  <a:schemeClr val="tx1"/>
                </a:solidFill>
                <a:latin typeface="Arial" charset="0"/>
              </a:defRPr>
            </a:lvl5pPr>
            <a:lvl6pPr marL="2562236" indent="-232930" eaLnBrk="0" fontAlgn="base" hangingPunct="0">
              <a:spcBef>
                <a:spcPct val="0"/>
              </a:spcBef>
              <a:spcAft>
                <a:spcPct val="0"/>
              </a:spcAft>
              <a:defRPr>
                <a:solidFill>
                  <a:schemeClr val="tx1"/>
                </a:solidFill>
                <a:latin typeface="Arial" charset="0"/>
              </a:defRPr>
            </a:lvl6pPr>
            <a:lvl7pPr marL="3028096" indent="-232930" eaLnBrk="0" fontAlgn="base" hangingPunct="0">
              <a:spcBef>
                <a:spcPct val="0"/>
              </a:spcBef>
              <a:spcAft>
                <a:spcPct val="0"/>
              </a:spcAft>
              <a:defRPr>
                <a:solidFill>
                  <a:schemeClr val="tx1"/>
                </a:solidFill>
                <a:latin typeface="Arial" charset="0"/>
              </a:defRPr>
            </a:lvl7pPr>
            <a:lvl8pPr marL="3493957" indent="-232930" eaLnBrk="0" fontAlgn="base" hangingPunct="0">
              <a:spcBef>
                <a:spcPct val="0"/>
              </a:spcBef>
              <a:spcAft>
                <a:spcPct val="0"/>
              </a:spcAft>
              <a:defRPr>
                <a:solidFill>
                  <a:schemeClr val="tx1"/>
                </a:solidFill>
                <a:latin typeface="Arial" charset="0"/>
              </a:defRPr>
            </a:lvl8pPr>
            <a:lvl9pPr marL="3959819" indent="-232930" eaLnBrk="0" fontAlgn="base" hangingPunct="0">
              <a:spcBef>
                <a:spcPct val="0"/>
              </a:spcBef>
              <a:spcAft>
                <a:spcPct val="0"/>
              </a:spcAft>
              <a:defRPr>
                <a:solidFill>
                  <a:schemeClr val="tx1"/>
                </a:solidFill>
                <a:latin typeface="Arial" charset="0"/>
              </a:defRPr>
            </a:lvl9pPr>
          </a:lstStyle>
          <a:p>
            <a:pPr eaLnBrk="1" hangingPunct="1"/>
            <a:fld id="{428B7938-3E95-4126-BF71-F0491B529598}" type="slidenum">
              <a:rPr lang="en-US" smtClean="0"/>
              <a:pPr eaLnBrk="1" hangingPunct="1"/>
              <a:t>4</a:t>
            </a:fld>
            <a:endParaRPr lang="en-US" smtClean="0"/>
          </a:p>
        </p:txBody>
      </p:sp>
    </p:spTree>
    <p:extLst>
      <p:ext uri="{BB962C8B-B14F-4D97-AF65-F5344CB8AC3E}">
        <p14:creationId xmlns:p14="http://schemas.microsoft.com/office/powerpoint/2010/main" val="1182581874"/>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2210" name="Slide Image Placeholder 1"/>
          <p:cNvSpPr>
            <a:spLocks noGrp="1" noRot="1" noChangeAspect="1" noTextEdit="1"/>
          </p:cNvSpPr>
          <p:nvPr>
            <p:ph type="sldImg"/>
          </p:nvPr>
        </p:nvSpPr>
        <p:spPr>
          <a:ln/>
        </p:spPr>
      </p:sp>
      <p:sp>
        <p:nvSpPr>
          <p:cNvPr id="22221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22221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57024" indent="-291163" eaLnBrk="0" hangingPunct="0">
              <a:defRPr>
                <a:solidFill>
                  <a:schemeClr val="tx1"/>
                </a:solidFill>
                <a:latin typeface="Arial" charset="0"/>
              </a:defRPr>
            </a:lvl2pPr>
            <a:lvl3pPr marL="1164653" indent="-232930" eaLnBrk="0" hangingPunct="0">
              <a:defRPr>
                <a:solidFill>
                  <a:schemeClr val="tx1"/>
                </a:solidFill>
                <a:latin typeface="Arial" charset="0"/>
              </a:defRPr>
            </a:lvl3pPr>
            <a:lvl4pPr marL="1630514" indent="-232930" eaLnBrk="0" hangingPunct="0">
              <a:defRPr>
                <a:solidFill>
                  <a:schemeClr val="tx1"/>
                </a:solidFill>
                <a:latin typeface="Arial" charset="0"/>
              </a:defRPr>
            </a:lvl4pPr>
            <a:lvl5pPr marL="2096375" indent="-232930" eaLnBrk="0" hangingPunct="0">
              <a:defRPr>
                <a:solidFill>
                  <a:schemeClr val="tx1"/>
                </a:solidFill>
                <a:latin typeface="Arial" charset="0"/>
              </a:defRPr>
            </a:lvl5pPr>
            <a:lvl6pPr marL="2562236" indent="-232930" eaLnBrk="0" fontAlgn="base" hangingPunct="0">
              <a:spcBef>
                <a:spcPct val="0"/>
              </a:spcBef>
              <a:spcAft>
                <a:spcPct val="0"/>
              </a:spcAft>
              <a:defRPr>
                <a:solidFill>
                  <a:schemeClr val="tx1"/>
                </a:solidFill>
                <a:latin typeface="Arial" charset="0"/>
              </a:defRPr>
            </a:lvl6pPr>
            <a:lvl7pPr marL="3028096" indent="-232930" eaLnBrk="0" fontAlgn="base" hangingPunct="0">
              <a:spcBef>
                <a:spcPct val="0"/>
              </a:spcBef>
              <a:spcAft>
                <a:spcPct val="0"/>
              </a:spcAft>
              <a:defRPr>
                <a:solidFill>
                  <a:schemeClr val="tx1"/>
                </a:solidFill>
                <a:latin typeface="Arial" charset="0"/>
              </a:defRPr>
            </a:lvl7pPr>
            <a:lvl8pPr marL="3493957" indent="-232930" eaLnBrk="0" fontAlgn="base" hangingPunct="0">
              <a:spcBef>
                <a:spcPct val="0"/>
              </a:spcBef>
              <a:spcAft>
                <a:spcPct val="0"/>
              </a:spcAft>
              <a:defRPr>
                <a:solidFill>
                  <a:schemeClr val="tx1"/>
                </a:solidFill>
                <a:latin typeface="Arial" charset="0"/>
              </a:defRPr>
            </a:lvl8pPr>
            <a:lvl9pPr marL="3959819" indent="-232930" eaLnBrk="0" fontAlgn="base" hangingPunct="0">
              <a:spcBef>
                <a:spcPct val="0"/>
              </a:spcBef>
              <a:spcAft>
                <a:spcPct val="0"/>
              </a:spcAft>
              <a:defRPr>
                <a:solidFill>
                  <a:schemeClr val="tx1"/>
                </a:solidFill>
                <a:latin typeface="Arial" charset="0"/>
              </a:defRPr>
            </a:lvl9pPr>
          </a:lstStyle>
          <a:p>
            <a:pPr eaLnBrk="1" hangingPunct="1"/>
            <a:fld id="{2CA52397-B28A-43C7-B177-453C5AD2AF28}" type="slidenum">
              <a:rPr lang="en-US" smtClean="0"/>
              <a:pPr eaLnBrk="1" hangingPunct="1"/>
              <a:t>43</a:t>
            </a:fld>
            <a:endParaRPr lang="en-US" smtClean="0"/>
          </a:p>
        </p:txBody>
      </p:sp>
    </p:spTree>
    <p:extLst>
      <p:ext uri="{BB962C8B-B14F-4D97-AF65-F5344CB8AC3E}">
        <p14:creationId xmlns:p14="http://schemas.microsoft.com/office/powerpoint/2010/main" val="1333942009"/>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3234" name="Slide Image Placeholder 1"/>
          <p:cNvSpPr>
            <a:spLocks noGrp="1" noRot="1" noChangeAspect="1" noTextEdit="1"/>
          </p:cNvSpPr>
          <p:nvPr>
            <p:ph type="sldImg"/>
          </p:nvPr>
        </p:nvSpPr>
        <p:spPr>
          <a:ln/>
        </p:spPr>
      </p:sp>
      <p:sp>
        <p:nvSpPr>
          <p:cNvPr id="22323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22323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57024" indent="-291163" eaLnBrk="0" hangingPunct="0">
              <a:defRPr>
                <a:solidFill>
                  <a:schemeClr val="tx1"/>
                </a:solidFill>
                <a:latin typeface="Arial" charset="0"/>
              </a:defRPr>
            </a:lvl2pPr>
            <a:lvl3pPr marL="1164653" indent="-232930" eaLnBrk="0" hangingPunct="0">
              <a:defRPr>
                <a:solidFill>
                  <a:schemeClr val="tx1"/>
                </a:solidFill>
                <a:latin typeface="Arial" charset="0"/>
              </a:defRPr>
            </a:lvl3pPr>
            <a:lvl4pPr marL="1630514" indent="-232930" eaLnBrk="0" hangingPunct="0">
              <a:defRPr>
                <a:solidFill>
                  <a:schemeClr val="tx1"/>
                </a:solidFill>
                <a:latin typeface="Arial" charset="0"/>
              </a:defRPr>
            </a:lvl4pPr>
            <a:lvl5pPr marL="2096375" indent="-232930" eaLnBrk="0" hangingPunct="0">
              <a:defRPr>
                <a:solidFill>
                  <a:schemeClr val="tx1"/>
                </a:solidFill>
                <a:latin typeface="Arial" charset="0"/>
              </a:defRPr>
            </a:lvl5pPr>
            <a:lvl6pPr marL="2562236" indent="-232930" eaLnBrk="0" fontAlgn="base" hangingPunct="0">
              <a:spcBef>
                <a:spcPct val="0"/>
              </a:spcBef>
              <a:spcAft>
                <a:spcPct val="0"/>
              </a:spcAft>
              <a:defRPr>
                <a:solidFill>
                  <a:schemeClr val="tx1"/>
                </a:solidFill>
                <a:latin typeface="Arial" charset="0"/>
              </a:defRPr>
            </a:lvl6pPr>
            <a:lvl7pPr marL="3028096" indent="-232930" eaLnBrk="0" fontAlgn="base" hangingPunct="0">
              <a:spcBef>
                <a:spcPct val="0"/>
              </a:spcBef>
              <a:spcAft>
                <a:spcPct val="0"/>
              </a:spcAft>
              <a:defRPr>
                <a:solidFill>
                  <a:schemeClr val="tx1"/>
                </a:solidFill>
                <a:latin typeface="Arial" charset="0"/>
              </a:defRPr>
            </a:lvl7pPr>
            <a:lvl8pPr marL="3493957" indent="-232930" eaLnBrk="0" fontAlgn="base" hangingPunct="0">
              <a:spcBef>
                <a:spcPct val="0"/>
              </a:spcBef>
              <a:spcAft>
                <a:spcPct val="0"/>
              </a:spcAft>
              <a:defRPr>
                <a:solidFill>
                  <a:schemeClr val="tx1"/>
                </a:solidFill>
                <a:latin typeface="Arial" charset="0"/>
              </a:defRPr>
            </a:lvl8pPr>
            <a:lvl9pPr marL="3959819" indent="-232930" eaLnBrk="0" fontAlgn="base" hangingPunct="0">
              <a:spcBef>
                <a:spcPct val="0"/>
              </a:spcBef>
              <a:spcAft>
                <a:spcPct val="0"/>
              </a:spcAft>
              <a:defRPr>
                <a:solidFill>
                  <a:schemeClr val="tx1"/>
                </a:solidFill>
                <a:latin typeface="Arial" charset="0"/>
              </a:defRPr>
            </a:lvl9pPr>
          </a:lstStyle>
          <a:p>
            <a:pPr eaLnBrk="1" hangingPunct="1"/>
            <a:fld id="{D2B3FB4E-B655-4C74-B364-F626D299932E}" type="slidenum">
              <a:rPr lang="en-US" smtClean="0"/>
              <a:pPr eaLnBrk="1" hangingPunct="1"/>
              <a:t>44</a:t>
            </a:fld>
            <a:endParaRPr lang="en-US" smtClean="0"/>
          </a:p>
        </p:txBody>
      </p:sp>
    </p:spTree>
    <p:extLst>
      <p:ext uri="{BB962C8B-B14F-4D97-AF65-F5344CB8AC3E}">
        <p14:creationId xmlns:p14="http://schemas.microsoft.com/office/powerpoint/2010/main" val="236353650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4" name="Slide Image Placeholder 1"/>
          <p:cNvSpPr>
            <a:spLocks noGrp="1" noRot="1" noChangeAspect="1" noTextEdit="1"/>
          </p:cNvSpPr>
          <p:nvPr>
            <p:ph type="sldImg"/>
          </p:nvPr>
        </p:nvSpPr>
        <p:spPr>
          <a:ln/>
        </p:spPr>
      </p:sp>
      <p:sp>
        <p:nvSpPr>
          <p:cNvPr id="14643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14643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57024" indent="-291163" eaLnBrk="0" hangingPunct="0">
              <a:defRPr>
                <a:solidFill>
                  <a:schemeClr val="tx1"/>
                </a:solidFill>
                <a:latin typeface="Arial" charset="0"/>
              </a:defRPr>
            </a:lvl2pPr>
            <a:lvl3pPr marL="1164653" indent="-232930" eaLnBrk="0" hangingPunct="0">
              <a:defRPr>
                <a:solidFill>
                  <a:schemeClr val="tx1"/>
                </a:solidFill>
                <a:latin typeface="Arial" charset="0"/>
              </a:defRPr>
            </a:lvl3pPr>
            <a:lvl4pPr marL="1630514" indent="-232930" eaLnBrk="0" hangingPunct="0">
              <a:defRPr>
                <a:solidFill>
                  <a:schemeClr val="tx1"/>
                </a:solidFill>
                <a:latin typeface="Arial" charset="0"/>
              </a:defRPr>
            </a:lvl4pPr>
            <a:lvl5pPr marL="2096375" indent="-232930" eaLnBrk="0" hangingPunct="0">
              <a:defRPr>
                <a:solidFill>
                  <a:schemeClr val="tx1"/>
                </a:solidFill>
                <a:latin typeface="Arial" charset="0"/>
              </a:defRPr>
            </a:lvl5pPr>
            <a:lvl6pPr marL="2562236" indent="-232930" eaLnBrk="0" fontAlgn="base" hangingPunct="0">
              <a:spcBef>
                <a:spcPct val="0"/>
              </a:spcBef>
              <a:spcAft>
                <a:spcPct val="0"/>
              </a:spcAft>
              <a:defRPr>
                <a:solidFill>
                  <a:schemeClr val="tx1"/>
                </a:solidFill>
                <a:latin typeface="Arial" charset="0"/>
              </a:defRPr>
            </a:lvl6pPr>
            <a:lvl7pPr marL="3028096" indent="-232930" eaLnBrk="0" fontAlgn="base" hangingPunct="0">
              <a:spcBef>
                <a:spcPct val="0"/>
              </a:spcBef>
              <a:spcAft>
                <a:spcPct val="0"/>
              </a:spcAft>
              <a:defRPr>
                <a:solidFill>
                  <a:schemeClr val="tx1"/>
                </a:solidFill>
                <a:latin typeface="Arial" charset="0"/>
              </a:defRPr>
            </a:lvl7pPr>
            <a:lvl8pPr marL="3493957" indent="-232930" eaLnBrk="0" fontAlgn="base" hangingPunct="0">
              <a:spcBef>
                <a:spcPct val="0"/>
              </a:spcBef>
              <a:spcAft>
                <a:spcPct val="0"/>
              </a:spcAft>
              <a:defRPr>
                <a:solidFill>
                  <a:schemeClr val="tx1"/>
                </a:solidFill>
                <a:latin typeface="Arial" charset="0"/>
              </a:defRPr>
            </a:lvl8pPr>
            <a:lvl9pPr marL="3959819" indent="-232930" eaLnBrk="0" fontAlgn="base" hangingPunct="0">
              <a:spcBef>
                <a:spcPct val="0"/>
              </a:spcBef>
              <a:spcAft>
                <a:spcPct val="0"/>
              </a:spcAft>
              <a:defRPr>
                <a:solidFill>
                  <a:schemeClr val="tx1"/>
                </a:solidFill>
                <a:latin typeface="Arial" charset="0"/>
              </a:defRPr>
            </a:lvl9pPr>
          </a:lstStyle>
          <a:p>
            <a:pPr eaLnBrk="1" hangingPunct="1"/>
            <a:fld id="{48127493-19FA-4FF2-AEFC-3E10A8DD9253}" type="slidenum">
              <a:rPr lang="en-US" smtClean="0"/>
              <a:pPr eaLnBrk="1" hangingPunct="1"/>
              <a:t>5</a:t>
            </a:fld>
            <a:endParaRPr lang="en-US" smtClean="0"/>
          </a:p>
        </p:txBody>
      </p:sp>
    </p:spTree>
    <p:extLst>
      <p:ext uri="{BB962C8B-B14F-4D97-AF65-F5344CB8AC3E}">
        <p14:creationId xmlns:p14="http://schemas.microsoft.com/office/powerpoint/2010/main" val="280841344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Slide Image Placeholder 1"/>
          <p:cNvSpPr>
            <a:spLocks noGrp="1" noRot="1" noChangeAspect="1" noTextEdit="1"/>
          </p:cNvSpPr>
          <p:nvPr>
            <p:ph type="sldImg"/>
          </p:nvPr>
        </p:nvSpPr>
        <p:spPr>
          <a:ln/>
        </p:spPr>
      </p:sp>
      <p:sp>
        <p:nvSpPr>
          <p:cNvPr id="14848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14848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57024" indent="-291163" eaLnBrk="0" hangingPunct="0">
              <a:defRPr>
                <a:solidFill>
                  <a:schemeClr val="tx1"/>
                </a:solidFill>
                <a:latin typeface="Arial" charset="0"/>
              </a:defRPr>
            </a:lvl2pPr>
            <a:lvl3pPr marL="1164653" indent="-232930" eaLnBrk="0" hangingPunct="0">
              <a:defRPr>
                <a:solidFill>
                  <a:schemeClr val="tx1"/>
                </a:solidFill>
                <a:latin typeface="Arial" charset="0"/>
              </a:defRPr>
            </a:lvl3pPr>
            <a:lvl4pPr marL="1630514" indent="-232930" eaLnBrk="0" hangingPunct="0">
              <a:defRPr>
                <a:solidFill>
                  <a:schemeClr val="tx1"/>
                </a:solidFill>
                <a:latin typeface="Arial" charset="0"/>
              </a:defRPr>
            </a:lvl4pPr>
            <a:lvl5pPr marL="2096375" indent="-232930" eaLnBrk="0" hangingPunct="0">
              <a:defRPr>
                <a:solidFill>
                  <a:schemeClr val="tx1"/>
                </a:solidFill>
                <a:latin typeface="Arial" charset="0"/>
              </a:defRPr>
            </a:lvl5pPr>
            <a:lvl6pPr marL="2562236" indent="-232930" eaLnBrk="0" fontAlgn="base" hangingPunct="0">
              <a:spcBef>
                <a:spcPct val="0"/>
              </a:spcBef>
              <a:spcAft>
                <a:spcPct val="0"/>
              </a:spcAft>
              <a:defRPr>
                <a:solidFill>
                  <a:schemeClr val="tx1"/>
                </a:solidFill>
                <a:latin typeface="Arial" charset="0"/>
              </a:defRPr>
            </a:lvl6pPr>
            <a:lvl7pPr marL="3028096" indent="-232930" eaLnBrk="0" fontAlgn="base" hangingPunct="0">
              <a:spcBef>
                <a:spcPct val="0"/>
              </a:spcBef>
              <a:spcAft>
                <a:spcPct val="0"/>
              </a:spcAft>
              <a:defRPr>
                <a:solidFill>
                  <a:schemeClr val="tx1"/>
                </a:solidFill>
                <a:latin typeface="Arial" charset="0"/>
              </a:defRPr>
            </a:lvl7pPr>
            <a:lvl8pPr marL="3493957" indent="-232930" eaLnBrk="0" fontAlgn="base" hangingPunct="0">
              <a:spcBef>
                <a:spcPct val="0"/>
              </a:spcBef>
              <a:spcAft>
                <a:spcPct val="0"/>
              </a:spcAft>
              <a:defRPr>
                <a:solidFill>
                  <a:schemeClr val="tx1"/>
                </a:solidFill>
                <a:latin typeface="Arial" charset="0"/>
              </a:defRPr>
            </a:lvl8pPr>
            <a:lvl9pPr marL="3959819" indent="-232930" eaLnBrk="0" fontAlgn="base" hangingPunct="0">
              <a:spcBef>
                <a:spcPct val="0"/>
              </a:spcBef>
              <a:spcAft>
                <a:spcPct val="0"/>
              </a:spcAft>
              <a:defRPr>
                <a:solidFill>
                  <a:schemeClr val="tx1"/>
                </a:solidFill>
                <a:latin typeface="Arial" charset="0"/>
              </a:defRPr>
            </a:lvl9pPr>
          </a:lstStyle>
          <a:p>
            <a:pPr eaLnBrk="1" hangingPunct="1"/>
            <a:fld id="{C879F864-A7B8-45A7-B103-B700CEEAF92A}" type="slidenum">
              <a:rPr lang="en-US" smtClean="0"/>
              <a:pPr eaLnBrk="1" hangingPunct="1"/>
              <a:t>6</a:t>
            </a:fld>
            <a:endParaRPr lang="en-US" smtClean="0"/>
          </a:p>
        </p:txBody>
      </p:sp>
    </p:spTree>
    <p:extLst>
      <p:ext uri="{BB962C8B-B14F-4D97-AF65-F5344CB8AC3E}">
        <p14:creationId xmlns:p14="http://schemas.microsoft.com/office/powerpoint/2010/main" val="394716759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6" name="Slide Image Placeholder 1"/>
          <p:cNvSpPr>
            <a:spLocks noGrp="1" noRot="1" noChangeAspect="1" noTextEdit="1"/>
          </p:cNvSpPr>
          <p:nvPr>
            <p:ph type="sldImg"/>
          </p:nvPr>
        </p:nvSpPr>
        <p:spPr>
          <a:ln/>
        </p:spPr>
      </p:sp>
      <p:sp>
        <p:nvSpPr>
          <p:cNvPr id="14950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14950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57024" indent="-291163" eaLnBrk="0" hangingPunct="0">
              <a:defRPr>
                <a:solidFill>
                  <a:schemeClr val="tx1"/>
                </a:solidFill>
                <a:latin typeface="Arial" charset="0"/>
              </a:defRPr>
            </a:lvl2pPr>
            <a:lvl3pPr marL="1164653" indent="-232930" eaLnBrk="0" hangingPunct="0">
              <a:defRPr>
                <a:solidFill>
                  <a:schemeClr val="tx1"/>
                </a:solidFill>
                <a:latin typeface="Arial" charset="0"/>
              </a:defRPr>
            </a:lvl3pPr>
            <a:lvl4pPr marL="1630514" indent="-232930" eaLnBrk="0" hangingPunct="0">
              <a:defRPr>
                <a:solidFill>
                  <a:schemeClr val="tx1"/>
                </a:solidFill>
                <a:latin typeface="Arial" charset="0"/>
              </a:defRPr>
            </a:lvl4pPr>
            <a:lvl5pPr marL="2096375" indent="-232930" eaLnBrk="0" hangingPunct="0">
              <a:defRPr>
                <a:solidFill>
                  <a:schemeClr val="tx1"/>
                </a:solidFill>
                <a:latin typeface="Arial" charset="0"/>
              </a:defRPr>
            </a:lvl5pPr>
            <a:lvl6pPr marL="2562236" indent="-232930" eaLnBrk="0" fontAlgn="base" hangingPunct="0">
              <a:spcBef>
                <a:spcPct val="0"/>
              </a:spcBef>
              <a:spcAft>
                <a:spcPct val="0"/>
              </a:spcAft>
              <a:defRPr>
                <a:solidFill>
                  <a:schemeClr val="tx1"/>
                </a:solidFill>
                <a:latin typeface="Arial" charset="0"/>
              </a:defRPr>
            </a:lvl6pPr>
            <a:lvl7pPr marL="3028096" indent="-232930" eaLnBrk="0" fontAlgn="base" hangingPunct="0">
              <a:spcBef>
                <a:spcPct val="0"/>
              </a:spcBef>
              <a:spcAft>
                <a:spcPct val="0"/>
              </a:spcAft>
              <a:defRPr>
                <a:solidFill>
                  <a:schemeClr val="tx1"/>
                </a:solidFill>
                <a:latin typeface="Arial" charset="0"/>
              </a:defRPr>
            </a:lvl7pPr>
            <a:lvl8pPr marL="3493957" indent="-232930" eaLnBrk="0" fontAlgn="base" hangingPunct="0">
              <a:spcBef>
                <a:spcPct val="0"/>
              </a:spcBef>
              <a:spcAft>
                <a:spcPct val="0"/>
              </a:spcAft>
              <a:defRPr>
                <a:solidFill>
                  <a:schemeClr val="tx1"/>
                </a:solidFill>
                <a:latin typeface="Arial" charset="0"/>
              </a:defRPr>
            </a:lvl8pPr>
            <a:lvl9pPr marL="3959819" indent="-232930" eaLnBrk="0" fontAlgn="base" hangingPunct="0">
              <a:spcBef>
                <a:spcPct val="0"/>
              </a:spcBef>
              <a:spcAft>
                <a:spcPct val="0"/>
              </a:spcAft>
              <a:defRPr>
                <a:solidFill>
                  <a:schemeClr val="tx1"/>
                </a:solidFill>
                <a:latin typeface="Arial" charset="0"/>
              </a:defRPr>
            </a:lvl9pPr>
          </a:lstStyle>
          <a:p>
            <a:pPr eaLnBrk="1" hangingPunct="1"/>
            <a:fld id="{5A054B7C-8655-4918-B777-470E27A3FAA0}" type="slidenum">
              <a:rPr lang="en-US" smtClean="0"/>
              <a:pPr eaLnBrk="1" hangingPunct="1"/>
              <a:t>7</a:t>
            </a:fld>
            <a:endParaRPr lang="en-US" smtClean="0"/>
          </a:p>
        </p:txBody>
      </p:sp>
    </p:spTree>
    <p:extLst>
      <p:ext uri="{BB962C8B-B14F-4D97-AF65-F5344CB8AC3E}">
        <p14:creationId xmlns:p14="http://schemas.microsoft.com/office/powerpoint/2010/main" val="274840392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57024" indent="-291163" eaLnBrk="0" hangingPunct="0">
              <a:defRPr>
                <a:solidFill>
                  <a:schemeClr val="tx1"/>
                </a:solidFill>
                <a:latin typeface="Arial" charset="0"/>
              </a:defRPr>
            </a:lvl2pPr>
            <a:lvl3pPr marL="1164653" indent="-232930" eaLnBrk="0" hangingPunct="0">
              <a:defRPr>
                <a:solidFill>
                  <a:schemeClr val="tx1"/>
                </a:solidFill>
                <a:latin typeface="Arial" charset="0"/>
              </a:defRPr>
            </a:lvl3pPr>
            <a:lvl4pPr marL="1630514" indent="-232930" eaLnBrk="0" hangingPunct="0">
              <a:defRPr>
                <a:solidFill>
                  <a:schemeClr val="tx1"/>
                </a:solidFill>
                <a:latin typeface="Arial" charset="0"/>
              </a:defRPr>
            </a:lvl4pPr>
            <a:lvl5pPr marL="2096375" indent="-232930" eaLnBrk="0" hangingPunct="0">
              <a:defRPr>
                <a:solidFill>
                  <a:schemeClr val="tx1"/>
                </a:solidFill>
                <a:latin typeface="Arial" charset="0"/>
              </a:defRPr>
            </a:lvl5pPr>
            <a:lvl6pPr marL="2562236" indent="-232930" eaLnBrk="0" fontAlgn="base" hangingPunct="0">
              <a:spcBef>
                <a:spcPct val="0"/>
              </a:spcBef>
              <a:spcAft>
                <a:spcPct val="0"/>
              </a:spcAft>
              <a:defRPr>
                <a:solidFill>
                  <a:schemeClr val="tx1"/>
                </a:solidFill>
                <a:latin typeface="Arial" charset="0"/>
              </a:defRPr>
            </a:lvl6pPr>
            <a:lvl7pPr marL="3028096" indent="-232930" eaLnBrk="0" fontAlgn="base" hangingPunct="0">
              <a:spcBef>
                <a:spcPct val="0"/>
              </a:spcBef>
              <a:spcAft>
                <a:spcPct val="0"/>
              </a:spcAft>
              <a:defRPr>
                <a:solidFill>
                  <a:schemeClr val="tx1"/>
                </a:solidFill>
                <a:latin typeface="Arial" charset="0"/>
              </a:defRPr>
            </a:lvl7pPr>
            <a:lvl8pPr marL="3493957" indent="-232930" eaLnBrk="0" fontAlgn="base" hangingPunct="0">
              <a:spcBef>
                <a:spcPct val="0"/>
              </a:spcBef>
              <a:spcAft>
                <a:spcPct val="0"/>
              </a:spcAft>
              <a:defRPr>
                <a:solidFill>
                  <a:schemeClr val="tx1"/>
                </a:solidFill>
                <a:latin typeface="Arial" charset="0"/>
              </a:defRPr>
            </a:lvl8pPr>
            <a:lvl9pPr marL="3959819" indent="-232930" eaLnBrk="0" fontAlgn="base" hangingPunct="0">
              <a:spcBef>
                <a:spcPct val="0"/>
              </a:spcBef>
              <a:spcAft>
                <a:spcPct val="0"/>
              </a:spcAft>
              <a:defRPr>
                <a:solidFill>
                  <a:schemeClr val="tx1"/>
                </a:solidFill>
                <a:latin typeface="Arial" charset="0"/>
              </a:defRPr>
            </a:lvl9pPr>
          </a:lstStyle>
          <a:p>
            <a:pPr eaLnBrk="1" hangingPunct="1"/>
            <a:fld id="{96A43DC6-1D59-4CF6-9C01-BB115AACBEF9}" type="slidenum">
              <a:rPr lang="en-US" smtClean="0"/>
              <a:pPr eaLnBrk="1" hangingPunct="1"/>
              <a:t>8</a:t>
            </a:fld>
            <a:endParaRPr lang="en-US" smtClean="0"/>
          </a:p>
        </p:txBody>
      </p:sp>
      <p:sp>
        <p:nvSpPr>
          <p:cNvPr id="151555" name="Rectangle 2"/>
          <p:cNvSpPr>
            <a:spLocks noGrp="1" noRot="1" noChangeAspect="1" noChangeArrowheads="1" noTextEdit="1"/>
          </p:cNvSpPr>
          <p:nvPr>
            <p:ph type="sldImg"/>
          </p:nvPr>
        </p:nvSpPr>
        <p:spPr>
          <a:ln/>
        </p:spPr>
      </p:sp>
      <p:sp>
        <p:nvSpPr>
          <p:cNvPr id="15155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b="1" smtClean="0"/>
              <a:t>OBJECTIVE 5</a:t>
            </a:r>
            <a:r>
              <a:rPr lang="en-US" b="1" smtClean="0">
                <a:cs typeface="Arial" charset="0"/>
              </a:rPr>
              <a:t>| Describe the major structure of the eye, and explain how they guide the incoming ray of light toward the eye’s receptor cells.</a:t>
            </a:r>
          </a:p>
        </p:txBody>
      </p:sp>
    </p:spTree>
    <p:extLst>
      <p:ext uri="{BB962C8B-B14F-4D97-AF65-F5344CB8AC3E}">
        <p14:creationId xmlns:p14="http://schemas.microsoft.com/office/powerpoint/2010/main" val="271185772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6" name="Slide Image Placeholder 1"/>
          <p:cNvSpPr>
            <a:spLocks noGrp="1" noRot="1" noChangeAspect="1" noTextEdit="1"/>
          </p:cNvSpPr>
          <p:nvPr>
            <p:ph type="sldImg"/>
          </p:nvPr>
        </p:nvSpPr>
        <p:spPr>
          <a:ln/>
        </p:spPr>
      </p:sp>
      <p:sp>
        <p:nvSpPr>
          <p:cNvPr id="15462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15462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57024" indent="-291163" eaLnBrk="0" hangingPunct="0">
              <a:defRPr>
                <a:solidFill>
                  <a:schemeClr val="tx1"/>
                </a:solidFill>
                <a:latin typeface="Arial" charset="0"/>
              </a:defRPr>
            </a:lvl2pPr>
            <a:lvl3pPr marL="1164653" indent="-232930" eaLnBrk="0" hangingPunct="0">
              <a:defRPr>
                <a:solidFill>
                  <a:schemeClr val="tx1"/>
                </a:solidFill>
                <a:latin typeface="Arial" charset="0"/>
              </a:defRPr>
            </a:lvl3pPr>
            <a:lvl4pPr marL="1630514" indent="-232930" eaLnBrk="0" hangingPunct="0">
              <a:defRPr>
                <a:solidFill>
                  <a:schemeClr val="tx1"/>
                </a:solidFill>
                <a:latin typeface="Arial" charset="0"/>
              </a:defRPr>
            </a:lvl4pPr>
            <a:lvl5pPr marL="2096375" indent="-232930" eaLnBrk="0" hangingPunct="0">
              <a:defRPr>
                <a:solidFill>
                  <a:schemeClr val="tx1"/>
                </a:solidFill>
                <a:latin typeface="Arial" charset="0"/>
              </a:defRPr>
            </a:lvl5pPr>
            <a:lvl6pPr marL="2562236" indent="-232930" eaLnBrk="0" fontAlgn="base" hangingPunct="0">
              <a:spcBef>
                <a:spcPct val="0"/>
              </a:spcBef>
              <a:spcAft>
                <a:spcPct val="0"/>
              </a:spcAft>
              <a:defRPr>
                <a:solidFill>
                  <a:schemeClr val="tx1"/>
                </a:solidFill>
                <a:latin typeface="Arial" charset="0"/>
              </a:defRPr>
            </a:lvl6pPr>
            <a:lvl7pPr marL="3028096" indent="-232930" eaLnBrk="0" fontAlgn="base" hangingPunct="0">
              <a:spcBef>
                <a:spcPct val="0"/>
              </a:spcBef>
              <a:spcAft>
                <a:spcPct val="0"/>
              </a:spcAft>
              <a:defRPr>
                <a:solidFill>
                  <a:schemeClr val="tx1"/>
                </a:solidFill>
                <a:latin typeface="Arial" charset="0"/>
              </a:defRPr>
            </a:lvl7pPr>
            <a:lvl8pPr marL="3493957" indent="-232930" eaLnBrk="0" fontAlgn="base" hangingPunct="0">
              <a:spcBef>
                <a:spcPct val="0"/>
              </a:spcBef>
              <a:spcAft>
                <a:spcPct val="0"/>
              </a:spcAft>
              <a:defRPr>
                <a:solidFill>
                  <a:schemeClr val="tx1"/>
                </a:solidFill>
                <a:latin typeface="Arial" charset="0"/>
              </a:defRPr>
            </a:lvl8pPr>
            <a:lvl9pPr marL="3959819" indent="-232930" eaLnBrk="0" fontAlgn="base" hangingPunct="0">
              <a:spcBef>
                <a:spcPct val="0"/>
              </a:spcBef>
              <a:spcAft>
                <a:spcPct val="0"/>
              </a:spcAft>
              <a:defRPr>
                <a:solidFill>
                  <a:schemeClr val="tx1"/>
                </a:solidFill>
                <a:latin typeface="Arial" charset="0"/>
              </a:defRPr>
            </a:lvl9pPr>
          </a:lstStyle>
          <a:p>
            <a:pPr eaLnBrk="1" hangingPunct="1"/>
            <a:fld id="{7DFD08C1-50C8-46E7-A0AD-BDCF9044A286}" type="slidenum">
              <a:rPr lang="en-US" smtClean="0"/>
              <a:pPr eaLnBrk="1" hangingPunct="1"/>
              <a:t>9</a:t>
            </a:fld>
            <a:endParaRPr lang="en-US" smtClean="0"/>
          </a:p>
        </p:txBody>
      </p:sp>
    </p:spTree>
    <p:extLst>
      <p:ext uri="{BB962C8B-B14F-4D97-AF65-F5344CB8AC3E}">
        <p14:creationId xmlns:p14="http://schemas.microsoft.com/office/powerpoint/2010/main" val="406956007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41918FB2-97B4-4338-8D57-FE0C8915D4A1}" type="datetimeFigureOut">
              <a:rPr lang="en-US" smtClean="0"/>
              <a:t>12/4/2019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A278ECA-FC61-4120-B4A3-CC87CD8AA7E9}" type="slidenum">
              <a:rPr lang="en-US" smtClean="0"/>
              <a:t>‹#›</a:t>
            </a:fld>
            <a:endParaRPr lang="en-US"/>
          </a:p>
        </p:txBody>
      </p:sp>
    </p:spTree>
    <p:extLst>
      <p:ext uri="{BB962C8B-B14F-4D97-AF65-F5344CB8AC3E}">
        <p14:creationId xmlns:p14="http://schemas.microsoft.com/office/powerpoint/2010/main" val="279519201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1918FB2-97B4-4338-8D57-FE0C8915D4A1}" type="datetimeFigureOut">
              <a:rPr lang="en-US" smtClean="0"/>
              <a:t>12/4/2019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A278ECA-FC61-4120-B4A3-CC87CD8AA7E9}" type="slidenum">
              <a:rPr lang="en-US" smtClean="0"/>
              <a:t>‹#›</a:t>
            </a:fld>
            <a:endParaRPr lang="en-US"/>
          </a:p>
        </p:txBody>
      </p:sp>
    </p:spTree>
    <p:extLst>
      <p:ext uri="{BB962C8B-B14F-4D97-AF65-F5344CB8AC3E}">
        <p14:creationId xmlns:p14="http://schemas.microsoft.com/office/powerpoint/2010/main" val="359680090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1918FB2-97B4-4338-8D57-FE0C8915D4A1}" type="datetimeFigureOut">
              <a:rPr lang="en-US" smtClean="0"/>
              <a:t>12/4/2019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A278ECA-FC61-4120-B4A3-CC87CD8AA7E9}" type="slidenum">
              <a:rPr lang="en-US" smtClean="0"/>
              <a:t>‹#›</a:t>
            </a:fld>
            <a:endParaRPr lang="en-US"/>
          </a:p>
        </p:txBody>
      </p:sp>
    </p:spTree>
    <p:extLst>
      <p:ext uri="{BB962C8B-B14F-4D97-AF65-F5344CB8AC3E}">
        <p14:creationId xmlns:p14="http://schemas.microsoft.com/office/powerpoint/2010/main" val="15887764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AndTwoObj">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Date Placeholder 3"/>
          <p:cNvSpPr>
            <a:spLocks noGrp="1"/>
          </p:cNvSpPr>
          <p:nvPr>
            <p:ph type="dt" sz="half" idx="10"/>
          </p:nvPr>
        </p:nvSpPr>
        <p:spPr/>
        <p:txBody>
          <a:bodyPr/>
          <a:lstStyle>
            <a:lvl1pPr>
              <a:defRPr/>
            </a:lvl1pPr>
          </a:lstStyle>
          <a:p>
            <a:pPr>
              <a:defRPr/>
            </a:pPr>
            <a:endParaRPr lang="en-US"/>
          </a:p>
        </p:txBody>
      </p:sp>
      <p:sp>
        <p:nvSpPr>
          <p:cNvPr id="7" name="Footer Placeholder 4"/>
          <p:cNvSpPr>
            <a:spLocks noGrp="1"/>
          </p:cNvSpPr>
          <p:nvPr>
            <p:ph type="ftr" sz="quarter" idx="11"/>
          </p:nvPr>
        </p:nvSpPr>
        <p:spPr/>
        <p:txBody>
          <a:bodyPr/>
          <a:lstStyle>
            <a:lvl1pPr>
              <a:defRPr/>
            </a:lvl1pPr>
          </a:lstStyle>
          <a:p>
            <a:pPr>
              <a:defRPr/>
            </a:pPr>
            <a:endParaRPr lang="en-US"/>
          </a:p>
        </p:txBody>
      </p:sp>
      <p:sp>
        <p:nvSpPr>
          <p:cNvPr id="8" name="Slide Number Placeholder 5"/>
          <p:cNvSpPr>
            <a:spLocks noGrp="1"/>
          </p:cNvSpPr>
          <p:nvPr>
            <p:ph type="sldNum" sz="quarter" idx="12"/>
          </p:nvPr>
        </p:nvSpPr>
        <p:spPr/>
        <p:txBody>
          <a:bodyPr/>
          <a:lstStyle>
            <a:lvl1pPr>
              <a:defRPr/>
            </a:lvl1pPr>
          </a:lstStyle>
          <a:p>
            <a:pPr>
              <a:defRPr/>
            </a:pPr>
            <a:fld id="{AD072214-A267-4B15-B476-6F33D1BB0D17}" type="slidenum">
              <a:rPr lang="en-US"/>
              <a:pPr>
                <a:defRPr/>
              </a:pPr>
              <a:t>‹#›</a:t>
            </a:fld>
            <a:endParaRPr lang="en-US"/>
          </a:p>
        </p:txBody>
      </p:sp>
    </p:spTree>
    <p:extLst>
      <p:ext uri="{BB962C8B-B14F-4D97-AF65-F5344CB8AC3E}">
        <p14:creationId xmlns:p14="http://schemas.microsoft.com/office/powerpoint/2010/main" val="50937996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693AAB13-C87F-4421-A51C-1F69AAC064A9}" type="slidenum">
              <a:rPr lang="en-US"/>
              <a:pPr>
                <a:defRPr/>
              </a:pPr>
              <a:t>‹#›</a:t>
            </a:fld>
            <a:endParaRPr lang="en-US"/>
          </a:p>
        </p:txBody>
      </p:sp>
    </p:spTree>
    <p:extLst>
      <p:ext uri="{BB962C8B-B14F-4D97-AF65-F5344CB8AC3E}">
        <p14:creationId xmlns:p14="http://schemas.microsoft.com/office/powerpoint/2010/main" val="127854812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Date Placeholder 3"/>
          <p:cNvSpPr>
            <a:spLocks noGrp="1"/>
          </p:cNvSpPr>
          <p:nvPr>
            <p:ph type="dt" sz="half" idx="10"/>
          </p:nvPr>
        </p:nvSpPr>
        <p:spPr/>
        <p:txBody>
          <a:bodyPr/>
          <a:lstStyle>
            <a:lvl1pPr>
              <a:defRPr/>
            </a:lvl1pPr>
          </a:lstStyle>
          <a:p>
            <a:pPr>
              <a:defRPr/>
            </a:pPr>
            <a:endParaRPr lang="en-US"/>
          </a:p>
        </p:txBody>
      </p:sp>
      <p:sp>
        <p:nvSpPr>
          <p:cNvPr id="7" name="Footer Placeholder 4"/>
          <p:cNvSpPr>
            <a:spLocks noGrp="1"/>
          </p:cNvSpPr>
          <p:nvPr>
            <p:ph type="ftr" sz="quarter" idx="11"/>
          </p:nvPr>
        </p:nvSpPr>
        <p:spPr/>
        <p:txBody>
          <a:bodyPr/>
          <a:lstStyle>
            <a:lvl1pPr>
              <a:defRPr/>
            </a:lvl1pPr>
          </a:lstStyle>
          <a:p>
            <a:pPr>
              <a:defRPr/>
            </a:pPr>
            <a:endParaRPr lang="en-US"/>
          </a:p>
        </p:txBody>
      </p:sp>
      <p:sp>
        <p:nvSpPr>
          <p:cNvPr id="8" name="Slide Number Placeholder 5"/>
          <p:cNvSpPr>
            <a:spLocks noGrp="1"/>
          </p:cNvSpPr>
          <p:nvPr>
            <p:ph type="sldNum" sz="quarter" idx="12"/>
          </p:nvPr>
        </p:nvSpPr>
        <p:spPr/>
        <p:txBody>
          <a:bodyPr/>
          <a:lstStyle>
            <a:lvl1pPr>
              <a:defRPr/>
            </a:lvl1pPr>
          </a:lstStyle>
          <a:p>
            <a:pPr>
              <a:defRPr/>
            </a:pPr>
            <a:fld id="{7B41917C-94A4-449E-B409-3EB5F7307FDD}" type="slidenum">
              <a:rPr lang="en-US"/>
              <a:pPr>
                <a:defRPr/>
              </a:pPr>
              <a:t>‹#›</a:t>
            </a:fld>
            <a:endParaRPr lang="en-US"/>
          </a:p>
        </p:txBody>
      </p:sp>
    </p:spTree>
    <p:extLst>
      <p:ext uri="{BB962C8B-B14F-4D97-AF65-F5344CB8AC3E}">
        <p14:creationId xmlns:p14="http://schemas.microsoft.com/office/powerpoint/2010/main" val="163389763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1918FB2-97B4-4338-8D57-FE0C8915D4A1}" type="datetimeFigureOut">
              <a:rPr lang="en-US" smtClean="0"/>
              <a:t>12/4/2019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A278ECA-FC61-4120-B4A3-CC87CD8AA7E9}" type="slidenum">
              <a:rPr lang="en-US" smtClean="0"/>
              <a:t>‹#›</a:t>
            </a:fld>
            <a:endParaRPr lang="en-US"/>
          </a:p>
        </p:txBody>
      </p:sp>
    </p:spTree>
    <p:extLst>
      <p:ext uri="{BB962C8B-B14F-4D97-AF65-F5344CB8AC3E}">
        <p14:creationId xmlns:p14="http://schemas.microsoft.com/office/powerpoint/2010/main" val="31563412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1918FB2-97B4-4338-8D57-FE0C8915D4A1}" type="datetimeFigureOut">
              <a:rPr lang="en-US" smtClean="0"/>
              <a:t>12/4/2019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A278ECA-FC61-4120-B4A3-CC87CD8AA7E9}" type="slidenum">
              <a:rPr lang="en-US" smtClean="0"/>
              <a:t>‹#›</a:t>
            </a:fld>
            <a:endParaRPr lang="en-US"/>
          </a:p>
        </p:txBody>
      </p:sp>
    </p:spTree>
    <p:extLst>
      <p:ext uri="{BB962C8B-B14F-4D97-AF65-F5344CB8AC3E}">
        <p14:creationId xmlns:p14="http://schemas.microsoft.com/office/powerpoint/2010/main" val="29455717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41918FB2-97B4-4338-8D57-FE0C8915D4A1}" type="datetimeFigureOut">
              <a:rPr lang="en-US" smtClean="0"/>
              <a:t>12/4/2019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A278ECA-FC61-4120-B4A3-CC87CD8AA7E9}" type="slidenum">
              <a:rPr lang="en-US" smtClean="0"/>
              <a:t>‹#›</a:t>
            </a:fld>
            <a:endParaRPr lang="en-US"/>
          </a:p>
        </p:txBody>
      </p:sp>
    </p:spTree>
    <p:extLst>
      <p:ext uri="{BB962C8B-B14F-4D97-AF65-F5344CB8AC3E}">
        <p14:creationId xmlns:p14="http://schemas.microsoft.com/office/powerpoint/2010/main" val="29736185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41918FB2-97B4-4338-8D57-FE0C8915D4A1}" type="datetimeFigureOut">
              <a:rPr lang="en-US" smtClean="0"/>
              <a:t>12/4/2019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A278ECA-FC61-4120-B4A3-CC87CD8AA7E9}" type="slidenum">
              <a:rPr lang="en-US" smtClean="0"/>
              <a:t>‹#›</a:t>
            </a:fld>
            <a:endParaRPr lang="en-US"/>
          </a:p>
        </p:txBody>
      </p:sp>
    </p:spTree>
    <p:extLst>
      <p:ext uri="{BB962C8B-B14F-4D97-AF65-F5344CB8AC3E}">
        <p14:creationId xmlns:p14="http://schemas.microsoft.com/office/powerpoint/2010/main" val="132602154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1918FB2-97B4-4338-8D57-FE0C8915D4A1}" type="datetimeFigureOut">
              <a:rPr lang="en-US" smtClean="0"/>
              <a:t>12/4/2019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A278ECA-FC61-4120-B4A3-CC87CD8AA7E9}" type="slidenum">
              <a:rPr lang="en-US" smtClean="0"/>
              <a:t>‹#›</a:t>
            </a:fld>
            <a:endParaRPr lang="en-US"/>
          </a:p>
        </p:txBody>
      </p:sp>
    </p:spTree>
    <p:extLst>
      <p:ext uri="{BB962C8B-B14F-4D97-AF65-F5344CB8AC3E}">
        <p14:creationId xmlns:p14="http://schemas.microsoft.com/office/powerpoint/2010/main" val="47197471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1918FB2-97B4-4338-8D57-FE0C8915D4A1}" type="datetimeFigureOut">
              <a:rPr lang="en-US" smtClean="0"/>
              <a:t>12/4/2019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A278ECA-FC61-4120-B4A3-CC87CD8AA7E9}" type="slidenum">
              <a:rPr lang="en-US" smtClean="0"/>
              <a:t>‹#›</a:t>
            </a:fld>
            <a:endParaRPr lang="en-US"/>
          </a:p>
        </p:txBody>
      </p:sp>
    </p:spTree>
    <p:extLst>
      <p:ext uri="{BB962C8B-B14F-4D97-AF65-F5344CB8AC3E}">
        <p14:creationId xmlns:p14="http://schemas.microsoft.com/office/powerpoint/2010/main" val="41364725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1918FB2-97B4-4338-8D57-FE0C8915D4A1}" type="datetimeFigureOut">
              <a:rPr lang="en-US" smtClean="0"/>
              <a:t>12/4/2019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A278ECA-FC61-4120-B4A3-CC87CD8AA7E9}" type="slidenum">
              <a:rPr lang="en-US" smtClean="0"/>
              <a:t>‹#›</a:t>
            </a:fld>
            <a:endParaRPr lang="en-US"/>
          </a:p>
        </p:txBody>
      </p:sp>
    </p:spTree>
    <p:extLst>
      <p:ext uri="{BB962C8B-B14F-4D97-AF65-F5344CB8AC3E}">
        <p14:creationId xmlns:p14="http://schemas.microsoft.com/office/powerpoint/2010/main" val="364205815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1918FB2-97B4-4338-8D57-FE0C8915D4A1}" type="datetimeFigureOut">
              <a:rPr lang="en-US" smtClean="0"/>
              <a:t>12/4/2019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A278ECA-FC61-4120-B4A3-CC87CD8AA7E9}" type="slidenum">
              <a:rPr lang="en-US" smtClean="0"/>
              <a:t>‹#›</a:t>
            </a:fld>
            <a:endParaRPr lang="en-US"/>
          </a:p>
        </p:txBody>
      </p:sp>
    </p:spTree>
    <p:extLst>
      <p:ext uri="{BB962C8B-B14F-4D97-AF65-F5344CB8AC3E}">
        <p14:creationId xmlns:p14="http://schemas.microsoft.com/office/powerpoint/2010/main" val="381724481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1918FB2-97B4-4338-8D57-FE0C8915D4A1}" type="datetimeFigureOut">
              <a:rPr lang="en-US" smtClean="0"/>
              <a:t>12/4/2019</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A278ECA-FC61-4120-B4A3-CC87CD8AA7E9}" type="slidenum">
              <a:rPr lang="en-US" smtClean="0"/>
              <a:t>‹#›</a:t>
            </a:fld>
            <a:endParaRPr lang="en-US"/>
          </a:p>
        </p:txBody>
      </p:sp>
    </p:spTree>
    <p:extLst>
      <p:ext uri="{BB962C8B-B14F-4D97-AF65-F5344CB8AC3E}">
        <p14:creationId xmlns:p14="http://schemas.microsoft.com/office/powerpoint/2010/main" val="123320055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1.xml"/><Relationship Id="rId1" Type="http://schemas.openxmlformats.org/officeDocument/2006/relationships/slideLayout" Target="../slideLayouts/slideLayout4.xml"/><Relationship Id="rId4" Type="http://schemas.openxmlformats.org/officeDocument/2006/relationships/image" Target="../media/image10.jpeg"/></Relationships>
</file>

<file path=ppt/slides/_rels/slide1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hyperlink" Target="http://www.cnn.com/2013/05/23/showbiz/celebrity-news-gossip/brad-pitt-esquire-face-blindness" TargetMode="External"/></Relationships>
</file>

<file path=ppt/slides/_rels/slide17.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4.xml"/><Relationship Id="rId4" Type="http://schemas.openxmlformats.org/officeDocument/2006/relationships/image" Target="../media/image2.jpeg"/></Relationships>
</file>

<file path=ppt/slides/_rels/slide20.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20.xml"/><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21.xml"/><Relationship Id="rId1" Type="http://schemas.openxmlformats.org/officeDocument/2006/relationships/slideLayout" Target="../slideLayouts/slideLayout13.xml"/><Relationship Id="rId4" Type="http://schemas.openxmlformats.org/officeDocument/2006/relationships/image" Target="../media/image19.png"/></Relationships>
</file>

<file path=ppt/slides/_rels/slide22.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hyperlink" Target="http://www.huffingtonpost.com/2013/05/23/10-optical-illusions-that-will-blow-your-mind_n_3307500.html" TargetMode="Externa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22.xml"/><Relationship Id="rId1" Type="http://schemas.openxmlformats.org/officeDocument/2006/relationships/slideLayout" Target="../slideLayouts/slideLayout2.xml"/><Relationship Id="rId5" Type="http://schemas.openxmlformats.org/officeDocument/2006/relationships/image" Target="../media/image23.jpeg"/><Relationship Id="rId4" Type="http://schemas.openxmlformats.org/officeDocument/2006/relationships/hyperlink" Target="http://www.google.com/url?sa=i&amp;rct=j&amp;q=&amp;esrc=s&amp;frm=1&amp;source=images&amp;cd=&amp;cad=rja&amp;docid=9AD41lWxiFbQMM&amp;tbnid=X0vPdhugTZjHBM:&amp;ved=0CAUQjRw&amp;url=http://stickinsect.wordpress.com/tag/after-image-illusion/&amp;ei=m7qDUuzfEra_sQTWo4GQCA&amp;bvm=bv.56343320,d.cWc&amp;psig=AFQjCNGrkTxgxzZSLEfYDU2yEDNACSO6-Q&amp;ust=1384451091835046" TargetMode="Externa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31.xml"/><Relationship Id="rId1" Type="http://schemas.openxmlformats.org/officeDocument/2006/relationships/slideLayout" Target="../slideLayouts/slideLayout4.xml"/><Relationship Id="rId4" Type="http://schemas.openxmlformats.org/officeDocument/2006/relationships/image" Target="../media/image27.jpeg"/></Relationships>
</file>

<file path=ppt/slides/_rels/slide35.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32.xml"/><Relationship Id="rId1" Type="http://schemas.openxmlformats.org/officeDocument/2006/relationships/slideLayout" Target="../slideLayouts/slideLayout14.xml"/><Relationship Id="rId4" Type="http://schemas.openxmlformats.org/officeDocument/2006/relationships/image" Target="../media/image29.jpeg"/></Relationships>
</file>

<file path=ppt/slides/_rels/slide36.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33.xml"/><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34.xml"/><Relationship Id="rId1" Type="http://schemas.openxmlformats.org/officeDocument/2006/relationships/slideLayout" Target="../slideLayouts/slideLayout2.xml"/><Relationship Id="rId4" Type="http://schemas.openxmlformats.org/officeDocument/2006/relationships/image" Target="../media/image32.jpeg"/></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36.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37.xml"/><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3" Type="http://schemas.openxmlformats.org/officeDocument/2006/relationships/image" Target="../media/image35.gif"/><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39.xml"/><Relationship Id="rId1" Type="http://schemas.openxmlformats.org/officeDocument/2006/relationships/slideLayout" Target="../slideLayouts/slideLayout13.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41.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7.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ctrTitle"/>
          </p:nvPr>
        </p:nvSpPr>
        <p:spPr>
          <a:xfrm>
            <a:off x="762000" y="1295400"/>
            <a:ext cx="7681913" cy="4114800"/>
          </a:xfrm>
        </p:spPr>
        <p:txBody>
          <a:bodyPr/>
          <a:lstStyle/>
          <a:p>
            <a:pPr eaLnBrk="1" hangingPunct="1"/>
            <a:r>
              <a:rPr lang="en-US" sz="5400" smtClean="0">
                <a:latin typeface="Palatino Linotype" pitchFamily="18" charset="0"/>
              </a:rPr>
              <a:t/>
            </a:r>
            <a:br>
              <a:rPr lang="en-US" sz="5400" smtClean="0">
                <a:latin typeface="Palatino Linotype" pitchFamily="18" charset="0"/>
              </a:rPr>
            </a:br>
            <a:r>
              <a:rPr lang="en-US" sz="5400" smtClean="0">
                <a:latin typeface="Palatino Linotype" pitchFamily="18" charset="0"/>
              </a:rPr>
              <a:t>Vision</a:t>
            </a:r>
            <a:br>
              <a:rPr lang="en-US" sz="5400" smtClean="0">
                <a:latin typeface="Palatino Linotype" pitchFamily="18" charset="0"/>
              </a:rPr>
            </a:br>
            <a:r>
              <a:rPr lang="en-US" sz="5400" smtClean="0">
                <a:latin typeface="Palatino Linotype" pitchFamily="18" charset="0"/>
              </a:rPr>
              <a:t/>
            </a:r>
            <a:br>
              <a:rPr lang="en-US" sz="5400" smtClean="0">
                <a:latin typeface="Palatino Linotype" pitchFamily="18" charset="0"/>
              </a:rPr>
            </a:br>
            <a:endParaRPr lang="en-US" sz="2500" smtClean="0">
              <a:latin typeface="Palatino Linotype" pitchFamily="18" charset="0"/>
            </a:endParaRPr>
          </a:p>
        </p:txBody>
      </p:sp>
      <p:sp>
        <p:nvSpPr>
          <p:cNvPr id="2" name="Slide Number Placeholder 5"/>
          <p:cNvSpPr>
            <a:spLocks noGrp="1"/>
          </p:cNvSpPr>
          <p:nvPr>
            <p:ph type="sldNum" sz="quarter" idx="12"/>
          </p:nvPr>
        </p:nvSpPr>
        <p:spPr/>
        <p:txBody>
          <a:bodyPr/>
          <a:lstStyle/>
          <a:p>
            <a:pPr>
              <a:defRPr/>
            </a:pPr>
            <a:fld id="{6F512929-DCCE-40A7-8F55-C61B5C6F41BB}" type="slidenum">
              <a:rPr lang="en-US"/>
              <a:pPr>
                <a:defRPr/>
              </a:pPr>
              <a:t>1</a:t>
            </a:fld>
            <a:endParaRPr lang="en-US"/>
          </a:p>
        </p:txBody>
      </p:sp>
    </p:spTree>
    <p:extLst>
      <p:ext uri="{BB962C8B-B14F-4D97-AF65-F5344CB8AC3E}">
        <p14:creationId xmlns:p14="http://schemas.microsoft.com/office/powerpoint/2010/main" val="95676053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p:txBody>
          <a:bodyPr>
            <a:normAutofit/>
          </a:bodyPr>
          <a:lstStyle/>
          <a:p>
            <a:pPr eaLnBrk="1" hangingPunct="1"/>
            <a:r>
              <a:rPr lang="en-US" sz="4000" dirty="0" smtClean="0">
                <a:latin typeface="Palatino Linotype" pitchFamily="18" charset="0"/>
              </a:rPr>
              <a:t>The Retina &amp; </a:t>
            </a:r>
            <a:r>
              <a:rPr lang="en-US" sz="4000" dirty="0" err="1" smtClean="0">
                <a:latin typeface="Palatino Linotype" pitchFamily="18" charset="0"/>
              </a:rPr>
              <a:t>Phototransduction</a:t>
            </a:r>
            <a:endParaRPr lang="en-US" sz="4000" dirty="0" smtClean="0">
              <a:latin typeface="Palatino Linotype" pitchFamily="18" charset="0"/>
            </a:endParaRPr>
          </a:p>
        </p:txBody>
      </p:sp>
      <p:sp>
        <p:nvSpPr>
          <p:cNvPr id="33795" name="Rectangle 3"/>
          <p:cNvSpPr>
            <a:spLocks noGrp="1" noChangeArrowheads="1"/>
          </p:cNvSpPr>
          <p:nvPr>
            <p:ph idx="1"/>
          </p:nvPr>
        </p:nvSpPr>
        <p:spPr>
          <a:xfrm>
            <a:off x="76200" y="1600200"/>
            <a:ext cx="4191000" cy="4343400"/>
          </a:xfrm>
        </p:spPr>
        <p:txBody>
          <a:bodyPr/>
          <a:lstStyle/>
          <a:p>
            <a:pPr marL="0" indent="0" eaLnBrk="1" hangingPunct="1">
              <a:lnSpc>
                <a:spcPct val="90000"/>
              </a:lnSpc>
              <a:buFont typeface="Wingdings" pitchFamily="2" charset="2"/>
              <a:buNone/>
            </a:pPr>
            <a:r>
              <a:rPr lang="en-US" sz="2800" dirty="0" smtClean="0">
                <a:solidFill>
                  <a:srgbClr val="0000FF"/>
                </a:solidFill>
                <a:latin typeface="Palatino Linotype" pitchFamily="18" charset="0"/>
              </a:rPr>
              <a:t>Retina:</a:t>
            </a:r>
            <a:r>
              <a:rPr lang="en-US" sz="2800" dirty="0" smtClean="0">
                <a:latin typeface="Palatino Linotype" pitchFamily="18" charset="0"/>
              </a:rPr>
              <a:t> inner surface of the eye </a:t>
            </a:r>
          </a:p>
          <a:p>
            <a:pPr>
              <a:lnSpc>
                <a:spcPct val="90000"/>
              </a:lnSpc>
            </a:pPr>
            <a:r>
              <a:rPr lang="en-US" sz="2800" dirty="0" smtClean="0">
                <a:latin typeface="Palatino Linotype" pitchFamily="18" charset="0"/>
              </a:rPr>
              <a:t>receptor rods </a:t>
            </a:r>
          </a:p>
          <a:p>
            <a:pPr>
              <a:lnSpc>
                <a:spcPct val="90000"/>
              </a:lnSpc>
            </a:pPr>
            <a:r>
              <a:rPr lang="en-US" sz="2800" dirty="0" smtClean="0">
                <a:latin typeface="Palatino Linotype" pitchFamily="18" charset="0"/>
              </a:rPr>
              <a:t>cones </a:t>
            </a:r>
          </a:p>
        </p:txBody>
      </p:sp>
      <p:sp>
        <p:nvSpPr>
          <p:cNvPr id="2" name="Slide Number Placeholder 5"/>
          <p:cNvSpPr>
            <a:spLocks noGrp="1"/>
          </p:cNvSpPr>
          <p:nvPr>
            <p:ph type="sldNum" sz="quarter" idx="12"/>
          </p:nvPr>
        </p:nvSpPr>
        <p:spPr/>
        <p:txBody>
          <a:bodyPr/>
          <a:lstStyle/>
          <a:p>
            <a:pPr>
              <a:defRPr/>
            </a:pPr>
            <a:fld id="{6EF22CBF-5443-4F3D-868A-2A150097BAAC}" type="slidenum">
              <a:rPr lang="en-US"/>
              <a:pPr>
                <a:defRPr/>
              </a:pPr>
              <a:t>10</a:t>
            </a:fld>
            <a:endParaRPr lang="en-US"/>
          </a:p>
        </p:txBody>
      </p:sp>
      <p:pic>
        <p:nvPicPr>
          <p:cNvPr id="33797" name="Picture 4" descr="figure-12-0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46525" y="1447800"/>
            <a:ext cx="4968875" cy="4397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68702918"/>
      </p:ext>
    </p:extLst>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p:txBody>
          <a:bodyPr/>
          <a:lstStyle/>
          <a:p>
            <a:pPr eaLnBrk="1" hangingPunct="1"/>
            <a:r>
              <a:rPr lang="en-US" sz="4000" smtClean="0">
                <a:latin typeface="Palatino Linotype" pitchFamily="18" charset="0"/>
              </a:rPr>
              <a:t>Photoreceptors:  Cones &amp; Rods</a:t>
            </a:r>
          </a:p>
        </p:txBody>
      </p:sp>
      <p:pic>
        <p:nvPicPr>
          <p:cNvPr id="34819" name="Picture 6" descr="12673_MyersPsy8e_5UN07"/>
          <p:cNvPicPr>
            <a:picLocks noGrp="1" noChangeAspect="1" noChangeArrowheads="1"/>
          </p:cNvPicPr>
          <p:nvPr>
            <p:ph sz="half" idx="1"/>
          </p:nvPr>
        </p:nvPicPr>
        <p:blipFill>
          <a:blip r:embed="rId3" cstate="print">
            <a:extLst>
              <a:ext uri="{28A0092B-C50C-407E-A947-70E740481C1C}">
                <a14:useLocalDpi xmlns:a14="http://schemas.microsoft.com/office/drawing/2010/main" val="0"/>
              </a:ext>
            </a:extLst>
          </a:blip>
          <a:srcRect/>
          <a:stretch>
            <a:fillRect/>
          </a:stretch>
        </p:blipFill>
        <p:spPr>
          <a:xfrm>
            <a:off x="304800" y="1981200"/>
            <a:ext cx="4038600" cy="3265488"/>
          </a:xfrm>
          <a:noFill/>
        </p:spPr>
      </p:pic>
      <p:pic>
        <p:nvPicPr>
          <p:cNvPr id="34820" name="Picture 8" descr="12673_MyersPsy8e_Table_5"/>
          <p:cNvPicPr>
            <a:picLocks noGrp="1" noChangeAspect="1" noChangeArrowheads="1"/>
          </p:cNvPicPr>
          <p:nvPr>
            <p:ph sz="half" idx="2"/>
          </p:nvPr>
        </p:nvPicPr>
        <p:blipFill>
          <a:blip r:embed="rId4">
            <a:extLst>
              <a:ext uri="{28A0092B-C50C-407E-A947-70E740481C1C}">
                <a14:useLocalDpi xmlns:a14="http://schemas.microsoft.com/office/drawing/2010/main" val="0"/>
              </a:ext>
            </a:extLst>
          </a:blip>
          <a:srcRect t="10533"/>
          <a:stretch>
            <a:fillRect/>
          </a:stretch>
        </p:blipFill>
        <p:spPr>
          <a:xfrm>
            <a:off x="4800600" y="1828800"/>
            <a:ext cx="4038600" cy="3573463"/>
          </a:xfrm>
          <a:noFill/>
        </p:spPr>
      </p:pic>
      <p:sp>
        <p:nvSpPr>
          <p:cNvPr id="2" name="Slide Number Placeholder 6"/>
          <p:cNvSpPr>
            <a:spLocks noGrp="1"/>
          </p:cNvSpPr>
          <p:nvPr>
            <p:ph type="sldNum" sz="quarter" idx="12"/>
          </p:nvPr>
        </p:nvSpPr>
        <p:spPr/>
        <p:txBody>
          <a:bodyPr/>
          <a:lstStyle/>
          <a:p>
            <a:pPr>
              <a:defRPr/>
            </a:pPr>
            <a:fld id="{A2C93F87-32C7-4E6B-9E61-2209E7AD286D}" type="slidenum">
              <a:rPr lang="en-US"/>
              <a:pPr>
                <a:defRPr/>
              </a:pPr>
              <a:t>11</a:t>
            </a:fld>
            <a:endParaRPr lang="en-US"/>
          </a:p>
        </p:txBody>
      </p:sp>
      <p:sp>
        <p:nvSpPr>
          <p:cNvPr id="34822" name="Text Box 10"/>
          <p:cNvSpPr txBox="1">
            <a:spLocks noChangeArrowheads="1"/>
          </p:cNvSpPr>
          <p:nvPr/>
        </p:nvSpPr>
        <p:spPr bwMode="auto">
          <a:xfrm>
            <a:off x="304800" y="5257800"/>
            <a:ext cx="2828925"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1200">
                <a:latin typeface="Times New Roman" charset="0"/>
              </a:rPr>
              <a:t>E.R. Lewis, Y.Y. Zeevi, F.S Werblin, 1969</a:t>
            </a:r>
          </a:p>
        </p:txBody>
      </p:sp>
    </p:spTree>
    <p:extLst>
      <p:ext uri="{BB962C8B-B14F-4D97-AF65-F5344CB8AC3E}">
        <p14:creationId xmlns:p14="http://schemas.microsoft.com/office/powerpoint/2010/main" val="36456427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p:txBody>
          <a:bodyPr/>
          <a:lstStyle/>
          <a:p>
            <a:pPr eaLnBrk="1" hangingPunct="1"/>
            <a:r>
              <a:rPr lang="en-US" sz="4000" smtClean="0">
                <a:latin typeface="Palatino Linotype" pitchFamily="18" charset="0"/>
              </a:rPr>
              <a:t>Bipolar &amp; Ganglion Cells</a:t>
            </a:r>
          </a:p>
        </p:txBody>
      </p:sp>
      <p:pic>
        <p:nvPicPr>
          <p:cNvPr id="35843" name="Picture 3" descr="figure 05-07"/>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l="37585" t="18518" r="23567" b="44444"/>
          <a:stretch>
            <a:fillRect/>
          </a:stretch>
        </p:blipFill>
        <p:spPr>
          <a:xfrm>
            <a:off x="2347913" y="3027363"/>
            <a:ext cx="4405312" cy="3525837"/>
          </a:xfrm>
          <a:noFill/>
        </p:spPr>
      </p:pic>
      <p:sp>
        <p:nvSpPr>
          <p:cNvPr id="2" name="Slide Number Placeholder 5"/>
          <p:cNvSpPr>
            <a:spLocks noGrp="1"/>
          </p:cNvSpPr>
          <p:nvPr>
            <p:ph type="sldNum" sz="quarter" idx="12"/>
          </p:nvPr>
        </p:nvSpPr>
        <p:spPr/>
        <p:txBody>
          <a:bodyPr/>
          <a:lstStyle/>
          <a:p>
            <a:pPr>
              <a:defRPr/>
            </a:pPr>
            <a:fld id="{6D0CC761-0FDA-49F3-A1B8-963E69F8D4F8}" type="slidenum">
              <a:rPr lang="en-US"/>
              <a:pPr>
                <a:defRPr/>
              </a:pPr>
              <a:t>12</a:t>
            </a:fld>
            <a:endParaRPr lang="en-US"/>
          </a:p>
        </p:txBody>
      </p:sp>
      <p:sp>
        <p:nvSpPr>
          <p:cNvPr id="35845" name="Rectangle 4"/>
          <p:cNvSpPr>
            <a:spLocks noChangeArrowheads="1"/>
          </p:cNvSpPr>
          <p:nvPr/>
        </p:nvSpPr>
        <p:spPr bwMode="auto">
          <a:xfrm>
            <a:off x="495300" y="1524000"/>
            <a:ext cx="8153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ctr">
              <a:spcBef>
                <a:spcPct val="20000"/>
              </a:spcBef>
              <a:buFont typeface="Wingdings" pitchFamily="2" charset="2"/>
              <a:buNone/>
            </a:pPr>
            <a:r>
              <a:rPr lang="en-US" sz="2800">
                <a:latin typeface="Palatino Linotype" pitchFamily="18" charset="0"/>
              </a:rPr>
              <a:t>Bipolar cells receive messages from photoreceptors and transmit them to ganglion cells, which are for the optic nerve.</a:t>
            </a:r>
          </a:p>
        </p:txBody>
      </p:sp>
    </p:spTree>
    <p:extLst>
      <p:ext uri="{BB962C8B-B14F-4D97-AF65-F5344CB8AC3E}">
        <p14:creationId xmlns:p14="http://schemas.microsoft.com/office/powerpoint/2010/main" val="80470281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p:txBody>
          <a:bodyPr/>
          <a:lstStyle/>
          <a:p>
            <a:pPr eaLnBrk="1" hangingPunct="1"/>
            <a:r>
              <a:rPr lang="en-US" sz="4000" smtClean="0">
                <a:solidFill>
                  <a:srgbClr val="00B050"/>
                </a:solidFill>
                <a:latin typeface="Palatino Linotype" pitchFamily="18" charset="0"/>
              </a:rPr>
              <a:t>Visual Information Processing</a:t>
            </a:r>
          </a:p>
        </p:txBody>
      </p:sp>
      <p:pic>
        <p:nvPicPr>
          <p:cNvPr id="38915" name="Picture 4" descr="figure-12-07"/>
          <p:cNvPicPr>
            <a:picLocks noGrp="1" noChangeAspect="1" noChangeArrowheads="1"/>
          </p:cNvPicPr>
          <p:nvPr>
            <p:ph idx="1"/>
          </p:nvPr>
        </p:nvPicPr>
        <p:blipFill>
          <a:blip r:embed="rId3" cstate="print">
            <a:extLst>
              <a:ext uri="{28A0092B-C50C-407E-A947-70E740481C1C}">
                <a14:useLocalDpi xmlns:a14="http://schemas.microsoft.com/office/drawing/2010/main" val="0"/>
              </a:ext>
            </a:extLst>
          </a:blip>
          <a:srcRect/>
          <a:stretch>
            <a:fillRect/>
          </a:stretch>
        </p:blipFill>
        <p:spPr>
          <a:xfrm>
            <a:off x="914400" y="1371600"/>
            <a:ext cx="7104906" cy="5205413"/>
          </a:xfrm>
          <a:noFill/>
        </p:spPr>
      </p:pic>
      <p:sp>
        <p:nvSpPr>
          <p:cNvPr id="2" name="Slide Number Placeholder 5"/>
          <p:cNvSpPr>
            <a:spLocks noGrp="1"/>
          </p:cNvSpPr>
          <p:nvPr>
            <p:ph type="sldNum" sz="quarter" idx="12"/>
          </p:nvPr>
        </p:nvSpPr>
        <p:spPr/>
        <p:txBody>
          <a:bodyPr/>
          <a:lstStyle/>
          <a:p>
            <a:pPr>
              <a:defRPr/>
            </a:pPr>
            <a:fld id="{9E92DB72-7EDF-44C0-A82E-130ED11B2D8F}" type="slidenum">
              <a:rPr lang="en-US"/>
              <a:pPr>
                <a:defRPr/>
              </a:pPr>
              <a:t>13</a:t>
            </a:fld>
            <a:endParaRPr lang="en-US"/>
          </a:p>
        </p:txBody>
      </p:sp>
      <p:cxnSp>
        <p:nvCxnSpPr>
          <p:cNvPr id="4" name="Straight Connector 3"/>
          <p:cNvCxnSpPr/>
          <p:nvPr/>
        </p:nvCxnSpPr>
        <p:spPr>
          <a:xfrm>
            <a:off x="4191000" y="1905000"/>
            <a:ext cx="228600" cy="198120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39820551"/>
      </p:ext>
    </p:extLst>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p:txBody>
          <a:bodyPr/>
          <a:lstStyle/>
          <a:p>
            <a:pPr eaLnBrk="1" hangingPunct="1"/>
            <a:r>
              <a:rPr lang="en-US" sz="4000" smtClean="0">
                <a:latin typeface="Palatino Linotype" pitchFamily="18" charset="0"/>
              </a:rPr>
              <a:t>Feature Detection:  Hubel &amp; Wiesel</a:t>
            </a:r>
          </a:p>
        </p:txBody>
      </p:sp>
      <p:sp>
        <p:nvSpPr>
          <p:cNvPr id="40962" name="Slide Number Placeholder 5"/>
          <p:cNvSpPr>
            <a:spLocks noGrp="1"/>
          </p:cNvSpPr>
          <p:nvPr>
            <p:ph type="sldNum" sz="quarter" idx="12"/>
          </p:nvPr>
        </p:nvSpPr>
        <p:spPr/>
        <p:txBody>
          <a:bodyPr/>
          <a:lstStyle/>
          <a:p>
            <a:pPr>
              <a:defRPr/>
            </a:pPr>
            <a:fld id="{5D9DCE71-ECC4-41E6-A648-D9481B8C96C7}" type="slidenum">
              <a:rPr lang="en-US"/>
              <a:pPr>
                <a:defRPr/>
              </a:pPr>
              <a:t>14</a:t>
            </a:fld>
            <a:endParaRPr lang="en-US"/>
          </a:p>
        </p:txBody>
      </p:sp>
      <p:sp>
        <p:nvSpPr>
          <p:cNvPr id="39941" name="Text Box 3"/>
          <p:cNvSpPr txBox="1">
            <a:spLocks noChangeArrowheads="1"/>
          </p:cNvSpPr>
          <p:nvPr/>
        </p:nvSpPr>
        <p:spPr bwMode="auto">
          <a:xfrm>
            <a:off x="590550" y="1598613"/>
            <a:ext cx="7924800" cy="1373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20000"/>
              </a:spcBef>
              <a:buFont typeface="Wingdings" pitchFamily="2" charset="2"/>
              <a:buNone/>
            </a:pPr>
            <a:r>
              <a:rPr lang="en-US" altLang="en-US" sz="2800" dirty="0">
                <a:latin typeface="Palatino Linotype" pitchFamily="18" charset="0"/>
              </a:rPr>
              <a:t>Nerve cells in the visual cortex respond to specific features, such as edges, angles, and movement.</a:t>
            </a:r>
          </a:p>
        </p:txBody>
      </p:sp>
    </p:spTree>
    <p:extLst>
      <p:ext uri="{BB962C8B-B14F-4D97-AF65-F5344CB8AC3E}">
        <p14:creationId xmlns:p14="http://schemas.microsoft.com/office/powerpoint/2010/main" val="296208289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p:txBody>
          <a:bodyPr/>
          <a:lstStyle/>
          <a:p>
            <a:pPr eaLnBrk="1" hangingPunct="1"/>
            <a:r>
              <a:rPr lang="en-US" sz="4000" smtClean="0">
                <a:latin typeface="Palatino Linotype" pitchFamily="18" charset="0"/>
              </a:rPr>
              <a:t>Shape Detection</a:t>
            </a:r>
          </a:p>
        </p:txBody>
      </p:sp>
      <p:pic>
        <p:nvPicPr>
          <p:cNvPr id="40963" name="Picture 6" descr="12673_MyersPsy8e_fig"/>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457200" y="2974975"/>
            <a:ext cx="8229600" cy="3883025"/>
          </a:xfrm>
          <a:noFill/>
        </p:spPr>
      </p:pic>
      <p:sp>
        <p:nvSpPr>
          <p:cNvPr id="41986" name="Slide Number Placeholder 5"/>
          <p:cNvSpPr>
            <a:spLocks noGrp="1"/>
          </p:cNvSpPr>
          <p:nvPr>
            <p:ph type="sldNum" sz="quarter" idx="12"/>
          </p:nvPr>
        </p:nvSpPr>
        <p:spPr/>
        <p:txBody>
          <a:bodyPr/>
          <a:lstStyle/>
          <a:p>
            <a:pPr>
              <a:defRPr/>
            </a:pPr>
            <a:fld id="{7D76D1BF-4C00-474B-AB3D-6BE5F791232B}" type="slidenum">
              <a:rPr lang="en-US"/>
              <a:pPr>
                <a:defRPr/>
              </a:pPr>
              <a:t>15</a:t>
            </a:fld>
            <a:endParaRPr lang="en-US"/>
          </a:p>
        </p:txBody>
      </p:sp>
      <p:sp>
        <p:nvSpPr>
          <p:cNvPr id="40965" name="Text Box 3"/>
          <p:cNvSpPr txBox="1">
            <a:spLocks noChangeArrowheads="1"/>
          </p:cNvSpPr>
          <p:nvPr/>
        </p:nvSpPr>
        <p:spPr bwMode="auto">
          <a:xfrm>
            <a:off x="590550" y="1598613"/>
            <a:ext cx="79248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20000"/>
              </a:spcBef>
              <a:buFont typeface="Wingdings" pitchFamily="2" charset="2"/>
              <a:buNone/>
            </a:pPr>
            <a:r>
              <a:rPr lang="en-US" altLang="en-US" sz="2800" dirty="0" err="1" smtClean="0">
                <a:latin typeface="Palatino Linotype" pitchFamily="18" charset="0"/>
              </a:rPr>
              <a:t>Supercell</a:t>
            </a:r>
            <a:r>
              <a:rPr lang="en-US" altLang="en-US" sz="2800" dirty="0" smtClean="0">
                <a:latin typeface="Palatino Linotype" pitchFamily="18" charset="0"/>
              </a:rPr>
              <a:t> clusters</a:t>
            </a:r>
            <a:endParaRPr lang="en-US" altLang="en-US" sz="2800" dirty="0">
              <a:latin typeface="Palatino Linotype" pitchFamily="18" charset="0"/>
            </a:endParaRPr>
          </a:p>
        </p:txBody>
      </p:sp>
    </p:spTree>
    <p:extLst>
      <p:ext uri="{BB962C8B-B14F-4D97-AF65-F5344CB8AC3E}">
        <p14:creationId xmlns:p14="http://schemas.microsoft.com/office/powerpoint/2010/main" val="312352192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375025"/>
            <a:ext cx="8534400" cy="60380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p:nvPr/>
        </p:nvSpPr>
        <p:spPr>
          <a:xfrm>
            <a:off x="609600" y="5992550"/>
            <a:ext cx="6096000" cy="923330"/>
          </a:xfrm>
          <a:prstGeom prst="rect">
            <a:avLst/>
          </a:prstGeom>
        </p:spPr>
        <p:txBody>
          <a:bodyPr wrap="square">
            <a:spAutoFit/>
          </a:bodyPr>
          <a:lstStyle/>
          <a:p>
            <a:r>
              <a:rPr lang="en-US" dirty="0" smtClean="0">
                <a:hlinkClick r:id="rId4"/>
              </a:rPr>
              <a:t>http://www.cnn.com/2013/05/23/showbiz/celebrity-news-gossip/brad-pitt-esquire-face-blindness</a:t>
            </a:r>
            <a:endParaRPr lang="en-US" dirty="0" smtClean="0"/>
          </a:p>
          <a:p>
            <a:endParaRPr lang="en-US" dirty="0"/>
          </a:p>
        </p:txBody>
      </p:sp>
    </p:spTree>
    <p:extLst>
      <p:ext uri="{BB962C8B-B14F-4D97-AF65-F5344CB8AC3E}">
        <p14:creationId xmlns:p14="http://schemas.microsoft.com/office/powerpoint/2010/main" val="23647554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3"/>
          <p:cNvSpPr>
            <a:spLocks noGrp="1" noChangeArrowheads="1"/>
          </p:cNvSpPr>
          <p:nvPr>
            <p:ph type="title"/>
          </p:nvPr>
        </p:nvSpPr>
        <p:spPr/>
        <p:txBody>
          <a:bodyPr/>
          <a:lstStyle/>
          <a:p>
            <a:pPr eaLnBrk="1" hangingPunct="1"/>
            <a:r>
              <a:rPr lang="en-US" sz="4000" dirty="0" smtClean="0">
                <a:latin typeface="Palatino Linotype" pitchFamily="18" charset="0"/>
              </a:rPr>
              <a:t>Parallel Processing</a:t>
            </a:r>
          </a:p>
        </p:txBody>
      </p:sp>
      <p:sp>
        <p:nvSpPr>
          <p:cNvPr id="2" name="Slide Number Placeholder 5"/>
          <p:cNvSpPr>
            <a:spLocks noGrp="1"/>
          </p:cNvSpPr>
          <p:nvPr>
            <p:ph type="sldNum" sz="quarter" idx="12"/>
          </p:nvPr>
        </p:nvSpPr>
        <p:spPr/>
        <p:txBody>
          <a:bodyPr/>
          <a:lstStyle/>
          <a:p>
            <a:pPr>
              <a:defRPr/>
            </a:pPr>
            <a:fld id="{CD9D8260-F58D-4869-A339-FD5AB0D3D042}" type="slidenum">
              <a:rPr lang="en-US"/>
              <a:pPr>
                <a:defRPr/>
              </a:pPr>
              <a:t>17</a:t>
            </a:fld>
            <a:endParaRPr lang="en-US"/>
          </a:p>
        </p:txBody>
      </p:sp>
      <p:pic>
        <p:nvPicPr>
          <p:cNvPr id="41989" name="Picture 2" descr="un05-p18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828800"/>
            <a:ext cx="9144000" cy="33124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86755754"/>
      </p:ext>
    </p:extLst>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p:txBody>
          <a:bodyPr/>
          <a:lstStyle/>
          <a:p>
            <a:pPr eaLnBrk="1" hangingPunct="1"/>
            <a:r>
              <a:rPr lang="en-US" sz="4000" smtClean="0">
                <a:latin typeface="Palatino Linotype" pitchFamily="18" charset="0"/>
              </a:rPr>
              <a:t>Receptors:  Tri-Chromatic Theory</a:t>
            </a:r>
          </a:p>
        </p:txBody>
      </p:sp>
      <p:sp>
        <p:nvSpPr>
          <p:cNvPr id="49154" name="Slide Number Placeholder 7"/>
          <p:cNvSpPr>
            <a:spLocks noGrp="1"/>
          </p:cNvSpPr>
          <p:nvPr>
            <p:ph type="sldNum" sz="quarter" idx="12"/>
          </p:nvPr>
        </p:nvSpPr>
        <p:spPr/>
        <p:txBody>
          <a:bodyPr/>
          <a:lstStyle/>
          <a:p>
            <a:pPr>
              <a:defRPr/>
            </a:pPr>
            <a:fld id="{0A5D27A8-ABB7-48A9-B391-12604029B5EB}" type="slidenum">
              <a:rPr lang="en-US" smtClean="0"/>
              <a:pPr>
                <a:defRPr/>
              </a:pPr>
              <a:t>18</a:t>
            </a:fld>
            <a:endParaRPr lang="en-US" smtClean="0"/>
          </a:p>
        </p:txBody>
      </p:sp>
      <p:sp>
        <p:nvSpPr>
          <p:cNvPr id="44036" name="Text Box 5"/>
          <p:cNvSpPr txBox="1">
            <a:spLocks noChangeArrowheads="1"/>
          </p:cNvSpPr>
          <p:nvPr/>
        </p:nvSpPr>
        <p:spPr bwMode="auto">
          <a:xfrm>
            <a:off x="6570662" y="1248064"/>
            <a:ext cx="811213"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dirty="0">
                <a:solidFill>
                  <a:srgbClr val="FF3300"/>
                </a:solidFill>
                <a:latin typeface="Palatino Linotype" pitchFamily="18" charset="0"/>
              </a:rPr>
              <a:t>Red</a:t>
            </a:r>
          </a:p>
          <a:p>
            <a:pPr algn="ctr" eaLnBrk="1" hangingPunct="1"/>
            <a:r>
              <a:rPr lang="en-US" dirty="0">
                <a:solidFill>
                  <a:srgbClr val="FF3300"/>
                </a:solidFill>
                <a:latin typeface="Palatino Linotype" pitchFamily="18" charset="0"/>
              </a:rPr>
              <a:t>Cones</a:t>
            </a:r>
          </a:p>
        </p:txBody>
      </p:sp>
      <p:sp>
        <p:nvSpPr>
          <p:cNvPr id="44037" name="Text Box 6"/>
          <p:cNvSpPr txBox="1">
            <a:spLocks noChangeArrowheads="1"/>
          </p:cNvSpPr>
          <p:nvPr/>
        </p:nvSpPr>
        <p:spPr bwMode="auto">
          <a:xfrm>
            <a:off x="4208462" y="1248064"/>
            <a:ext cx="811212"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dirty="0">
                <a:solidFill>
                  <a:srgbClr val="008000"/>
                </a:solidFill>
                <a:latin typeface="Palatino Linotype" pitchFamily="18" charset="0"/>
              </a:rPr>
              <a:t>Green</a:t>
            </a:r>
          </a:p>
          <a:p>
            <a:pPr algn="ctr" eaLnBrk="1" hangingPunct="1"/>
            <a:r>
              <a:rPr lang="en-US" dirty="0">
                <a:solidFill>
                  <a:srgbClr val="008000"/>
                </a:solidFill>
                <a:latin typeface="Palatino Linotype" pitchFamily="18" charset="0"/>
              </a:rPr>
              <a:t>Cones</a:t>
            </a:r>
          </a:p>
        </p:txBody>
      </p:sp>
      <p:sp>
        <p:nvSpPr>
          <p:cNvPr id="44038" name="Text Box 8"/>
          <p:cNvSpPr txBox="1">
            <a:spLocks noChangeArrowheads="1"/>
          </p:cNvSpPr>
          <p:nvPr/>
        </p:nvSpPr>
        <p:spPr bwMode="auto">
          <a:xfrm>
            <a:off x="6594475" y="5721926"/>
            <a:ext cx="7874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sz="2000" dirty="0">
                <a:latin typeface="Palatino Linotype" pitchFamily="18" charset="0"/>
              </a:rPr>
              <a:t>Long</a:t>
            </a:r>
          </a:p>
          <a:p>
            <a:pPr algn="ctr" eaLnBrk="1" hangingPunct="1"/>
            <a:r>
              <a:rPr lang="en-US" sz="2000" dirty="0">
                <a:latin typeface="Palatino Linotype" pitchFamily="18" charset="0"/>
              </a:rPr>
              <a:t>wave</a:t>
            </a:r>
          </a:p>
        </p:txBody>
      </p:sp>
      <p:sp>
        <p:nvSpPr>
          <p:cNvPr id="44039" name="Text Box 9"/>
          <p:cNvSpPr txBox="1">
            <a:spLocks noChangeArrowheads="1"/>
          </p:cNvSpPr>
          <p:nvPr/>
        </p:nvSpPr>
        <p:spPr bwMode="auto">
          <a:xfrm>
            <a:off x="4037805" y="5715000"/>
            <a:ext cx="1152525"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sz="2000" dirty="0">
                <a:latin typeface="Palatino Linotype" pitchFamily="18" charset="0"/>
              </a:rPr>
              <a:t>Medium</a:t>
            </a:r>
          </a:p>
          <a:p>
            <a:pPr algn="ctr" eaLnBrk="1" hangingPunct="1"/>
            <a:r>
              <a:rPr lang="en-US" sz="2000" dirty="0">
                <a:latin typeface="Palatino Linotype" pitchFamily="18" charset="0"/>
              </a:rPr>
              <a:t>wave</a:t>
            </a:r>
          </a:p>
        </p:txBody>
      </p:sp>
      <p:sp>
        <p:nvSpPr>
          <p:cNvPr id="44040" name="Text Box 10"/>
          <p:cNvSpPr txBox="1">
            <a:spLocks noChangeArrowheads="1"/>
          </p:cNvSpPr>
          <p:nvPr/>
        </p:nvSpPr>
        <p:spPr bwMode="auto">
          <a:xfrm>
            <a:off x="1856220" y="5714999"/>
            <a:ext cx="7874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2000" dirty="0">
                <a:latin typeface="Palatino Linotype" pitchFamily="18" charset="0"/>
              </a:rPr>
              <a:t>Short</a:t>
            </a:r>
          </a:p>
          <a:p>
            <a:pPr eaLnBrk="1" hangingPunct="1"/>
            <a:r>
              <a:rPr lang="en-US" sz="2000" dirty="0">
                <a:latin typeface="Palatino Linotype" pitchFamily="18" charset="0"/>
              </a:rPr>
              <a:t>wave</a:t>
            </a:r>
          </a:p>
        </p:txBody>
      </p:sp>
      <p:sp>
        <p:nvSpPr>
          <p:cNvPr id="44042" name="Text Box 13"/>
          <p:cNvSpPr txBox="1">
            <a:spLocks noChangeArrowheads="1"/>
          </p:cNvSpPr>
          <p:nvPr/>
        </p:nvSpPr>
        <p:spPr bwMode="auto">
          <a:xfrm>
            <a:off x="1846262" y="1187450"/>
            <a:ext cx="811213"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dirty="0">
                <a:solidFill>
                  <a:srgbClr val="0000FF"/>
                </a:solidFill>
                <a:latin typeface="Palatino Linotype" pitchFamily="18" charset="0"/>
              </a:rPr>
              <a:t>Blue</a:t>
            </a:r>
          </a:p>
          <a:p>
            <a:pPr algn="ctr" eaLnBrk="1" hangingPunct="1"/>
            <a:r>
              <a:rPr lang="en-US" dirty="0">
                <a:solidFill>
                  <a:srgbClr val="0000FF"/>
                </a:solidFill>
                <a:latin typeface="Palatino Linotype" pitchFamily="18" charset="0"/>
              </a:rPr>
              <a:t>Cones</a:t>
            </a:r>
          </a:p>
        </p:txBody>
      </p:sp>
      <p:sp>
        <p:nvSpPr>
          <p:cNvPr id="44043" name="Freeform 14"/>
          <p:cNvSpPr>
            <a:spLocks/>
          </p:cNvSpPr>
          <p:nvPr/>
        </p:nvSpPr>
        <p:spPr bwMode="auto">
          <a:xfrm>
            <a:off x="1981200" y="1828800"/>
            <a:ext cx="541338" cy="3695700"/>
          </a:xfrm>
          <a:custGeom>
            <a:avLst/>
            <a:gdLst>
              <a:gd name="T0" fmla="*/ 2147483647 w 341"/>
              <a:gd name="T1" fmla="*/ 2147483647 h 2328"/>
              <a:gd name="T2" fmla="*/ 2147483647 w 341"/>
              <a:gd name="T3" fmla="*/ 2147483647 h 2328"/>
              <a:gd name="T4" fmla="*/ 2147483647 w 341"/>
              <a:gd name="T5" fmla="*/ 2147483647 h 2328"/>
              <a:gd name="T6" fmla="*/ 2147483647 w 341"/>
              <a:gd name="T7" fmla="*/ 2147483647 h 2328"/>
              <a:gd name="T8" fmla="*/ 2147483647 w 341"/>
              <a:gd name="T9" fmla="*/ 2147483647 h 2328"/>
              <a:gd name="T10" fmla="*/ 2147483647 w 341"/>
              <a:gd name="T11" fmla="*/ 2147483647 h 2328"/>
              <a:gd name="T12" fmla="*/ 2147483647 w 341"/>
              <a:gd name="T13" fmla="*/ 2147483647 h 2328"/>
              <a:gd name="T14" fmla="*/ 2147483647 w 341"/>
              <a:gd name="T15" fmla="*/ 2147483647 h 2328"/>
              <a:gd name="T16" fmla="*/ 2147483647 w 341"/>
              <a:gd name="T17" fmla="*/ 2147483647 h 2328"/>
              <a:gd name="T18" fmla="*/ 2147483647 w 341"/>
              <a:gd name="T19" fmla="*/ 2147483647 h 2328"/>
              <a:gd name="T20" fmla="*/ 2147483647 w 341"/>
              <a:gd name="T21" fmla="*/ 2147483647 h 2328"/>
              <a:gd name="T22" fmla="*/ 0 w 341"/>
              <a:gd name="T23" fmla="*/ 2147483647 h 2328"/>
              <a:gd name="T24" fmla="*/ 2147483647 w 341"/>
              <a:gd name="T25" fmla="*/ 2147483647 h 2328"/>
              <a:gd name="T26" fmla="*/ 2147483647 w 341"/>
              <a:gd name="T27" fmla="*/ 2147483647 h 2328"/>
              <a:gd name="T28" fmla="*/ 2147483647 w 341"/>
              <a:gd name="T29" fmla="*/ 2147483647 h 2328"/>
              <a:gd name="T30" fmla="*/ 2147483647 w 341"/>
              <a:gd name="T31" fmla="*/ 2147483647 h 2328"/>
              <a:gd name="T32" fmla="*/ 2147483647 w 341"/>
              <a:gd name="T33" fmla="*/ 2147483647 h 2328"/>
              <a:gd name="T34" fmla="*/ 2147483647 w 341"/>
              <a:gd name="T35" fmla="*/ 2147483647 h 2328"/>
              <a:gd name="T36" fmla="*/ 2147483647 w 341"/>
              <a:gd name="T37" fmla="*/ 2147483647 h 2328"/>
              <a:gd name="T38" fmla="*/ 2147483647 w 341"/>
              <a:gd name="T39" fmla="*/ 2147483647 h 2328"/>
              <a:gd name="T40" fmla="*/ 2147483647 w 341"/>
              <a:gd name="T41" fmla="*/ 2147483647 h 2328"/>
              <a:gd name="T42" fmla="*/ 2147483647 w 341"/>
              <a:gd name="T43" fmla="*/ 2147483647 h 2328"/>
              <a:gd name="T44" fmla="*/ 2147483647 w 341"/>
              <a:gd name="T45" fmla="*/ 2147483647 h 2328"/>
              <a:gd name="T46" fmla="*/ 2147483647 w 341"/>
              <a:gd name="T47" fmla="*/ 2147483647 h 2328"/>
              <a:gd name="T48" fmla="*/ 2147483647 w 341"/>
              <a:gd name="T49" fmla="*/ 2147483647 h 2328"/>
              <a:gd name="T50" fmla="*/ 2147483647 w 341"/>
              <a:gd name="T51" fmla="*/ 2147483647 h 2328"/>
              <a:gd name="T52" fmla="*/ 2147483647 w 341"/>
              <a:gd name="T53" fmla="*/ 2147483647 h 2328"/>
              <a:gd name="T54" fmla="*/ 2147483647 w 341"/>
              <a:gd name="T55" fmla="*/ 2147483647 h 2328"/>
              <a:gd name="T56" fmla="*/ 2147483647 w 341"/>
              <a:gd name="T57" fmla="*/ 2147483647 h 2328"/>
              <a:gd name="T58" fmla="*/ 2147483647 w 341"/>
              <a:gd name="T59" fmla="*/ 2147483647 h 2328"/>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341"/>
              <a:gd name="T91" fmla="*/ 0 h 2328"/>
              <a:gd name="T92" fmla="*/ 341 w 341"/>
              <a:gd name="T93" fmla="*/ 2328 h 2328"/>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341" h="2328">
                <a:moveTo>
                  <a:pt x="192" y="2207"/>
                </a:moveTo>
                <a:cubicBezTo>
                  <a:pt x="193" y="2224"/>
                  <a:pt x="234" y="2237"/>
                  <a:pt x="234" y="2237"/>
                </a:cubicBezTo>
                <a:cubicBezTo>
                  <a:pt x="261" y="2264"/>
                  <a:pt x="292" y="2278"/>
                  <a:pt x="318" y="2309"/>
                </a:cubicBezTo>
                <a:cubicBezTo>
                  <a:pt x="324" y="2322"/>
                  <a:pt x="294" y="2307"/>
                  <a:pt x="270" y="2294"/>
                </a:cubicBezTo>
                <a:cubicBezTo>
                  <a:pt x="246" y="2279"/>
                  <a:pt x="214" y="2262"/>
                  <a:pt x="204" y="2258"/>
                </a:cubicBezTo>
                <a:cubicBezTo>
                  <a:pt x="191" y="2263"/>
                  <a:pt x="198" y="2328"/>
                  <a:pt x="192" y="2327"/>
                </a:cubicBezTo>
                <a:cubicBezTo>
                  <a:pt x="178" y="2327"/>
                  <a:pt x="168" y="2257"/>
                  <a:pt x="168" y="2255"/>
                </a:cubicBezTo>
                <a:cubicBezTo>
                  <a:pt x="140" y="2297"/>
                  <a:pt x="156" y="2283"/>
                  <a:pt x="126" y="2303"/>
                </a:cubicBezTo>
                <a:cubicBezTo>
                  <a:pt x="117" y="2306"/>
                  <a:pt x="143" y="2252"/>
                  <a:pt x="134" y="2248"/>
                </a:cubicBezTo>
                <a:cubicBezTo>
                  <a:pt x="121" y="2242"/>
                  <a:pt x="86" y="2277"/>
                  <a:pt x="72" y="2279"/>
                </a:cubicBezTo>
                <a:cubicBezTo>
                  <a:pt x="74" y="2271"/>
                  <a:pt x="81" y="2244"/>
                  <a:pt x="78" y="2236"/>
                </a:cubicBezTo>
                <a:cubicBezTo>
                  <a:pt x="66" y="2233"/>
                  <a:pt x="3" y="2266"/>
                  <a:pt x="0" y="2261"/>
                </a:cubicBezTo>
                <a:cubicBezTo>
                  <a:pt x="3" y="2256"/>
                  <a:pt x="40" y="2234"/>
                  <a:pt x="60" y="2225"/>
                </a:cubicBezTo>
                <a:cubicBezTo>
                  <a:pt x="72" y="2220"/>
                  <a:pt x="122" y="2210"/>
                  <a:pt x="122" y="2210"/>
                </a:cubicBezTo>
                <a:cubicBezTo>
                  <a:pt x="136" y="2112"/>
                  <a:pt x="141" y="1755"/>
                  <a:pt x="144" y="1637"/>
                </a:cubicBezTo>
                <a:cubicBezTo>
                  <a:pt x="144" y="1509"/>
                  <a:pt x="143" y="1506"/>
                  <a:pt x="120" y="1439"/>
                </a:cubicBezTo>
                <a:cubicBezTo>
                  <a:pt x="98" y="1395"/>
                  <a:pt x="13" y="1388"/>
                  <a:pt x="6" y="1235"/>
                </a:cubicBezTo>
                <a:cubicBezTo>
                  <a:pt x="0" y="1102"/>
                  <a:pt x="52" y="651"/>
                  <a:pt x="78" y="521"/>
                </a:cubicBezTo>
                <a:cubicBezTo>
                  <a:pt x="79" y="486"/>
                  <a:pt x="143" y="480"/>
                  <a:pt x="162" y="455"/>
                </a:cubicBezTo>
                <a:cubicBezTo>
                  <a:pt x="120" y="436"/>
                  <a:pt x="116" y="442"/>
                  <a:pt x="90" y="425"/>
                </a:cubicBezTo>
                <a:cubicBezTo>
                  <a:pt x="78" y="390"/>
                  <a:pt x="88" y="294"/>
                  <a:pt x="90" y="245"/>
                </a:cubicBezTo>
                <a:cubicBezTo>
                  <a:pt x="103" y="178"/>
                  <a:pt x="138" y="0"/>
                  <a:pt x="168" y="23"/>
                </a:cubicBezTo>
                <a:cubicBezTo>
                  <a:pt x="234" y="65"/>
                  <a:pt x="276" y="275"/>
                  <a:pt x="270" y="383"/>
                </a:cubicBezTo>
                <a:cubicBezTo>
                  <a:pt x="268" y="445"/>
                  <a:pt x="228" y="387"/>
                  <a:pt x="228" y="449"/>
                </a:cubicBezTo>
                <a:cubicBezTo>
                  <a:pt x="228" y="507"/>
                  <a:pt x="219" y="498"/>
                  <a:pt x="252" y="509"/>
                </a:cubicBezTo>
                <a:cubicBezTo>
                  <a:pt x="265" y="585"/>
                  <a:pt x="322" y="813"/>
                  <a:pt x="330" y="899"/>
                </a:cubicBezTo>
                <a:cubicBezTo>
                  <a:pt x="341" y="1005"/>
                  <a:pt x="327" y="1071"/>
                  <a:pt x="318" y="1145"/>
                </a:cubicBezTo>
                <a:cubicBezTo>
                  <a:pt x="301" y="1235"/>
                  <a:pt x="247" y="1358"/>
                  <a:pt x="228" y="1439"/>
                </a:cubicBezTo>
                <a:cubicBezTo>
                  <a:pt x="216" y="1487"/>
                  <a:pt x="199" y="1527"/>
                  <a:pt x="201" y="1634"/>
                </a:cubicBezTo>
                <a:cubicBezTo>
                  <a:pt x="195" y="1762"/>
                  <a:pt x="187" y="2107"/>
                  <a:pt x="192" y="2207"/>
                </a:cubicBezTo>
                <a:close/>
              </a:path>
            </a:pathLst>
          </a:custGeom>
          <a:solidFill>
            <a:srgbClr val="0000FF"/>
          </a:solidFill>
          <a:ln w="9525">
            <a:solidFill>
              <a:srgbClr val="0000C0"/>
            </a:solidFill>
            <a:round/>
            <a:headEnd/>
            <a:tailEnd/>
          </a:ln>
        </p:spPr>
        <p:txBody>
          <a:bodyPr/>
          <a:lstStyle/>
          <a:p>
            <a:endParaRPr lang="en-US"/>
          </a:p>
        </p:txBody>
      </p:sp>
      <p:sp>
        <p:nvSpPr>
          <p:cNvPr id="44044" name="Freeform 18"/>
          <p:cNvSpPr>
            <a:spLocks/>
          </p:cNvSpPr>
          <p:nvPr/>
        </p:nvSpPr>
        <p:spPr bwMode="auto">
          <a:xfrm>
            <a:off x="4343400" y="1889414"/>
            <a:ext cx="541337" cy="3695700"/>
          </a:xfrm>
          <a:custGeom>
            <a:avLst/>
            <a:gdLst>
              <a:gd name="T0" fmla="*/ 2147483647 w 341"/>
              <a:gd name="T1" fmla="*/ 2147483647 h 2328"/>
              <a:gd name="T2" fmla="*/ 2147483647 w 341"/>
              <a:gd name="T3" fmla="*/ 2147483647 h 2328"/>
              <a:gd name="T4" fmla="*/ 2147483647 w 341"/>
              <a:gd name="T5" fmla="*/ 2147483647 h 2328"/>
              <a:gd name="T6" fmla="*/ 2147483647 w 341"/>
              <a:gd name="T7" fmla="*/ 2147483647 h 2328"/>
              <a:gd name="T8" fmla="*/ 2147483647 w 341"/>
              <a:gd name="T9" fmla="*/ 2147483647 h 2328"/>
              <a:gd name="T10" fmla="*/ 2147483647 w 341"/>
              <a:gd name="T11" fmla="*/ 2147483647 h 2328"/>
              <a:gd name="T12" fmla="*/ 2147483647 w 341"/>
              <a:gd name="T13" fmla="*/ 2147483647 h 2328"/>
              <a:gd name="T14" fmla="*/ 2147483647 w 341"/>
              <a:gd name="T15" fmla="*/ 2147483647 h 2328"/>
              <a:gd name="T16" fmla="*/ 2147483647 w 341"/>
              <a:gd name="T17" fmla="*/ 2147483647 h 2328"/>
              <a:gd name="T18" fmla="*/ 2147483647 w 341"/>
              <a:gd name="T19" fmla="*/ 2147483647 h 2328"/>
              <a:gd name="T20" fmla="*/ 2147483647 w 341"/>
              <a:gd name="T21" fmla="*/ 2147483647 h 2328"/>
              <a:gd name="T22" fmla="*/ 0 w 341"/>
              <a:gd name="T23" fmla="*/ 2147483647 h 2328"/>
              <a:gd name="T24" fmla="*/ 2147483647 w 341"/>
              <a:gd name="T25" fmla="*/ 2147483647 h 2328"/>
              <a:gd name="T26" fmla="*/ 2147483647 w 341"/>
              <a:gd name="T27" fmla="*/ 2147483647 h 2328"/>
              <a:gd name="T28" fmla="*/ 2147483647 w 341"/>
              <a:gd name="T29" fmla="*/ 2147483647 h 2328"/>
              <a:gd name="T30" fmla="*/ 2147483647 w 341"/>
              <a:gd name="T31" fmla="*/ 2147483647 h 2328"/>
              <a:gd name="T32" fmla="*/ 2147483647 w 341"/>
              <a:gd name="T33" fmla="*/ 2147483647 h 2328"/>
              <a:gd name="T34" fmla="*/ 2147483647 w 341"/>
              <a:gd name="T35" fmla="*/ 2147483647 h 2328"/>
              <a:gd name="T36" fmla="*/ 2147483647 w 341"/>
              <a:gd name="T37" fmla="*/ 2147483647 h 2328"/>
              <a:gd name="T38" fmla="*/ 2147483647 w 341"/>
              <a:gd name="T39" fmla="*/ 2147483647 h 2328"/>
              <a:gd name="T40" fmla="*/ 2147483647 w 341"/>
              <a:gd name="T41" fmla="*/ 2147483647 h 2328"/>
              <a:gd name="T42" fmla="*/ 2147483647 w 341"/>
              <a:gd name="T43" fmla="*/ 2147483647 h 2328"/>
              <a:gd name="T44" fmla="*/ 2147483647 w 341"/>
              <a:gd name="T45" fmla="*/ 2147483647 h 2328"/>
              <a:gd name="T46" fmla="*/ 2147483647 w 341"/>
              <a:gd name="T47" fmla="*/ 2147483647 h 2328"/>
              <a:gd name="T48" fmla="*/ 2147483647 w 341"/>
              <a:gd name="T49" fmla="*/ 2147483647 h 2328"/>
              <a:gd name="T50" fmla="*/ 2147483647 w 341"/>
              <a:gd name="T51" fmla="*/ 2147483647 h 2328"/>
              <a:gd name="T52" fmla="*/ 2147483647 w 341"/>
              <a:gd name="T53" fmla="*/ 2147483647 h 2328"/>
              <a:gd name="T54" fmla="*/ 2147483647 w 341"/>
              <a:gd name="T55" fmla="*/ 2147483647 h 2328"/>
              <a:gd name="T56" fmla="*/ 2147483647 w 341"/>
              <a:gd name="T57" fmla="*/ 2147483647 h 2328"/>
              <a:gd name="T58" fmla="*/ 2147483647 w 341"/>
              <a:gd name="T59" fmla="*/ 2147483647 h 2328"/>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341"/>
              <a:gd name="T91" fmla="*/ 0 h 2328"/>
              <a:gd name="T92" fmla="*/ 341 w 341"/>
              <a:gd name="T93" fmla="*/ 2328 h 2328"/>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341" h="2328">
                <a:moveTo>
                  <a:pt x="192" y="2207"/>
                </a:moveTo>
                <a:cubicBezTo>
                  <a:pt x="193" y="2224"/>
                  <a:pt x="234" y="2237"/>
                  <a:pt x="234" y="2237"/>
                </a:cubicBezTo>
                <a:cubicBezTo>
                  <a:pt x="261" y="2264"/>
                  <a:pt x="292" y="2278"/>
                  <a:pt x="318" y="2309"/>
                </a:cubicBezTo>
                <a:cubicBezTo>
                  <a:pt x="324" y="2322"/>
                  <a:pt x="294" y="2307"/>
                  <a:pt x="270" y="2294"/>
                </a:cubicBezTo>
                <a:cubicBezTo>
                  <a:pt x="246" y="2279"/>
                  <a:pt x="214" y="2262"/>
                  <a:pt x="204" y="2258"/>
                </a:cubicBezTo>
                <a:cubicBezTo>
                  <a:pt x="191" y="2263"/>
                  <a:pt x="198" y="2328"/>
                  <a:pt x="192" y="2327"/>
                </a:cubicBezTo>
                <a:cubicBezTo>
                  <a:pt x="178" y="2327"/>
                  <a:pt x="168" y="2257"/>
                  <a:pt x="168" y="2255"/>
                </a:cubicBezTo>
                <a:cubicBezTo>
                  <a:pt x="140" y="2297"/>
                  <a:pt x="156" y="2283"/>
                  <a:pt x="126" y="2303"/>
                </a:cubicBezTo>
                <a:cubicBezTo>
                  <a:pt x="117" y="2306"/>
                  <a:pt x="143" y="2252"/>
                  <a:pt x="134" y="2248"/>
                </a:cubicBezTo>
                <a:cubicBezTo>
                  <a:pt x="121" y="2242"/>
                  <a:pt x="86" y="2277"/>
                  <a:pt x="72" y="2279"/>
                </a:cubicBezTo>
                <a:cubicBezTo>
                  <a:pt x="74" y="2271"/>
                  <a:pt x="81" y="2244"/>
                  <a:pt x="78" y="2236"/>
                </a:cubicBezTo>
                <a:cubicBezTo>
                  <a:pt x="66" y="2233"/>
                  <a:pt x="3" y="2266"/>
                  <a:pt x="0" y="2261"/>
                </a:cubicBezTo>
                <a:cubicBezTo>
                  <a:pt x="3" y="2256"/>
                  <a:pt x="40" y="2234"/>
                  <a:pt x="60" y="2225"/>
                </a:cubicBezTo>
                <a:cubicBezTo>
                  <a:pt x="72" y="2220"/>
                  <a:pt x="122" y="2210"/>
                  <a:pt x="122" y="2210"/>
                </a:cubicBezTo>
                <a:cubicBezTo>
                  <a:pt x="136" y="2112"/>
                  <a:pt x="141" y="1755"/>
                  <a:pt x="144" y="1637"/>
                </a:cubicBezTo>
                <a:cubicBezTo>
                  <a:pt x="144" y="1509"/>
                  <a:pt x="143" y="1506"/>
                  <a:pt x="120" y="1439"/>
                </a:cubicBezTo>
                <a:cubicBezTo>
                  <a:pt x="98" y="1395"/>
                  <a:pt x="13" y="1388"/>
                  <a:pt x="6" y="1235"/>
                </a:cubicBezTo>
                <a:cubicBezTo>
                  <a:pt x="0" y="1102"/>
                  <a:pt x="52" y="651"/>
                  <a:pt x="78" y="521"/>
                </a:cubicBezTo>
                <a:cubicBezTo>
                  <a:pt x="79" y="486"/>
                  <a:pt x="143" y="480"/>
                  <a:pt x="162" y="455"/>
                </a:cubicBezTo>
                <a:cubicBezTo>
                  <a:pt x="120" y="436"/>
                  <a:pt x="116" y="442"/>
                  <a:pt x="90" y="425"/>
                </a:cubicBezTo>
                <a:cubicBezTo>
                  <a:pt x="78" y="390"/>
                  <a:pt x="88" y="294"/>
                  <a:pt x="90" y="245"/>
                </a:cubicBezTo>
                <a:cubicBezTo>
                  <a:pt x="103" y="178"/>
                  <a:pt x="138" y="0"/>
                  <a:pt x="168" y="23"/>
                </a:cubicBezTo>
                <a:cubicBezTo>
                  <a:pt x="234" y="65"/>
                  <a:pt x="276" y="275"/>
                  <a:pt x="270" y="383"/>
                </a:cubicBezTo>
                <a:cubicBezTo>
                  <a:pt x="268" y="445"/>
                  <a:pt x="228" y="387"/>
                  <a:pt x="228" y="449"/>
                </a:cubicBezTo>
                <a:cubicBezTo>
                  <a:pt x="228" y="507"/>
                  <a:pt x="219" y="498"/>
                  <a:pt x="252" y="509"/>
                </a:cubicBezTo>
                <a:cubicBezTo>
                  <a:pt x="265" y="585"/>
                  <a:pt x="322" y="813"/>
                  <a:pt x="330" y="899"/>
                </a:cubicBezTo>
                <a:cubicBezTo>
                  <a:pt x="341" y="1005"/>
                  <a:pt x="327" y="1071"/>
                  <a:pt x="318" y="1145"/>
                </a:cubicBezTo>
                <a:cubicBezTo>
                  <a:pt x="301" y="1235"/>
                  <a:pt x="247" y="1358"/>
                  <a:pt x="228" y="1439"/>
                </a:cubicBezTo>
                <a:cubicBezTo>
                  <a:pt x="216" y="1487"/>
                  <a:pt x="199" y="1527"/>
                  <a:pt x="201" y="1634"/>
                </a:cubicBezTo>
                <a:cubicBezTo>
                  <a:pt x="195" y="1762"/>
                  <a:pt x="187" y="2107"/>
                  <a:pt x="192" y="2207"/>
                </a:cubicBezTo>
                <a:close/>
              </a:path>
            </a:pathLst>
          </a:custGeom>
          <a:solidFill>
            <a:srgbClr val="008000"/>
          </a:solidFill>
          <a:ln w="9525">
            <a:solidFill>
              <a:srgbClr val="004C00"/>
            </a:solidFill>
            <a:round/>
            <a:headEnd/>
            <a:tailEnd/>
          </a:ln>
        </p:spPr>
        <p:txBody>
          <a:bodyPr/>
          <a:lstStyle/>
          <a:p>
            <a:endParaRPr lang="en-US"/>
          </a:p>
        </p:txBody>
      </p:sp>
      <p:sp>
        <p:nvSpPr>
          <p:cNvPr id="44045" name="Freeform 19"/>
          <p:cNvSpPr>
            <a:spLocks/>
          </p:cNvSpPr>
          <p:nvPr/>
        </p:nvSpPr>
        <p:spPr bwMode="auto">
          <a:xfrm>
            <a:off x="6705600" y="1967345"/>
            <a:ext cx="541338" cy="3695700"/>
          </a:xfrm>
          <a:custGeom>
            <a:avLst/>
            <a:gdLst>
              <a:gd name="T0" fmla="*/ 2147483647 w 341"/>
              <a:gd name="T1" fmla="*/ 2147483647 h 2328"/>
              <a:gd name="T2" fmla="*/ 2147483647 w 341"/>
              <a:gd name="T3" fmla="*/ 2147483647 h 2328"/>
              <a:gd name="T4" fmla="*/ 2147483647 w 341"/>
              <a:gd name="T5" fmla="*/ 2147483647 h 2328"/>
              <a:gd name="T6" fmla="*/ 2147483647 w 341"/>
              <a:gd name="T7" fmla="*/ 2147483647 h 2328"/>
              <a:gd name="T8" fmla="*/ 2147483647 w 341"/>
              <a:gd name="T9" fmla="*/ 2147483647 h 2328"/>
              <a:gd name="T10" fmla="*/ 2147483647 w 341"/>
              <a:gd name="T11" fmla="*/ 2147483647 h 2328"/>
              <a:gd name="T12" fmla="*/ 2147483647 w 341"/>
              <a:gd name="T13" fmla="*/ 2147483647 h 2328"/>
              <a:gd name="T14" fmla="*/ 2147483647 w 341"/>
              <a:gd name="T15" fmla="*/ 2147483647 h 2328"/>
              <a:gd name="T16" fmla="*/ 2147483647 w 341"/>
              <a:gd name="T17" fmla="*/ 2147483647 h 2328"/>
              <a:gd name="T18" fmla="*/ 2147483647 w 341"/>
              <a:gd name="T19" fmla="*/ 2147483647 h 2328"/>
              <a:gd name="T20" fmla="*/ 2147483647 w 341"/>
              <a:gd name="T21" fmla="*/ 2147483647 h 2328"/>
              <a:gd name="T22" fmla="*/ 0 w 341"/>
              <a:gd name="T23" fmla="*/ 2147483647 h 2328"/>
              <a:gd name="T24" fmla="*/ 2147483647 w 341"/>
              <a:gd name="T25" fmla="*/ 2147483647 h 2328"/>
              <a:gd name="T26" fmla="*/ 2147483647 w 341"/>
              <a:gd name="T27" fmla="*/ 2147483647 h 2328"/>
              <a:gd name="T28" fmla="*/ 2147483647 w 341"/>
              <a:gd name="T29" fmla="*/ 2147483647 h 2328"/>
              <a:gd name="T30" fmla="*/ 2147483647 w 341"/>
              <a:gd name="T31" fmla="*/ 2147483647 h 2328"/>
              <a:gd name="T32" fmla="*/ 2147483647 w 341"/>
              <a:gd name="T33" fmla="*/ 2147483647 h 2328"/>
              <a:gd name="T34" fmla="*/ 2147483647 w 341"/>
              <a:gd name="T35" fmla="*/ 2147483647 h 2328"/>
              <a:gd name="T36" fmla="*/ 2147483647 w 341"/>
              <a:gd name="T37" fmla="*/ 2147483647 h 2328"/>
              <a:gd name="T38" fmla="*/ 2147483647 w 341"/>
              <a:gd name="T39" fmla="*/ 2147483647 h 2328"/>
              <a:gd name="T40" fmla="*/ 2147483647 w 341"/>
              <a:gd name="T41" fmla="*/ 2147483647 h 2328"/>
              <a:gd name="T42" fmla="*/ 2147483647 w 341"/>
              <a:gd name="T43" fmla="*/ 2147483647 h 2328"/>
              <a:gd name="T44" fmla="*/ 2147483647 w 341"/>
              <a:gd name="T45" fmla="*/ 2147483647 h 2328"/>
              <a:gd name="T46" fmla="*/ 2147483647 w 341"/>
              <a:gd name="T47" fmla="*/ 2147483647 h 2328"/>
              <a:gd name="T48" fmla="*/ 2147483647 w 341"/>
              <a:gd name="T49" fmla="*/ 2147483647 h 2328"/>
              <a:gd name="T50" fmla="*/ 2147483647 w 341"/>
              <a:gd name="T51" fmla="*/ 2147483647 h 2328"/>
              <a:gd name="T52" fmla="*/ 2147483647 w 341"/>
              <a:gd name="T53" fmla="*/ 2147483647 h 2328"/>
              <a:gd name="T54" fmla="*/ 2147483647 w 341"/>
              <a:gd name="T55" fmla="*/ 2147483647 h 2328"/>
              <a:gd name="T56" fmla="*/ 2147483647 w 341"/>
              <a:gd name="T57" fmla="*/ 2147483647 h 2328"/>
              <a:gd name="T58" fmla="*/ 2147483647 w 341"/>
              <a:gd name="T59" fmla="*/ 2147483647 h 2328"/>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341"/>
              <a:gd name="T91" fmla="*/ 0 h 2328"/>
              <a:gd name="T92" fmla="*/ 341 w 341"/>
              <a:gd name="T93" fmla="*/ 2328 h 2328"/>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341" h="2328">
                <a:moveTo>
                  <a:pt x="192" y="2207"/>
                </a:moveTo>
                <a:cubicBezTo>
                  <a:pt x="193" y="2224"/>
                  <a:pt x="234" y="2237"/>
                  <a:pt x="234" y="2237"/>
                </a:cubicBezTo>
                <a:cubicBezTo>
                  <a:pt x="261" y="2264"/>
                  <a:pt x="292" y="2278"/>
                  <a:pt x="318" y="2309"/>
                </a:cubicBezTo>
                <a:cubicBezTo>
                  <a:pt x="324" y="2322"/>
                  <a:pt x="294" y="2307"/>
                  <a:pt x="270" y="2294"/>
                </a:cubicBezTo>
                <a:cubicBezTo>
                  <a:pt x="246" y="2279"/>
                  <a:pt x="214" y="2262"/>
                  <a:pt x="204" y="2258"/>
                </a:cubicBezTo>
                <a:cubicBezTo>
                  <a:pt x="191" y="2263"/>
                  <a:pt x="198" y="2328"/>
                  <a:pt x="192" y="2327"/>
                </a:cubicBezTo>
                <a:cubicBezTo>
                  <a:pt x="178" y="2327"/>
                  <a:pt x="168" y="2257"/>
                  <a:pt x="168" y="2255"/>
                </a:cubicBezTo>
                <a:cubicBezTo>
                  <a:pt x="140" y="2297"/>
                  <a:pt x="156" y="2283"/>
                  <a:pt x="126" y="2303"/>
                </a:cubicBezTo>
                <a:cubicBezTo>
                  <a:pt x="117" y="2306"/>
                  <a:pt x="143" y="2252"/>
                  <a:pt x="134" y="2248"/>
                </a:cubicBezTo>
                <a:cubicBezTo>
                  <a:pt x="121" y="2242"/>
                  <a:pt x="86" y="2277"/>
                  <a:pt x="72" y="2279"/>
                </a:cubicBezTo>
                <a:cubicBezTo>
                  <a:pt x="74" y="2271"/>
                  <a:pt x="81" y="2244"/>
                  <a:pt x="78" y="2236"/>
                </a:cubicBezTo>
                <a:cubicBezTo>
                  <a:pt x="66" y="2233"/>
                  <a:pt x="3" y="2266"/>
                  <a:pt x="0" y="2261"/>
                </a:cubicBezTo>
                <a:cubicBezTo>
                  <a:pt x="3" y="2256"/>
                  <a:pt x="40" y="2234"/>
                  <a:pt x="60" y="2225"/>
                </a:cubicBezTo>
                <a:cubicBezTo>
                  <a:pt x="72" y="2220"/>
                  <a:pt x="122" y="2210"/>
                  <a:pt x="122" y="2210"/>
                </a:cubicBezTo>
                <a:cubicBezTo>
                  <a:pt x="136" y="2112"/>
                  <a:pt x="141" y="1755"/>
                  <a:pt x="144" y="1637"/>
                </a:cubicBezTo>
                <a:cubicBezTo>
                  <a:pt x="144" y="1509"/>
                  <a:pt x="143" y="1506"/>
                  <a:pt x="120" y="1439"/>
                </a:cubicBezTo>
                <a:cubicBezTo>
                  <a:pt x="98" y="1395"/>
                  <a:pt x="13" y="1388"/>
                  <a:pt x="6" y="1235"/>
                </a:cubicBezTo>
                <a:cubicBezTo>
                  <a:pt x="0" y="1102"/>
                  <a:pt x="52" y="651"/>
                  <a:pt x="78" y="521"/>
                </a:cubicBezTo>
                <a:cubicBezTo>
                  <a:pt x="79" y="486"/>
                  <a:pt x="143" y="480"/>
                  <a:pt x="162" y="455"/>
                </a:cubicBezTo>
                <a:cubicBezTo>
                  <a:pt x="120" y="436"/>
                  <a:pt x="116" y="442"/>
                  <a:pt x="90" y="425"/>
                </a:cubicBezTo>
                <a:cubicBezTo>
                  <a:pt x="78" y="390"/>
                  <a:pt x="88" y="294"/>
                  <a:pt x="90" y="245"/>
                </a:cubicBezTo>
                <a:cubicBezTo>
                  <a:pt x="103" y="178"/>
                  <a:pt x="138" y="0"/>
                  <a:pt x="168" y="23"/>
                </a:cubicBezTo>
                <a:cubicBezTo>
                  <a:pt x="234" y="65"/>
                  <a:pt x="276" y="275"/>
                  <a:pt x="270" y="383"/>
                </a:cubicBezTo>
                <a:cubicBezTo>
                  <a:pt x="268" y="445"/>
                  <a:pt x="228" y="387"/>
                  <a:pt x="228" y="449"/>
                </a:cubicBezTo>
                <a:cubicBezTo>
                  <a:pt x="228" y="507"/>
                  <a:pt x="219" y="498"/>
                  <a:pt x="252" y="509"/>
                </a:cubicBezTo>
                <a:cubicBezTo>
                  <a:pt x="265" y="585"/>
                  <a:pt x="322" y="813"/>
                  <a:pt x="330" y="899"/>
                </a:cubicBezTo>
                <a:cubicBezTo>
                  <a:pt x="341" y="1005"/>
                  <a:pt x="327" y="1071"/>
                  <a:pt x="318" y="1145"/>
                </a:cubicBezTo>
                <a:cubicBezTo>
                  <a:pt x="301" y="1235"/>
                  <a:pt x="247" y="1358"/>
                  <a:pt x="228" y="1439"/>
                </a:cubicBezTo>
                <a:cubicBezTo>
                  <a:pt x="216" y="1487"/>
                  <a:pt x="199" y="1527"/>
                  <a:pt x="201" y="1634"/>
                </a:cubicBezTo>
                <a:cubicBezTo>
                  <a:pt x="195" y="1762"/>
                  <a:pt x="187" y="2107"/>
                  <a:pt x="192" y="2207"/>
                </a:cubicBezTo>
                <a:close/>
              </a:path>
            </a:pathLst>
          </a:custGeom>
          <a:solidFill>
            <a:srgbClr val="FF0000"/>
          </a:solidFill>
          <a:ln w="9525">
            <a:solidFill>
              <a:srgbClr val="B00000"/>
            </a:solidFill>
            <a:round/>
            <a:headEnd/>
            <a:tailEnd/>
          </a:ln>
        </p:spPr>
        <p:txBody>
          <a:bodyPr/>
          <a:lstStyle/>
          <a:p>
            <a:endParaRPr lang="en-US"/>
          </a:p>
        </p:txBody>
      </p:sp>
    </p:spTree>
    <p:extLst>
      <p:ext uri="{BB962C8B-B14F-4D97-AF65-F5344CB8AC3E}">
        <p14:creationId xmlns:p14="http://schemas.microsoft.com/office/powerpoint/2010/main" val="320939119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p:txBody>
          <a:bodyPr/>
          <a:lstStyle/>
          <a:p>
            <a:pPr eaLnBrk="1" hangingPunct="1"/>
            <a:r>
              <a:rPr lang="en-US" sz="4000" smtClean="0">
                <a:latin typeface="Palatino Linotype" pitchFamily="18" charset="0"/>
              </a:rPr>
              <a:t>TCT: Subtraction of Colors</a:t>
            </a:r>
          </a:p>
        </p:txBody>
      </p:sp>
      <p:sp>
        <p:nvSpPr>
          <p:cNvPr id="47107" name="Rectangle 3"/>
          <p:cNvSpPr>
            <a:spLocks noGrp="1" noChangeArrowheads="1"/>
          </p:cNvSpPr>
          <p:nvPr>
            <p:ph idx="1"/>
          </p:nvPr>
        </p:nvSpPr>
        <p:spPr>
          <a:xfrm>
            <a:off x="609600" y="2362200"/>
            <a:ext cx="3581400" cy="2971800"/>
          </a:xfrm>
        </p:spPr>
        <p:txBody>
          <a:bodyPr/>
          <a:lstStyle/>
          <a:p>
            <a:pPr marL="0" indent="0" algn="ctr" eaLnBrk="1" hangingPunct="1">
              <a:buFontTx/>
              <a:buNone/>
            </a:pPr>
            <a:r>
              <a:rPr lang="en-US" sz="2800" smtClean="0">
                <a:latin typeface="Palatino Linotype" pitchFamily="18" charset="0"/>
              </a:rPr>
              <a:t>If three primary colors (pigments) are mixed, subtraction of all wavelengths occurs and the color black is the result.</a:t>
            </a:r>
          </a:p>
        </p:txBody>
      </p:sp>
      <p:sp>
        <p:nvSpPr>
          <p:cNvPr id="2" name="Slide Number Placeholder 5"/>
          <p:cNvSpPr>
            <a:spLocks noGrp="1"/>
          </p:cNvSpPr>
          <p:nvPr>
            <p:ph type="sldNum" sz="quarter" idx="12"/>
          </p:nvPr>
        </p:nvSpPr>
        <p:spPr/>
        <p:txBody>
          <a:bodyPr/>
          <a:lstStyle/>
          <a:p>
            <a:pPr>
              <a:defRPr/>
            </a:pPr>
            <a:fld id="{1EA28792-2638-4B0F-A002-BDB58475A5A0}" type="slidenum">
              <a:rPr lang="en-US"/>
              <a:pPr>
                <a:defRPr/>
              </a:pPr>
              <a:t>19</a:t>
            </a:fld>
            <a:endParaRPr lang="en-US"/>
          </a:p>
        </p:txBody>
      </p:sp>
      <p:pic>
        <p:nvPicPr>
          <p:cNvPr id="47109" name="Picture 4" descr="figure-12-14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76800" y="1600200"/>
            <a:ext cx="3897313" cy="449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304782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10"/>
          <p:cNvSpPr>
            <a:spLocks noGrp="1" noChangeArrowheads="1"/>
          </p:cNvSpPr>
          <p:nvPr>
            <p:ph type="title"/>
          </p:nvPr>
        </p:nvSpPr>
        <p:spPr>
          <a:noFill/>
        </p:spPr>
        <p:txBody>
          <a:bodyPr/>
          <a:lstStyle/>
          <a:p>
            <a:pPr eaLnBrk="1" hangingPunct="1"/>
            <a:r>
              <a:rPr lang="en-US" sz="4000" smtClean="0">
                <a:latin typeface="Palatino Linotype" pitchFamily="18" charset="0"/>
              </a:rPr>
              <a:t>The Stimulus Input: Light Energy</a:t>
            </a:r>
          </a:p>
        </p:txBody>
      </p:sp>
      <p:pic>
        <p:nvPicPr>
          <p:cNvPr id="21507" name="Picture 4" descr="12673_MyersPsy8e_fig"/>
          <p:cNvPicPr>
            <a:picLocks noGrp="1" noChangeAspect="1" noChangeArrowheads="1"/>
          </p:cNvPicPr>
          <p:nvPr>
            <p:ph sz="half" idx="1"/>
          </p:nvPr>
        </p:nvPicPr>
        <p:blipFill>
          <a:blip r:embed="rId3">
            <a:extLst>
              <a:ext uri="{28A0092B-C50C-407E-A947-70E740481C1C}">
                <a14:useLocalDpi xmlns:a14="http://schemas.microsoft.com/office/drawing/2010/main" val="0"/>
              </a:ext>
            </a:extLst>
          </a:blip>
          <a:srcRect r="52888"/>
          <a:stretch>
            <a:fillRect/>
          </a:stretch>
        </p:blipFill>
        <p:spPr>
          <a:xfrm>
            <a:off x="1098550" y="1600200"/>
            <a:ext cx="2330450" cy="2058988"/>
          </a:xfrm>
          <a:noFill/>
        </p:spPr>
      </p:pic>
      <p:pic>
        <p:nvPicPr>
          <p:cNvPr id="21508" name="Picture 6" descr="12673_MyersPsy8e_fig"/>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l="52888"/>
          <a:stretch>
            <a:fillRect/>
          </a:stretch>
        </p:blipFill>
        <p:spPr>
          <a:xfrm>
            <a:off x="1098550" y="3962400"/>
            <a:ext cx="2330450" cy="2058988"/>
          </a:xfrm>
          <a:noFill/>
        </p:spPr>
      </p:pic>
      <p:sp>
        <p:nvSpPr>
          <p:cNvPr id="2" name="Slide Number Placeholder 6"/>
          <p:cNvSpPr>
            <a:spLocks noGrp="1"/>
          </p:cNvSpPr>
          <p:nvPr>
            <p:ph type="sldNum" sz="quarter" idx="12"/>
          </p:nvPr>
        </p:nvSpPr>
        <p:spPr/>
        <p:txBody>
          <a:bodyPr/>
          <a:lstStyle/>
          <a:p>
            <a:pPr>
              <a:defRPr/>
            </a:pPr>
            <a:fld id="{FEDDF341-7884-46B5-ADED-972AED7E1055}" type="slidenum">
              <a:rPr lang="en-US"/>
              <a:pPr>
                <a:defRPr/>
              </a:pPr>
              <a:t>2</a:t>
            </a:fld>
            <a:endParaRPr lang="en-US"/>
          </a:p>
        </p:txBody>
      </p:sp>
      <p:pic>
        <p:nvPicPr>
          <p:cNvPr id="21510" name="Picture 2" descr="figure-12-0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267200" y="1619250"/>
            <a:ext cx="4397375" cy="4429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11" name="Text Box 9"/>
          <p:cNvSpPr txBox="1">
            <a:spLocks noChangeArrowheads="1"/>
          </p:cNvSpPr>
          <p:nvPr/>
        </p:nvSpPr>
        <p:spPr bwMode="auto">
          <a:xfrm>
            <a:off x="7315200" y="3810000"/>
            <a:ext cx="11874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b="1">
                <a:latin typeface="Palatino Linotype" pitchFamily="18" charset="0"/>
              </a:rPr>
              <a:t>Visible</a:t>
            </a:r>
          </a:p>
          <a:p>
            <a:pPr algn="ctr" eaLnBrk="1" hangingPunct="1"/>
            <a:r>
              <a:rPr lang="en-US" b="1">
                <a:latin typeface="Palatino Linotype" pitchFamily="18" charset="0"/>
              </a:rPr>
              <a:t>Spectrum</a:t>
            </a:r>
          </a:p>
        </p:txBody>
      </p:sp>
      <p:sp>
        <p:nvSpPr>
          <p:cNvPr id="21512" name="Text Box 11"/>
          <p:cNvSpPr txBox="1">
            <a:spLocks noChangeArrowheads="1"/>
          </p:cNvSpPr>
          <p:nvPr/>
        </p:nvSpPr>
        <p:spPr bwMode="auto">
          <a:xfrm rot="-5400000">
            <a:off x="7937" y="4792663"/>
            <a:ext cx="1935163"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1200">
                <a:latin typeface="Times New Roman" charset="0"/>
              </a:rPr>
              <a:t>Both Photos: Thomas Eisner</a:t>
            </a:r>
          </a:p>
        </p:txBody>
      </p:sp>
    </p:spTree>
    <p:extLst>
      <p:ext uri="{BB962C8B-B14F-4D97-AF65-F5344CB8AC3E}">
        <p14:creationId xmlns:p14="http://schemas.microsoft.com/office/powerpoint/2010/main" val="1282493371"/>
      </p:ext>
    </p:extLst>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p:txBody>
          <a:bodyPr>
            <a:normAutofit fontScale="90000"/>
          </a:bodyPr>
          <a:lstStyle/>
          <a:p>
            <a:pPr eaLnBrk="1" hangingPunct="1"/>
            <a:r>
              <a:rPr lang="en-US" sz="3600" dirty="0" smtClean="0">
                <a:latin typeface="Palatino Linotype" pitchFamily="18" charset="0"/>
              </a:rPr>
              <a:t>Young – </a:t>
            </a:r>
            <a:r>
              <a:rPr lang="en-US" sz="3600" smtClean="0">
                <a:latin typeface="Palatino Linotype" pitchFamily="18" charset="0"/>
              </a:rPr>
              <a:t>Helmholtz or TCT</a:t>
            </a:r>
            <a:r>
              <a:rPr lang="en-US" sz="3600" dirty="0" smtClean="0">
                <a:latin typeface="Palatino Linotype" pitchFamily="18" charset="0"/>
              </a:rPr>
              <a:t>:  Addition of Colors</a:t>
            </a:r>
          </a:p>
        </p:txBody>
      </p:sp>
      <p:sp>
        <p:nvSpPr>
          <p:cNvPr id="45059" name="Rectangle 3"/>
          <p:cNvSpPr>
            <a:spLocks noGrp="1" noChangeArrowheads="1"/>
          </p:cNvSpPr>
          <p:nvPr>
            <p:ph type="body" sz="half" idx="1"/>
          </p:nvPr>
        </p:nvSpPr>
        <p:spPr>
          <a:xfrm>
            <a:off x="485775" y="1295400"/>
            <a:ext cx="8153400" cy="1828800"/>
          </a:xfrm>
        </p:spPr>
        <p:txBody>
          <a:bodyPr/>
          <a:lstStyle/>
          <a:p>
            <a:pPr marL="0" indent="0" algn="ctr" eaLnBrk="1" hangingPunct="1">
              <a:buFontTx/>
              <a:buNone/>
            </a:pPr>
            <a:r>
              <a:rPr lang="en-US" sz="2400" smtClean="0">
                <a:latin typeface="Palatino Linotype" pitchFamily="18" charset="0"/>
              </a:rPr>
              <a:t>If </a:t>
            </a:r>
            <a:r>
              <a:rPr lang="en-US" sz="2400" smtClean="0">
                <a:solidFill>
                  <a:srgbClr val="0070C0"/>
                </a:solidFill>
                <a:latin typeface="Palatino Linotype" pitchFamily="18" charset="0"/>
              </a:rPr>
              <a:t>Blue</a:t>
            </a:r>
            <a:r>
              <a:rPr lang="en-US" sz="2400" smtClean="0">
                <a:latin typeface="Palatino Linotype" pitchFamily="18" charset="0"/>
              </a:rPr>
              <a:t>, </a:t>
            </a:r>
            <a:r>
              <a:rPr lang="en-US" sz="2400" smtClean="0">
                <a:solidFill>
                  <a:srgbClr val="00B050"/>
                </a:solidFill>
                <a:latin typeface="Palatino Linotype" pitchFamily="18" charset="0"/>
              </a:rPr>
              <a:t>Green</a:t>
            </a:r>
            <a:r>
              <a:rPr lang="en-US" sz="2400" smtClean="0">
                <a:latin typeface="Palatino Linotype" pitchFamily="18" charset="0"/>
              </a:rPr>
              <a:t>, &amp; </a:t>
            </a:r>
            <a:r>
              <a:rPr lang="en-US" sz="2400" smtClean="0">
                <a:solidFill>
                  <a:srgbClr val="FF0000"/>
                </a:solidFill>
                <a:latin typeface="Palatino Linotype" pitchFamily="18" charset="0"/>
              </a:rPr>
              <a:t>Red</a:t>
            </a:r>
            <a:r>
              <a:rPr lang="en-US" sz="2400" smtClean="0">
                <a:latin typeface="Palatino Linotype" pitchFamily="18" charset="0"/>
              </a:rPr>
              <a:t> lights are mixed, the wavelengths are added together and the color white is the result (just like our vision, which is based on seeing electromagnetic light waves).  This supports the TCT model of vision.</a:t>
            </a:r>
          </a:p>
        </p:txBody>
      </p:sp>
      <p:pic>
        <p:nvPicPr>
          <p:cNvPr id="45060" name="Picture 6" descr="12673_MyersPsy8e_fig"/>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l="45284" t="20296"/>
          <a:stretch>
            <a:fillRect/>
          </a:stretch>
        </p:blipFill>
        <p:spPr>
          <a:xfrm>
            <a:off x="2390775" y="3124200"/>
            <a:ext cx="4343400" cy="3529013"/>
          </a:xfrm>
          <a:noFill/>
        </p:spPr>
      </p:pic>
      <p:sp>
        <p:nvSpPr>
          <p:cNvPr id="2" name="Slide Number Placeholder 6"/>
          <p:cNvSpPr>
            <a:spLocks noGrp="1"/>
          </p:cNvSpPr>
          <p:nvPr>
            <p:ph type="sldNum" sz="quarter" idx="12"/>
          </p:nvPr>
        </p:nvSpPr>
        <p:spPr/>
        <p:txBody>
          <a:bodyPr/>
          <a:lstStyle/>
          <a:p>
            <a:pPr>
              <a:defRPr/>
            </a:pPr>
            <a:fld id="{D6D4CFDD-92E4-439B-BAD3-19710BB73506}" type="slidenum">
              <a:rPr lang="en-US" smtClean="0"/>
              <a:pPr>
                <a:defRPr/>
              </a:pPr>
              <a:t>20</a:t>
            </a:fld>
            <a:endParaRPr lang="en-US" smtClean="0"/>
          </a:p>
        </p:txBody>
      </p:sp>
    </p:spTree>
    <p:extLst>
      <p:ext uri="{BB962C8B-B14F-4D97-AF65-F5344CB8AC3E}">
        <p14:creationId xmlns:p14="http://schemas.microsoft.com/office/powerpoint/2010/main" val="283060128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a:xfrm>
            <a:off x="457200" y="274638"/>
            <a:ext cx="8229600" cy="944562"/>
          </a:xfrm>
        </p:spPr>
        <p:txBody>
          <a:bodyPr/>
          <a:lstStyle/>
          <a:p>
            <a:pPr eaLnBrk="1" hangingPunct="1"/>
            <a:r>
              <a:rPr lang="en-US" sz="3600" smtClean="0">
                <a:latin typeface="Palatino Linotype" pitchFamily="18" charset="0"/>
              </a:rPr>
              <a:t>TCT:  Color Blindness</a:t>
            </a:r>
          </a:p>
        </p:txBody>
      </p:sp>
      <p:sp>
        <p:nvSpPr>
          <p:cNvPr id="46083" name="Rectangle 5"/>
          <p:cNvSpPr>
            <a:spLocks noGrp="1" noChangeArrowheads="1"/>
          </p:cNvSpPr>
          <p:nvPr>
            <p:ph type="body" sz="half" idx="1"/>
          </p:nvPr>
        </p:nvSpPr>
        <p:spPr>
          <a:xfrm>
            <a:off x="533400" y="1219200"/>
            <a:ext cx="8077200" cy="1676400"/>
          </a:xfrm>
        </p:spPr>
        <p:txBody>
          <a:bodyPr/>
          <a:lstStyle/>
          <a:p>
            <a:pPr marL="0" indent="0" algn="ctr" eaLnBrk="1" hangingPunct="1">
              <a:lnSpc>
                <a:spcPct val="90000"/>
              </a:lnSpc>
              <a:buFontTx/>
              <a:buNone/>
            </a:pPr>
            <a:r>
              <a:rPr lang="en-US" sz="2400" dirty="0" smtClean="0">
                <a:latin typeface="Palatino Linotype" pitchFamily="18" charset="0"/>
              </a:rPr>
              <a:t>People who are “color blind” have a malfunction in either </a:t>
            </a:r>
            <a:r>
              <a:rPr lang="en-US" sz="2400" dirty="0" smtClean="0">
                <a:solidFill>
                  <a:srgbClr val="FF0000"/>
                </a:solidFill>
                <a:latin typeface="Palatino Linotype" pitchFamily="18" charset="0"/>
              </a:rPr>
              <a:t>Red </a:t>
            </a:r>
            <a:r>
              <a:rPr lang="en-US" sz="2400" dirty="0" smtClean="0">
                <a:latin typeface="Palatino Linotype" pitchFamily="18" charset="0"/>
              </a:rPr>
              <a:t>detector cones  or </a:t>
            </a:r>
            <a:r>
              <a:rPr lang="en-US" sz="2400" dirty="0" smtClean="0">
                <a:solidFill>
                  <a:srgbClr val="00B050"/>
                </a:solidFill>
                <a:latin typeface="Palatino Linotype" pitchFamily="18" charset="0"/>
              </a:rPr>
              <a:t>Green </a:t>
            </a:r>
            <a:r>
              <a:rPr lang="en-US" sz="2400" dirty="0" smtClean="0">
                <a:latin typeface="Palatino Linotype" pitchFamily="18" charset="0"/>
              </a:rPr>
              <a:t>detector cones.</a:t>
            </a:r>
          </a:p>
        </p:txBody>
      </p:sp>
      <p:pic>
        <p:nvPicPr>
          <p:cNvPr id="46084" name="Picture 3" descr="Color45"/>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5056188" y="2909888"/>
            <a:ext cx="3081337" cy="3200400"/>
          </a:xfrm>
          <a:noFill/>
        </p:spPr>
      </p:pic>
      <p:sp>
        <p:nvSpPr>
          <p:cNvPr id="50178" name="Slide Number Placeholder 6"/>
          <p:cNvSpPr>
            <a:spLocks noGrp="1"/>
          </p:cNvSpPr>
          <p:nvPr>
            <p:ph type="sldNum" sz="quarter" idx="12"/>
          </p:nvPr>
        </p:nvSpPr>
        <p:spPr/>
        <p:txBody>
          <a:bodyPr/>
          <a:lstStyle/>
          <a:p>
            <a:pPr>
              <a:defRPr/>
            </a:pPr>
            <a:fld id="{BFFED949-CF45-477F-B820-980F32F13AFA}" type="slidenum">
              <a:rPr lang="en-US" smtClean="0"/>
              <a:pPr>
                <a:defRPr/>
              </a:pPr>
              <a:t>21</a:t>
            </a:fld>
            <a:endParaRPr lang="en-US" smtClean="0"/>
          </a:p>
        </p:txBody>
      </p:sp>
      <p:pic>
        <p:nvPicPr>
          <p:cNvPr id="46086" name="Picture 6" descr="CLRBLND"/>
          <p:cNvPicPr>
            <a:picLocks noChangeAspect="1" noChangeArrowheads="1"/>
          </p:cNvPicPr>
          <p:nvPr/>
        </p:nvPicPr>
        <p:blipFill>
          <a:blip r:embed="rId4">
            <a:extLst>
              <a:ext uri="{28A0092B-C50C-407E-A947-70E740481C1C}">
                <a14:useLocalDpi xmlns:a14="http://schemas.microsoft.com/office/drawing/2010/main" val="0"/>
              </a:ext>
            </a:extLst>
          </a:blip>
          <a:srcRect t="4500" b="2100"/>
          <a:stretch>
            <a:fillRect/>
          </a:stretch>
        </p:blipFill>
        <p:spPr bwMode="auto">
          <a:xfrm>
            <a:off x="827088" y="2970213"/>
            <a:ext cx="3363912" cy="3201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6757819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676400" y="-2578"/>
            <a:ext cx="5145434" cy="6860578"/>
          </a:xfrm>
        </p:spPr>
      </p:pic>
    </p:spTree>
    <p:extLst>
      <p:ext uri="{BB962C8B-B14F-4D97-AF65-F5344CB8AC3E}">
        <p14:creationId xmlns:p14="http://schemas.microsoft.com/office/powerpoint/2010/main" val="297269565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pic>
        <p:nvPicPr>
          <p:cNvPr id="4" name="Content Placeholder 3"/>
          <p:cNvPicPr>
            <a:picLocks noChangeAspect="1"/>
          </p:cNvPicPr>
          <p:nvPr/>
        </p:nvPicPr>
        <p:blipFill>
          <a:blip r:embed="rId2">
            <a:grayscl/>
            <a:extLst>
              <a:ext uri="{28A0092B-C50C-407E-A947-70E740481C1C}">
                <a14:useLocalDpi xmlns:a14="http://schemas.microsoft.com/office/drawing/2010/main" val="0"/>
              </a:ext>
            </a:extLst>
          </a:blip>
          <a:stretch>
            <a:fillRect/>
          </a:stretch>
        </p:blipFill>
        <p:spPr>
          <a:xfrm>
            <a:off x="1676400" y="-2578"/>
            <a:ext cx="5145434" cy="6860578"/>
          </a:xfrm>
          <a:prstGeom prst="rect">
            <a:avLst/>
          </a:prstGeom>
        </p:spPr>
      </p:pic>
    </p:spTree>
    <p:extLst>
      <p:ext uri="{BB962C8B-B14F-4D97-AF65-F5344CB8AC3E}">
        <p14:creationId xmlns:p14="http://schemas.microsoft.com/office/powerpoint/2010/main" val="284776863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00B0F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a:hlinkClick r:id="rId2"/>
              </a:rPr>
              <a:t>http://</a:t>
            </a:r>
            <a:r>
              <a:rPr lang="en-US" smtClean="0">
                <a:hlinkClick r:id="rId2"/>
              </a:rPr>
              <a:t>www.huffingtonpost.com/2013/05/23/10-optical-illusions-that-will-blow-your-mind_n_3307500.html</a:t>
            </a:r>
            <a:endParaRPr lang="en-US" smtClean="0"/>
          </a:p>
          <a:p>
            <a:endParaRPr lang="en-US" dirty="0"/>
          </a:p>
        </p:txBody>
      </p:sp>
    </p:spTree>
    <p:extLst>
      <p:ext uri="{BB962C8B-B14F-4D97-AF65-F5344CB8AC3E}">
        <p14:creationId xmlns:p14="http://schemas.microsoft.com/office/powerpoint/2010/main" val="51121365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3"/>
          <p:cNvSpPr>
            <a:spLocks noGrp="1" noChangeArrowheads="1"/>
          </p:cNvSpPr>
          <p:nvPr>
            <p:ph type="title"/>
          </p:nvPr>
        </p:nvSpPr>
        <p:spPr/>
        <p:txBody>
          <a:bodyPr/>
          <a:lstStyle/>
          <a:p>
            <a:pPr eaLnBrk="1" hangingPunct="1"/>
            <a:r>
              <a:rPr lang="en-US" sz="4000" smtClean="0">
                <a:latin typeface="Palatino Linotype" pitchFamily="18" charset="0"/>
              </a:rPr>
              <a:t>Opponent Colors</a:t>
            </a:r>
          </a:p>
        </p:txBody>
      </p:sp>
      <p:pic>
        <p:nvPicPr>
          <p:cNvPr id="71682" name="Picture 2" descr="figure-12-16"/>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r="47185"/>
          <a:stretch>
            <a:fillRect/>
          </a:stretch>
        </p:blipFill>
        <p:spPr>
          <a:xfrm>
            <a:off x="12154" y="1143000"/>
            <a:ext cx="9091116" cy="5127080"/>
          </a:xfrm>
          <a:noFill/>
        </p:spPr>
      </p:pic>
      <p:sp>
        <p:nvSpPr>
          <p:cNvPr id="2" name="Slide Number Placeholder 5"/>
          <p:cNvSpPr>
            <a:spLocks noGrp="1"/>
          </p:cNvSpPr>
          <p:nvPr>
            <p:ph type="sldNum" sz="quarter" idx="12"/>
          </p:nvPr>
        </p:nvSpPr>
        <p:spPr/>
        <p:txBody>
          <a:bodyPr/>
          <a:lstStyle/>
          <a:p>
            <a:pPr>
              <a:defRPr/>
            </a:pPr>
            <a:fld id="{680E4D4D-CD00-46AA-9FC9-7C4A76517B03}" type="slidenum">
              <a:rPr lang="en-US"/>
              <a:pPr>
                <a:defRPr/>
              </a:pPr>
              <a:t>25</a:t>
            </a:fld>
            <a:endParaRPr lang="en-US"/>
          </a:p>
        </p:txBody>
      </p:sp>
      <p:sp>
        <p:nvSpPr>
          <p:cNvPr id="50182" name="Oval 5"/>
          <p:cNvSpPr>
            <a:spLocks noChangeAspect="1" noChangeArrowheads="1"/>
          </p:cNvSpPr>
          <p:nvPr/>
        </p:nvSpPr>
        <p:spPr bwMode="auto">
          <a:xfrm>
            <a:off x="4511675" y="3657600"/>
            <a:ext cx="92075" cy="92075"/>
          </a:xfrm>
          <a:prstGeom prst="ellipse">
            <a:avLst/>
          </a:prstGeom>
          <a:solidFill>
            <a:schemeClr val="tx1"/>
          </a:solidFill>
          <a:ln w="9525">
            <a:solidFill>
              <a:schemeClr val="tx1"/>
            </a:solidFill>
            <a:round/>
            <a:headEnd/>
            <a:tailEnd/>
          </a:ln>
        </p:spPr>
        <p:txBody>
          <a:bodyPr wrap="none" anchor="ctr"/>
          <a:lstStyle/>
          <a:p>
            <a:endParaRPr lang="en-US"/>
          </a:p>
        </p:txBody>
      </p:sp>
      <p:pic>
        <p:nvPicPr>
          <p:cNvPr id="2050" name="Picture 2" descr="https://encrypted-tbn3.gstatic.com/images?q=tbn:ANd9GcRNX0IimUZuT720apODa_H4Re4iQGDUhmiltLxYlazEcm0ADBfA">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3380" y="76200"/>
            <a:ext cx="9070109" cy="68907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12290407"/>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xit" presetSubtype="0" fill="hold" nodeType="withEffect">
                                  <p:stCondLst>
                                    <p:cond delay="30000"/>
                                  </p:stCondLst>
                                  <p:childTnLst>
                                    <p:animEffect transition="out" filter="dissolve">
                                      <p:cBhvr>
                                        <p:cTn id="6" dur="500"/>
                                        <p:tgtEl>
                                          <p:spTgt spid="71682"/>
                                        </p:tgtEl>
                                      </p:cBhvr>
                                    </p:animEffect>
                                    <p:set>
                                      <p:cBhvr>
                                        <p:cTn id="7" dur="1" fill="hold">
                                          <p:stCondLst>
                                            <p:cond delay="499"/>
                                          </p:stCondLst>
                                        </p:cTn>
                                        <p:tgtEl>
                                          <p:spTgt spid="7168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4"/>
          <p:cNvSpPr>
            <a:spLocks noGrp="1" noChangeArrowheads="1"/>
          </p:cNvSpPr>
          <p:nvPr>
            <p:ph type="title"/>
          </p:nvPr>
        </p:nvSpPr>
        <p:spPr/>
        <p:txBody>
          <a:bodyPr/>
          <a:lstStyle/>
          <a:p>
            <a:pPr eaLnBrk="1" hangingPunct="1"/>
            <a:r>
              <a:rPr lang="en-US" sz="4000" smtClean="0">
                <a:latin typeface="Palatino Linotype" pitchFamily="18" charset="0"/>
              </a:rPr>
              <a:t>Opponent Process Theory</a:t>
            </a:r>
          </a:p>
        </p:txBody>
      </p:sp>
      <p:sp>
        <p:nvSpPr>
          <p:cNvPr id="48131" name="Rectangle 5"/>
          <p:cNvSpPr>
            <a:spLocks noGrp="1" noChangeArrowheads="1"/>
          </p:cNvSpPr>
          <p:nvPr>
            <p:ph type="body" sz="half" idx="1"/>
          </p:nvPr>
        </p:nvSpPr>
        <p:spPr>
          <a:xfrm>
            <a:off x="787400" y="1600200"/>
            <a:ext cx="7543800" cy="1676400"/>
          </a:xfrm>
        </p:spPr>
        <p:txBody>
          <a:bodyPr/>
          <a:lstStyle/>
          <a:p>
            <a:pPr marL="0" indent="0" algn="ctr" eaLnBrk="1" hangingPunct="1">
              <a:buFontTx/>
              <a:buNone/>
            </a:pPr>
            <a:r>
              <a:rPr lang="en-US" sz="2800" dirty="0" smtClean="0">
                <a:latin typeface="Palatino Linotype" pitchFamily="18" charset="0"/>
              </a:rPr>
              <a:t>We process four primary colors combined in pairs of red-green, </a:t>
            </a:r>
            <a:r>
              <a:rPr lang="en-US" sz="2800" dirty="0" smtClean="0">
                <a:latin typeface="Palatino Linotype" pitchFamily="18" charset="0"/>
              </a:rPr>
              <a:t> and blue-yellow.</a:t>
            </a:r>
            <a:endParaRPr lang="en-US" sz="2800" dirty="0" smtClean="0">
              <a:latin typeface="Palatino Linotype" pitchFamily="18" charset="0"/>
            </a:endParaRPr>
          </a:p>
        </p:txBody>
      </p:sp>
      <p:sp>
        <p:nvSpPr>
          <p:cNvPr id="52226" name="Slide Number Placeholder 6"/>
          <p:cNvSpPr>
            <a:spLocks noGrp="1"/>
          </p:cNvSpPr>
          <p:nvPr>
            <p:ph type="sldNum" sz="quarter" idx="12"/>
          </p:nvPr>
        </p:nvSpPr>
        <p:spPr/>
        <p:txBody>
          <a:bodyPr/>
          <a:lstStyle/>
          <a:p>
            <a:pPr>
              <a:defRPr/>
            </a:pPr>
            <a:fld id="{2E7CD814-C11B-44BB-88B0-8C20CE2B8B51}" type="slidenum">
              <a:rPr lang="en-US" smtClean="0"/>
              <a:pPr>
                <a:defRPr/>
              </a:pPr>
              <a:t>26</a:t>
            </a:fld>
            <a:endParaRPr lang="en-US" smtClean="0"/>
          </a:p>
        </p:txBody>
      </p:sp>
      <p:sp>
        <p:nvSpPr>
          <p:cNvPr id="48133" name="Freeform 2"/>
          <p:cNvSpPr>
            <a:spLocks/>
          </p:cNvSpPr>
          <p:nvPr/>
        </p:nvSpPr>
        <p:spPr bwMode="auto">
          <a:xfrm>
            <a:off x="3800475" y="5029200"/>
            <a:ext cx="1219200" cy="685800"/>
          </a:xfrm>
          <a:custGeom>
            <a:avLst/>
            <a:gdLst>
              <a:gd name="T0" fmla="*/ 2147483647 w 768"/>
              <a:gd name="T1" fmla="*/ 0 h 432"/>
              <a:gd name="T2" fmla="*/ 0 w 768"/>
              <a:gd name="T3" fmla="*/ 0 h 432"/>
              <a:gd name="T4" fmla="*/ 0 w 768"/>
              <a:gd name="T5" fmla="*/ 2147483647 h 432"/>
              <a:gd name="T6" fmla="*/ 0 60000 65536"/>
              <a:gd name="T7" fmla="*/ 0 60000 65536"/>
              <a:gd name="T8" fmla="*/ 0 60000 65536"/>
              <a:gd name="T9" fmla="*/ 0 w 768"/>
              <a:gd name="T10" fmla="*/ 0 h 432"/>
              <a:gd name="T11" fmla="*/ 768 w 768"/>
              <a:gd name="T12" fmla="*/ 432 h 432"/>
            </a:gdLst>
            <a:ahLst/>
            <a:cxnLst>
              <a:cxn ang="T6">
                <a:pos x="T0" y="T1"/>
              </a:cxn>
              <a:cxn ang="T7">
                <a:pos x="T2" y="T3"/>
              </a:cxn>
              <a:cxn ang="T8">
                <a:pos x="T4" y="T5"/>
              </a:cxn>
            </a:cxnLst>
            <a:rect l="T9" t="T10" r="T11" b="T12"/>
            <a:pathLst>
              <a:path w="768" h="432">
                <a:moveTo>
                  <a:pt x="768" y="0"/>
                </a:moveTo>
                <a:lnTo>
                  <a:pt x="0" y="0"/>
                </a:lnTo>
                <a:lnTo>
                  <a:pt x="0" y="432"/>
                </a:lnTo>
              </a:path>
            </a:pathLst>
          </a:custGeom>
          <a:noFill/>
          <a:ln w="28575">
            <a:solidFill>
              <a:srgbClr val="008A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8134" name="Freeform 3"/>
          <p:cNvSpPr>
            <a:spLocks/>
          </p:cNvSpPr>
          <p:nvPr/>
        </p:nvSpPr>
        <p:spPr bwMode="auto">
          <a:xfrm>
            <a:off x="3876675" y="5105400"/>
            <a:ext cx="1295400" cy="533400"/>
          </a:xfrm>
          <a:custGeom>
            <a:avLst/>
            <a:gdLst>
              <a:gd name="T0" fmla="*/ 2147483647 w 816"/>
              <a:gd name="T1" fmla="*/ 0 h 336"/>
              <a:gd name="T2" fmla="*/ 0 w 816"/>
              <a:gd name="T3" fmla="*/ 0 h 336"/>
              <a:gd name="T4" fmla="*/ 0 w 816"/>
              <a:gd name="T5" fmla="*/ 2147483647 h 336"/>
              <a:gd name="T6" fmla="*/ 0 60000 65536"/>
              <a:gd name="T7" fmla="*/ 0 60000 65536"/>
              <a:gd name="T8" fmla="*/ 0 60000 65536"/>
              <a:gd name="T9" fmla="*/ 0 w 816"/>
              <a:gd name="T10" fmla="*/ 0 h 336"/>
              <a:gd name="T11" fmla="*/ 816 w 816"/>
              <a:gd name="T12" fmla="*/ 336 h 336"/>
            </a:gdLst>
            <a:ahLst/>
            <a:cxnLst>
              <a:cxn ang="T6">
                <a:pos x="T0" y="T1"/>
              </a:cxn>
              <a:cxn ang="T7">
                <a:pos x="T2" y="T3"/>
              </a:cxn>
              <a:cxn ang="T8">
                <a:pos x="T4" y="T5"/>
              </a:cxn>
            </a:cxnLst>
            <a:rect l="T9" t="T10" r="T11" b="T12"/>
            <a:pathLst>
              <a:path w="816" h="336">
                <a:moveTo>
                  <a:pt x="816" y="0"/>
                </a:moveTo>
                <a:lnTo>
                  <a:pt x="0" y="0"/>
                </a:lnTo>
                <a:lnTo>
                  <a:pt x="0" y="336"/>
                </a:lnTo>
              </a:path>
            </a:pathLst>
          </a:custGeom>
          <a:noFill/>
          <a:ln w="28575">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8135" name="AutoShape 6"/>
          <p:cNvSpPr>
            <a:spLocks noChangeArrowheads="1"/>
          </p:cNvSpPr>
          <p:nvPr/>
        </p:nvSpPr>
        <p:spPr bwMode="auto">
          <a:xfrm flipV="1">
            <a:off x="3219450" y="3733800"/>
            <a:ext cx="838200" cy="914400"/>
          </a:xfrm>
          <a:prstGeom prst="triangle">
            <a:avLst>
              <a:gd name="adj" fmla="val 50000"/>
            </a:avLst>
          </a:prstGeom>
          <a:solidFill>
            <a:srgbClr val="0000FF"/>
          </a:solidFill>
          <a:ln w="9525">
            <a:solidFill>
              <a:srgbClr val="0000C0"/>
            </a:solidFill>
            <a:miter lim="800000"/>
            <a:headEnd/>
            <a:tailEnd/>
          </a:ln>
        </p:spPr>
        <p:txBody>
          <a:bodyPr wrap="none" anchor="ctr"/>
          <a:lstStyle/>
          <a:p>
            <a:endParaRPr lang="en-US"/>
          </a:p>
        </p:txBody>
      </p:sp>
      <p:sp>
        <p:nvSpPr>
          <p:cNvPr id="48136" name="AutoShape 7"/>
          <p:cNvSpPr>
            <a:spLocks noChangeArrowheads="1"/>
          </p:cNvSpPr>
          <p:nvPr/>
        </p:nvSpPr>
        <p:spPr bwMode="auto">
          <a:xfrm flipV="1">
            <a:off x="4591050" y="3733800"/>
            <a:ext cx="838200" cy="914400"/>
          </a:xfrm>
          <a:prstGeom prst="triangle">
            <a:avLst>
              <a:gd name="adj" fmla="val 50000"/>
            </a:avLst>
          </a:prstGeom>
          <a:solidFill>
            <a:srgbClr val="008A00"/>
          </a:solidFill>
          <a:ln w="9525">
            <a:solidFill>
              <a:srgbClr val="004C00"/>
            </a:solidFill>
            <a:miter lim="800000"/>
            <a:headEnd/>
            <a:tailEnd/>
          </a:ln>
        </p:spPr>
        <p:txBody>
          <a:bodyPr wrap="none" anchor="ctr"/>
          <a:lstStyle/>
          <a:p>
            <a:endParaRPr lang="en-US"/>
          </a:p>
        </p:txBody>
      </p:sp>
      <p:sp>
        <p:nvSpPr>
          <p:cNvPr id="48137" name="AutoShape 8"/>
          <p:cNvSpPr>
            <a:spLocks noChangeArrowheads="1"/>
          </p:cNvSpPr>
          <p:nvPr/>
        </p:nvSpPr>
        <p:spPr bwMode="auto">
          <a:xfrm flipV="1">
            <a:off x="5981700" y="3733800"/>
            <a:ext cx="838200" cy="914400"/>
          </a:xfrm>
          <a:prstGeom prst="triangle">
            <a:avLst>
              <a:gd name="adj" fmla="val 50000"/>
            </a:avLst>
          </a:prstGeom>
          <a:solidFill>
            <a:srgbClr val="FF0000"/>
          </a:solidFill>
          <a:ln w="9525">
            <a:solidFill>
              <a:srgbClr val="B00000"/>
            </a:solidFill>
            <a:miter lim="800000"/>
            <a:headEnd/>
            <a:tailEnd/>
          </a:ln>
        </p:spPr>
        <p:txBody>
          <a:bodyPr wrap="none" anchor="ctr"/>
          <a:lstStyle/>
          <a:p>
            <a:endParaRPr lang="en-US"/>
          </a:p>
        </p:txBody>
      </p:sp>
      <p:sp>
        <p:nvSpPr>
          <p:cNvPr id="48138" name="AutoShape 9"/>
          <p:cNvSpPr>
            <a:spLocks noChangeArrowheads="1"/>
          </p:cNvSpPr>
          <p:nvPr/>
        </p:nvSpPr>
        <p:spPr bwMode="auto">
          <a:xfrm>
            <a:off x="5081588" y="5562600"/>
            <a:ext cx="457200" cy="914400"/>
          </a:xfrm>
          <a:prstGeom prst="flowChartDelay">
            <a:avLst/>
          </a:prstGeom>
          <a:solidFill>
            <a:srgbClr val="FF0000"/>
          </a:solidFill>
          <a:ln w="9525">
            <a:solidFill>
              <a:srgbClr val="B00000"/>
            </a:solidFill>
            <a:miter lim="800000"/>
            <a:headEnd/>
            <a:tailEnd/>
          </a:ln>
        </p:spPr>
        <p:txBody>
          <a:bodyPr wrap="none" anchor="ctr"/>
          <a:lstStyle/>
          <a:p>
            <a:endParaRPr lang="en-US"/>
          </a:p>
        </p:txBody>
      </p:sp>
      <p:sp>
        <p:nvSpPr>
          <p:cNvPr id="48139" name="AutoShape 10"/>
          <p:cNvSpPr>
            <a:spLocks noChangeArrowheads="1"/>
          </p:cNvSpPr>
          <p:nvPr/>
        </p:nvSpPr>
        <p:spPr bwMode="auto">
          <a:xfrm flipH="1">
            <a:off x="4624388" y="5562600"/>
            <a:ext cx="457200" cy="914400"/>
          </a:xfrm>
          <a:prstGeom prst="flowChartDelay">
            <a:avLst/>
          </a:prstGeom>
          <a:solidFill>
            <a:srgbClr val="008A00"/>
          </a:solidFill>
          <a:ln w="9525">
            <a:solidFill>
              <a:srgbClr val="004C00"/>
            </a:solidFill>
            <a:miter lim="800000"/>
            <a:headEnd/>
            <a:tailEnd/>
          </a:ln>
        </p:spPr>
        <p:txBody>
          <a:bodyPr wrap="none" anchor="ctr"/>
          <a:lstStyle/>
          <a:p>
            <a:endParaRPr lang="en-US"/>
          </a:p>
        </p:txBody>
      </p:sp>
      <p:sp>
        <p:nvSpPr>
          <p:cNvPr id="48140" name="AutoShape 11"/>
          <p:cNvSpPr>
            <a:spLocks noChangeArrowheads="1"/>
          </p:cNvSpPr>
          <p:nvPr/>
        </p:nvSpPr>
        <p:spPr bwMode="auto">
          <a:xfrm>
            <a:off x="3724275" y="5548313"/>
            <a:ext cx="457200" cy="914400"/>
          </a:xfrm>
          <a:prstGeom prst="flowChartDelay">
            <a:avLst/>
          </a:prstGeom>
          <a:solidFill>
            <a:srgbClr val="FFFF00"/>
          </a:solidFill>
          <a:ln w="9525">
            <a:solidFill>
              <a:srgbClr val="B8B400"/>
            </a:solidFill>
            <a:miter lim="800000"/>
            <a:headEnd/>
            <a:tailEnd/>
          </a:ln>
        </p:spPr>
        <p:txBody>
          <a:bodyPr wrap="none" anchor="ctr"/>
          <a:lstStyle/>
          <a:p>
            <a:endParaRPr lang="en-US"/>
          </a:p>
        </p:txBody>
      </p:sp>
      <p:sp>
        <p:nvSpPr>
          <p:cNvPr id="48141" name="AutoShape 12"/>
          <p:cNvSpPr>
            <a:spLocks noChangeArrowheads="1"/>
          </p:cNvSpPr>
          <p:nvPr/>
        </p:nvSpPr>
        <p:spPr bwMode="auto">
          <a:xfrm flipH="1">
            <a:off x="3267075" y="5548313"/>
            <a:ext cx="457200" cy="914400"/>
          </a:xfrm>
          <a:prstGeom prst="flowChartDelay">
            <a:avLst/>
          </a:prstGeom>
          <a:solidFill>
            <a:srgbClr val="0000FF"/>
          </a:solidFill>
          <a:ln w="9525">
            <a:solidFill>
              <a:srgbClr val="0000C0"/>
            </a:solidFill>
            <a:miter lim="800000"/>
            <a:headEnd/>
            <a:tailEnd/>
          </a:ln>
        </p:spPr>
        <p:txBody>
          <a:bodyPr wrap="none" anchor="ctr"/>
          <a:lstStyle/>
          <a:p>
            <a:endParaRPr lang="en-US"/>
          </a:p>
        </p:txBody>
      </p:sp>
      <p:sp>
        <p:nvSpPr>
          <p:cNvPr id="48142" name="Line 13"/>
          <p:cNvSpPr>
            <a:spLocks noChangeShapeType="1"/>
          </p:cNvSpPr>
          <p:nvPr/>
        </p:nvSpPr>
        <p:spPr bwMode="auto">
          <a:xfrm>
            <a:off x="3648075" y="4419600"/>
            <a:ext cx="0" cy="1447800"/>
          </a:xfrm>
          <a:prstGeom prst="line">
            <a:avLst/>
          </a:prstGeom>
          <a:noFill/>
          <a:ln w="28575">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8143" name="Line 14"/>
          <p:cNvSpPr>
            <a:spLocks noChangeShapeType="1"/>
          </p:cNvSpPr>
          <p:nvPr/>
        </p:nvSpPr>
        <p:spPr bwMode="auto">
          <a:xfrm>
            <a:off x="5019675" y="4343400"/>
            <a:ext cx="0" cy="1447800"/>
          </a:xfrm>
          <a:prstGeom prst="line">
            <a:avLst/>
          </a:prstGeom>
          <a:noFill/>
          <a:ln w="28575">
            <a:solidFill>
              <a:srgbClr val="008A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8144" name="Freeform 15"/>
          <p:cNvSpPr>
            <a:spLocks/>
          </p:cNvSpPr>
          <p:nvPr/>
        </p:nvSpPr>
        <p:spPr bwMode="auto">
          <a:xfrm>
            <a:off x="5172075" y="4419600"/>
            <a:ext cx="1219200" cy="1219200"/>
          </a:xfrm>
          <a:custGeom>
            <a:avLst/>
            <a:gdLst>
              <a:gd name="T0" fmla="*/ 2147483647 w 768"/>
              <a:gd name="T1" fmla="*/ 0 h 768"/>
              <a:gd name="T2" fmla="*/ 2147483647 w 768"/>
              <a:gd name="T3" fmla="*/ 2147483647 h 768"/>
              <a:gd name="T4" fmla="*/ 0 w 768"/>
              <a:gd name="T5" fmla="*/ 2147483647 h 768"/>
              <a:gd name="T6" fmla="*/ 0 w 768"/>
              <a:gd name="T7" fmla="*/ 2147483647 h 768"/>
              <a:gd name="T8" fmla="*/ 0 60000 65536"/>
              <a:gd name="T9" fmla="*/ 0 60000 65536"/>
              <a:gd name="T10" fmla="*/ 0 60000 65536"/>
              <a:gd name="T11" fmla="*/ 0 60000 65536"/>
              <a:gd name="T12" fmla="*/ 0 w 768"/>
              <a:gd name="T13" fmla="*/ 0 h 768"/>
              <a:gd name="T14" fmla="*/ 768 w 768"/>
              <a:gd name="T15" fmla="*/ 768 h 768"/>
            </a:gdLst>
            <a:ahLst/>
            <a:cxnLst>
              <a:cxn ang="T8">
                <a:pos x="T0" y="T1"/>
              </a:cxn>
              <a:cxn ang="T9">
                <a:pos x="T2" y="T3"/>
              </a:cxn>
              <a:cxn ang="T10">
                <a:pos x="T4" y="T5"/>
              </a:cxn>
              <a:cxn ang="T11">
                <a:pos x="T6" y="T7"/>
              </a:cxn>
            </a:cxnLst>
            <a:rect l="T12" t="T13" r="T14" b="T15"/>
            <a:pathLst>
              <a:path w="768" h="768">
                <a:moveTo>
                  <a:pt x="768" y="0"/>
                </a:moveTo>
                <a:lnTo>
                  <a:pt x="768" y="432"/>
                </a:lnTo>
                <a:lnTo>
                  <a:pt x="0" y="432"/>
                </a:lnTo>
                <a:lnTo>
                  <a:pt x="0" y="768"/>
                </a:lnTo>
              </a:path>
            </a:pathLst>
          </a:custGeom>
          <a:noFill/>
          <a:ln w="28575">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8145" name="Freeform 16"/>
          <p:cNvSpPr>
            <a:spLocks/>
          </p:cNvSpPr>
          <p:nvPr/>
        </p:nvSpPr>
        <p:spPr bwMode="auto">
          <a:xfrm>
            <a:off x="3648075" y="5334000"/>
            <a:ext cx="2819400" cy="304800"/>
          </a:xfrm>
          <a:custGeom>
            <a:avLst/>
            <a:gdLst>
              <a:gd name="T0" fmla="*/ 0 w 1728"/>
              <a:gd name="T1" fmla="*/ 0 h 192"/>
              <a:gd name="T2" fmla="*/ 2147483647 w 1728"/>
              <a:gd name="T3" fmla="*/ 0 h 192"/>
              <a:gd name="T4" fmla="*/ 2147483647 w 1728"/>
              <a:gd name="T5" fmla="*/ 2147483647 h 192"/>
              <a:gd name="T6" fmla="*/ 0 60000 65536"/>
              <a:gd name="T7" fmla="*/ 0 60000 65536"/>
              <a:gd name="T8" fmla="*/ 0 60000 65536"/>
              <a:gd name="T9" fmla="*/ 0 w 1728"/>
              <a:gd name="T10" fmla="*/ 0 h 192"/>
              <a:gd name="T11" fmla="*/ 1728 w 1728"/>
              <a:gd name="T12" fmla="*/ 192 h 192"/>
            </a:gdLst>
            <a:ahLst/>
            <a:cxnLst>
              <a:cxn ang="T6">
                <a:pos x="T0" y="T1"/>
              </a:cxn>
              <a:cxn ang="T7">
                <a:pos x="T2" y="T3"/>
              </a:cxn>
              <a:cxn ang="T8">
                <a:pos x="T4" y="T5"/>
              </a:cxn>
            </a:cxnLst>
            <a:rect l="T9" t="T10" r="T11" b="T12"/>
            <a:pathLst>
              <a:path w="1728" h="192">
                <a:moveTo>
                  <a:pt x="0" y="0"/>
                </a:moveTo>
                <a:lnTo>
                  <a:pt x="1728" y="0"/>
                </a:lnTo>
                <a:lnTo>
                  <a:pt x="1728" y="192"/>
                </a:lnTo>
              </a:path>
            </a:pathLst>
          </a:custGeom>
          <a:noFill/>
          <a:ln w="28575">
            <a:solidFill>
              <a:srgbClr val="0000FF"/>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8146" name="Freeform 17"/>
          <p:cNvSpPr>
            <a:spLocks/>
          </p:cNvSpPr>
          <p:nvPr/>
        </p:nvSpPr>
        <p:spPr bwMode="auto">
          <a:xfrm>
            <a:off x="5019675" y="5410200"/>
            <a:ext cx="1371600" cy="228600"/>
          </a:xfrm>
          <a:custGeom>
            <a:avLst/>
            <a:gdLst>
              <a:gd name="T0" fmla="*/ 0 w 816"/>
              <a:gd name="T1" fmla="*/ 0 h 144"/>
              <a:gd name="T2" fmla="*/ 2147483647 w 816"/>
              <a:gd name="T3" fmla="*/ 0 h 144"/>
              <a:gd name="T4" fmla="*/ 2147483647 w 816"/>
              <a:gd name="T5" fmla="*/ 2147483647 h 144"/>
              <a:gd name="T6" fmla="*/ 0 60000 65536"/>
              <a:gd name="T7" fmla="*/ 0 60000 65536"/>
              <a:gd name="T8" fmla="*/ 0 60000 65536"/>
              <a:gd name="T9" fmla="*/ 0 w 816"/>
              <a:gd name="T10" fmla="*/ 0 h 144"/>
              <a:gd name="T11" fmla="*/ 816 w 816"/>
              <a:gd name="T12" fmla="*/ 144 h 144"/>
            </a:gdLst>
            <a:ahLst/>
            <a:cxnLst>
              <a:cxn ang="T6">
                <a:pos x="T0" y="T1"/>
              </a:cxn>
              <a:cxn ang="T7">
                <a:pos x="T2" y="T3"/>
              </a:cxn>
              <a:cxn ang="T8">
                <a:pos x="T4" y="T5"/>
              </a:cxn>
            </a:cxnLst>
            <a:rect l="T9" t="T10" r="T11" b="T12"/>
            <a:pathLst>
              <a:path w="816" h="144">
                <a:moveTo>
                  <a:pt x="0" y="0"/>
                </a:moveTo>
                <a:lnTo>
                  <a:pt x="816" y="0"/>
                </a:lnTo>
                <a:lnTo>
                  <a:pt x="816" y="144"/>
                </a:lnTo>
              </a:path>
            </a:pathLst>
          </a:custGeom>
          <a:noFill/>
          <a:ln w="28575">
            <a:solidFill>
              <a:srgbClr val="008A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8147" name="Text Box 18"/>
          <p:cNvSpPr txBox="1">
            <a:spLocks noChangeArrowheads="1"/>
          </p:cNvSpPr>
          <p:nvPr/>
        </p:nvSpPr>
        <p:spPr bwMode="auto">
          <a:xfrm>
            <a:off x="7229475" y="3962400"/>
            <a:ext cx="87947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2000">
                <a:latin typeface="Palatino Linotype" pitchFamily="18" charset="0"/>
              </a:rPr>
              <a:t>Cones</a:t>
            </a:r>
          </a:p>
        </p:txBody>
      </p:sp>
      <p:sp>
        <p:nvSpPr>
          <p:cNvPr id="48148" name="Text Box 19"/>
          <p:cNvSpPr txBox="1">
            <a:spLocks noChangeArrowheads="1"/>
          </p:cNvSpPr>
          <p:nvPr/>
        </p:nvSpPr>
        <p:spPr bwMode="auto">
          <a:xfrm>
            <a:off x="7229475" y="5486400"/>
            <a:ext cx="1228725" cy="100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sz="2000">
                <a:latin typeface="Palatino Linotype" pitchFamily="18" charset="0"/>
              </a:rPr>
              <a:t>Retinal</a:t>
            </a:r>
          </a:p>
          <a:p>
            <a:pPr algn="ctr" eaLnBrk="1" hangingPunct="1"/>
            <a:r>
              <a:rPr lang="en-US" sz="2000">
                <a:latin typeface="Palatino Linotype" pitchFamily="18" charset="0"/>
              </a:rPr>
              <a:t>Ganglion</a:t>
            </a:r>
          </a:p>
          <a:p>
            <a:pPr algn="ctr" eaLnBrk="1" hangingPunct="1"/>
            <a:r>
              <a:rPr lang="en-US" sz="2000">
                <a:latin typeface="Palatino Linotype" pitchFamily="18" charset="0"/>
              </a:rPr>
              <a:t>Cells</a:t>
            </a:r>
          </a:p>
        </p:txBody>
      </p:sp>
      <p:sp>
        <p:nvSpPr>
          <p:cNvPr id="48149" name="Freeform 20"/>
          <p:cNvSpPr>
            <a:spLocks/>
          </p:cNvSpPr>
          <p:nvPr/>
        </p:nvSpPr>
        <p:spPr bwMode="auto">
          <a:xfrm>
            <a:off x="6391275" y="5105400"/>
            <a:ext cx="152400" cy="533400"/>
          </a:xfrm>
          <a:custGeom>
            <a:avLst/>
            <a:gdLst>
              <a:gd name="T0" fmla="*/ 0 w 96"/>
              <a:gd name="T1" fmla="*/ 0 h 336"/>
              <a:gd name="T2" fmla="*/ 2147483647 w 96"/>
              <a:gd name="T3" fmla="*/ 0 h 336"/>
              <a:gd name="T4" fmla="*/ 2147483647 w 96"/>
              <a:gd name="T5" fmla="*/ 2147483647 h 336"/>
              <a:gd name="T6" fmla="*/ 0 60000 65536"/>
              <a:gd name="T7" fmla="*/ 0 60000 65536"/>
              <a:gd name="T8" fmla="*/ 0 60000 65536"/>
              <a:gd name="T9" fmla="*/ 0 w 96"/>
              <a:gd name="T10" fmla="*/ 0 h 336"/>
              <a:gd name="T11" fmla="*/ 96 w 96"/>
              <a:gd name="T12" fmla="*/ 336 h 336"/>
            </a:gdLst>
            <a:ahLst/>
            <a:cxnLst>
              <a:cxn ang="T6">
                <a:pos x="T0" y="T1"/>
              </a:cxn>
              <a:cxn ang="T7">
                <a:pos x="T2" y="T3"/>
              </a:cxn>
              <a:cxn ang="T8">
                <a:pos x="T4" y="T5"/>
              </a:cxn>
            </a:cxnLst>
            <a:rect l="T9" t="T10" r="T11" b="T12"/>
            <a:pathLst>
              <a:path w="96" h="336">
                <a:moveTo>
                  <a:pt x="0" y="0"/>
                </a:moveTo>
                <a:lnTo>
                  <a:pt x="96" y="0"/>
                </a:lnTo>
                <a:lnTo>
                  <a:pt x="96" y="336"/>
                </a:lnTo>
              </a:path>
            </a:pathLst>
          </a:custGeom>
          <a:noFill/>
          <a:ln w="28575">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nvGrpSpPr>
          <p:cNvPr id="48150" name="Group 21"/>
          <p:cNvGrpSpPr>
            <a:grpSpLocks/>
          </p:cNvGrpSpPr>
          <p:nvPr/>
        </p:nvGrpSpPr>
        <p:grpSpPr bwMode="auto">
          <a:xfrm rot="10800000">
            <a:off x="6015038" y="5562600"/>
            <a:ext cx="914400" cy="914400"/>
            <a:chOff x="3459" y="3312"/>
            <a:chExt cx="576" cy="576"/>
          </a:xfrm>
        </p:grpSpPr>
        <p:sp>
          <p:nvSpPr>
            <p:cNvPr id="48151" name="AutoShape 22"/>
            <p:cNvSpPr>
              <a:spLocks noChangeArrowheads="1"/>
            </p:cNvSpPr>
            <p:nvPr/>
          </p:nvSpPr>
          <p:spPr bwMode="auto">
            <a:xfrm>
              <a:off x="3747" y="3312"/>
              <a:ext cx="288" cy="576"/>
            </a:xfrm>
            <a:prstGeom prst="flowChartDelay">
              <a:avLst/>
            </a:prstGeom>
            <a:solidFill>
              <a:srgbClr val="F8F8F8"/>
            </a:solidFill>
            <a:ln w="9525">
              <a:solidFill>
                <a:schemeClr val="tx1"/>
              </a:solidFill>
              <a:miter lim="800000"/>
              <a:headEnd/>
              <a:tailEnd/>
            </a:ln>
          </p:spPr>
          <p:txBody>
            <a:bodyPr wrap="none" anchor="ctr"/>
            <a:lstStyle/>
            <a:p>
              <a:endParaRPr lang="en-US"/>
            </a:p>
          </p:txBody>
        </p:sp>
        <p:sp>
          <p:nvSpPr>
            <p:cNvPr id="48152" name="AutoShape 23"/>
            <p:cNvSpPr>
              <a:spLocks noChangeArrowheads="1"/>
            </p:cNvSpPr>
            <p:nvPr/>
          </p:nvSpPr>
          <p:spPr bwMode="auto">
            <a:xfrm flipH="1">
              <a:off x="3459" y="3312"/>
              <a:ext cx="288" cy="576"/>
            </a:xfrm>
            <a:prstGeom prst="flowChartDelay">
              <a:avLst/>
            </a:prstGeom>
            <a:solidFill>
              <a:schemeClr val="tx1"/>
            </a:solidFill>
            <a:ln w="9525">
              <a:solidFill>
                <a:schemeClr val="tx1"/>
              </a:solidFill>
              <a:miter lim="800000"/>
              <a:headEnd/>
              <a:tailEnd/>
            </a:ln>
          </p:spPr>
          <p:txBody>
            <a:bodyPr wrap="none" anchor="ctr"/>
            <a:lstStyle/>
            <a:p>
              <a:endParaRPr lang="en-US"/>
            </a:p>
          </p:txBody>
        </p:sp>
      </p:grpSp>
    </p:spTree>
    <p:extLst>
      <p:ext uri="{BB962C8B-B14F-4D97-AF65-F5344CB8AC3E}">
        <p14:creationId xmlns:p14="http://schemas.microsoft.com/office/powerpoint/2010/main" val="14320968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p:cNvSpPr>
          <p:nvPr>
            <p:ph type="title"/>
          </p:nvPr>
        </p:nvSpPr>
        <p:spPr/>
        <p:txBody>
          <a:bodyPr/>
          <a:lstStyle/>
          <a:p>
            <a:r>
              <a:rPr lang="en-US" smtClean="0"/>
              <a:t>Opponent Process Theory</a:t>
            </a:r>
          </a:p>
        </p:txBody>
      </p:sp>
      <p:sp>
        <p:nvSpPr>
          <p:cNvPr id="49155" name="Rectangle 3"/>
          <p:cNvSpPr>
            <a:spLocks noGrp="1"/>
          </p:cNvSpPr>
          <p:nvPr>
            <p:ph type="body" idx="1"/>
          </p:nvPr>
        </p:nvSpPr>
        <p:spPr/>
        <p:txBody>
          <a:bodyPr/>
          <a:lstStyle/>
          <a:p>
            <a:r>
              <a:rPr lang="en-US" b="1" dirty="0" smtClean="0"/>
              <a:t>When one color of the neuron is activated the other is suppressed. </a:t>
            </a:r>
          </a:p>
          <a:p>
            <a:r>
              <a:rPr lang="en-US" b="1" dirty="0" smtClean="0"/>
              <a:t>By </a:t>
            </a:r>
            <a:r>
              <a:rPr lang="en-US" b="1" dirty="0" smtClean="0"/>
              <a:t>looking at the image long enough you tire out one color of the neuron pairing so the other “opponent” color temporarily kicks in to </a:t>
            </a:r>
            <a:r>
              <a:rPr lang="en-US" b="1" dirty="0" smtClean="0"/>
              <a:t>compensate when you look away.</a:t>
            </a:r>
            <a:endParaRPr lang="en-US" b="1" dirty="0" smtClean="0"/>
          </a:p>
        </p:txBody>
      </p:sp>
    </p:spTree>
    <p:extLst>
      <p:ext uri="{BB962C8B-B14F-4D97-AF65-F5344CB8AC3E}">
        <p14:creationId xmlns:p14="http://schemas.microsoft.com/office/powerpoint/2010/main" val="73302109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Title 1"/>
          <p:cNvSpPr>
            <a:spLocks noGrp="1"/>
          </p:cNvSpPr>
          <p:nvPr>
            <p:ph type="title"/>
          </p:nvPr>
        </p:nvSpPr>
        <p:spPr/>
        <p:txBody>
          <a:bodyPr>
            <a:normAutofit fontScale="90000"/>
          </a:bodyPr>
          <a:lstStyle/>
          <a:p>
            <a:r>
              <a:rPr lang="en-US" sz="4000" b="1" smtClean="0"/>
              <a:t>Vision</a:t>
            </a:r>
            <a:r>
              <a:rPr lang="en-US" sz="4000" smtClean="0"/>
              <a:t>:  A combination of </a:t>
            </a:r>
            <a:r>
              <a:rPr lang="en-US" sz="4000" u="sng" smtClean="0"/>
              <a:t>both</a:t>
            </a:r>
            <a:r>
              <a:rPr lang="en-US" sz="4000" smtClean="0"/>
              <a:t> </a:t>
            </a:r>
            <a:r>
              <a:rPr lang="en-US" sz="3600" smtClean="0"/>
              <a:t>theories</a:t>
            </a:r>
            <a:br>
              <a:rPr lang="en-US" sz="3600" smtClean="0"/>
            </a:br>
            <a:r>
              <a:rPr lang="en-US" sz="3600" smtClean="0"/>
              <a:t>according to most scientists</a:t>
            </a:r>
            <a:endParaRPr lang="en-US" smtClean="0"/>
          </a:p>
        </p:txBody>
      </p:sp>
      <p:sp>
        <p:nvSpPr>
          <p:cNvPr id="4" name="Slide Number Placeholder 3"/>
          <p:cNvSpPr>
            <a:spLocks noGrp="1"/>
          </p:cNvSpPr>
          <p:nvPr>
            <p:ph type="sldNum" sz="quarter" idx="12"/>
          </p:nvPr>
        </p:nvSpPr>
        <p:spPr/>
        <p:txBody>
          <a:bodyPr/>
          <a:lstStyle/>
          <a:p>
            <a:pPr>
              <a:defRPr/>
            </a:pPr>
            <a:fld id="{9173FCD2-4C9D-4C6E-A80A-BAD8EA754959}" type="slidenum">
              <a:rPr lang="en-US" smtClean="0"/>
              <a:pPr>
                <a:defRPr/>
              </a:pPr>
              <a:t>28</a:t>
            </a:fld>
            <a:endParaRPr lang="en-US"/>
          </a:p>
        </p:txBody>
      </p:sp>
      <p:pic>
        <p:nvPicPr>
          <p:cNvPr id="51204" name="Picture 2" descr="C:\Users\John\AppData\Local\Microsoft\Windows\Temporary Internet Files\Content.IE5\GQRXCYP5\MPj04067930000[1].jpg"/>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2308225" y="1752600"/>
            <a:ext cx="4525963" cy="4572000"/>
          </a:xfrm>
          <a:noFill/>
        </p:spPr>
      </p:pic>
    </p:spTree>
    <p:extLst>
      <p:ext uri="{BB962C8B-B14F-4D97-AF65-F5344CB8AC3E}">
        <p14:creationId xmlns:p14="http://schemas.microsoft.com/office/powerpoint/2010/main" val="134355943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2"/>
          <p:cNvSpPr>
            <a:spLocks noGrp="1" noChangeArrowheads="1"/>
          </p:cNvSpPr>
          <p:nvPr>
            <p:ph type="ctrTitle"/>
          </p:nvPr>
        </p:nvSpPr>
        <p:spPr>
          <a:xfrm>
            <a:off x="762000" y="2257425"/>
            <a:ext cx="7681913" cy="2295525"/>
          </a:xfrm>
        </p:spPr>
        <p:txBody>
          <a:bodyPr/>
          <a:lstStyle/>
          <a:p>
            <a:pPr eaLnBrk="1" hangingPunct="1"/>
            <a:r>
              <a:rPr lang="en-US" sz="5400" smtClean="0">
                <a:latin typeface="Palatino Linotype" pitchFamily="18" charset="0"/>
              </a:rPr>
              <a:t>The Auditory System</a:t>
            </a:r>
            <a:endParaRPr lang="en-US" sz="2800" smtClean="0">
              <a:latin typeface="Palatino Linotype" pitchFamily="18" charset="0"/>
              <a:cs typeface="Times" charset="0"/>
            </a:endParaRPr>
          </a:p>
        </p:txBody>
      </p:sp>
      <p:sp>
        <p:nvSpPr>
          <p:cNvPr id="2" name="Slide Number Placeholder 5"/>
          <p:cNvSpPr>
            <a:spLocks noGrp="1"/>
          </p:cNvSpPr>
          <p:nvPr>
            <p:ph type="sldNum" sz="quarter" idx="12"/>
          </p:nvPr>
        </p:nvSpPr>
        <p:spPr/>
        <p:txBody>
          <a:bodyPr/>
          <a:lstStyle/>
          <a:p>
            <a:pPr>
              <a:defRPr/>
            </a:pPr>
            <a:fld id="{9DD47C8E-F455-44B2-B049-0B11B6C939EA}" type="slidenum">
              <a:rPr lang="en-US"/>
              <a:pPr>
                <a:defRPr/>
              </a:pPr>
              <a:t>29</a:t>
            </a:fld>
            <a:endParaRPr lang="en-US"/>
          </a:p>
        </p:txBody>
      </p:sp>
    </p:spTree>
    <p:extLst>
      <p:ext uri="{BB962C8B-B14F-4D97-AF65-F5344CB8AC3E}">
        <p14:creationId xmlns:p14="http://schemas.microsoft.com/office/powerpoint/2010/main" val="236850708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p:txBody>
          <a:bodyPr/>
          <a:lstStyle/>
          <a:p>
            <a:pPr eaLnBrk="1" hangingPunct="1"/>
            <a:r>
              <a:rPr lang="en-US" sz="4000" u="sng" smtClean="0">
                <a:latin typeface="Palatino Linotype" pitchFamily="18" charset="0"/>
              </a:rPr>
              <a:t>Light Characteristics</a:t>
            </a:r>
          </a:p>
        </p:txBody>
      </p:sp>
      <p:sp>
        <p:nvSpPr>
          <p:cNvPr id="22532" name="Rectangle 3"/>
          <p:cNvSpPr>
            <a:spLocks noGrp="1" noChangeArrowheads="1"/>
          </p:cNvSpPr>
          <p:nvPr>
            <p:ph idx="1"/>
          </p:nvPr>
        </p:nvSpPr>
        <p:spPr>
          <a:xfrm>
            <a:off x="1849438" y="2270125"/>
            <a:ext cx="5408612" cy="1844675"/>
          </a:xfrm>
        </p:spPr>
        <p:txBody>
          <a:bodyPr rtlCol="0">
            <a:noAutofit/>
          </a:bodyPr>
          <a:lstStyle/>
          <a:p>
            <a:pPr marL="609600" indent="-609600" eaLnBrk="1" fontAlgn="auto" hangingPunct="1">
              <a:lnSpc>
                <a:spcPct val="90000"/>
              </a:lnSpc>
              <a:spcAft>
                <a:spcPts val="0"/>
              </a:spcAft>
              <a:buFont typeface="Wingdings" pitchFamily="2" charset="2"/>
              <a:buAutoNum type="arabicPeriod"/>
              <a:defRPr/>
            </a:pPr>
            <a:r>
              <a:rPr lang="en-US" sz="3600" dirty="0" smtClean="0">
                <a:solidFill>
                  <a:schemeClr val="accent5">
                    <a:lumMod val="50000"/>
                  </a:schemeClr>
                </a:solidFill>
                <a:latin typeface="Palatino Linotype" pitchFamily="18" charset="0"/>
              </a:rPr>
              <a:t>Wavelength (hue/color)</a:t>
            </a:r>
          </a:p>
          <a:p>
            <a:pPr marL="609600" indent="-609600" eaLnBrk="1" fontAlgn="auto" hangingPunct="1">
              <a:lnSpc>
                <a:spcPct val="90000"/>
              </a:lnSpc>
              <a:spcAft>
                <a:spcPts val="0"/>
              </a:spcAft>
              <a:buFont typeface="Wingdings" pitchFamily="2" charset="2"/>
              <a:buAutoNum type="arabicPeriod"/>
              <a:defRPr/>
            </a:pPr>
            <a:r>
              <a:rPr lang="en-US" sz="3600" b="1" dirty="0" smtClean="0">
                <a:solidFill>
                  <a:schemeClr val="accent5">
                    <a:lumMod val="50000"/>
                  </a:schemeClr>
                </a:solidFill>
                <a:latin typeface="Palatino Linotype" pitchFamily="18" charset="0"/>
              </a:rPr>
              <a:t>Amplitude/Intensity (brightness)</a:t>
            </a:r>
          </a:p>
          <a:p>
            <a:pPr marL="609600" indent="-609600" eaLnBrk="1" fontAlgn="auto" hangingPunct="1">
              <a:lnSpc>
                <a:spcPct val="90000"/>
              </a:lnSpc>
              <a:spcAft>
                <a:spcPts val="0"/>
              </a:spcAft>
              <a:buFont typeface="Wingdings" pitchFamily="2" charset="2"/>
              <a:buAutoNum type="arabicPeriod"/>
              <a:defRPr/>
            </a:pPr>
            <a:r>
              <a:rPr lang="en-US" sz="3600" dirty="0" smtClean="0">
                <a:solidFill>
                  <a:schemeClr val="accent5">
                    <a:lumMod val="50000"/>
                  </a:schemeClr>
                </a:solidFill>
                <a:latin typeface="Palatino Linotype" pitchFamily="18" charset="0"/>
              </a:rPr>
              <a:t>Saturation (purity)</a:t>
            </a:r>
          </a:p>
        </p:txBody>
      </p:sp>
      <p:sp>
        <p:nvSpPr>
          <p:cNvPr id="2" name="Slide Number Placeholder 5"/>
          <p:cNvSpPr>
            <a:spLocks noGrp="1"/>
          </p:cNvSpPr>
          <p:nvPr>
            <p:ph type="sldNum" sz="quarter" idx="12"/>
          </p:nvPr>
        </p:nvSpPr>
        <p:spPr/>
        <p:txBody>
          <a:bodyPr/>
          <a:lstStyle/>
          <a:p>
            <a:pPr>
              <a:defRPr/>
            </a:pPr>
            <a:fld id="{AB379A48-B03E-432B-B89C-AE7652957F63}" type="slidenum">
              <a:rPr lang="en-US"/>
              <a:pPr>
                <a:defRPr/>
              </a:pPr>
              <a:t>3</a:t>
            </a:fld>
            <a:endParaRPr lang="en-US"/>
          </a:p>
        </p:txBody>
      </p:sp>
    </p:spTree>
    <p:extLst>
      <p:ext uri="{BB962C8B-B14F-4D97-AF65-F5344CB8AC3E}">
        <p14:creationId xmlns:p14="http://schemas.microsoft.com/office/powerpoint/2010/main" val="1568386732"/>
      </p:ext>
    </p:extLst>
  </p:cSld>
  <p:clrMapOvr>
    <a:masterClrMapping/>
  </p:clrMapOv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2"/>
          <p:cNvSpPr>
            <a:spLocks noGrp="1" noChangeArrowheads="1"/>
          </p:cNvSpPr>
          <p:nvPr>
            <p:ph type="title"/>
          </p:nvPr>
        </p:nvSpPr>
        <p:spPr/>
        <p:txBody>
          <a:bodyPr/>
          <a:lstStyle/>
          <a:p>
            <a:pPr eaLnBrk="1" hangingPunct="1"/>
            <a:r>
              <a:rPr lang="en-US" sz="4000" smtClean="0">
                <a:latin typeface="Palatino Linotype" pitchFamily="18" charset="0"/>
              </a:rPr>
              <a:t>The Stimulus Input: Sound Waves</a:t>
            </a:r>
          </a:p>
        </p:txBody>
      </p:sp>
      <p:sp>
        <p:nvSpPr>
          <p:cNvPr id="87043" name="Rectangle 3"/>
          <p:cNvSpPr>
            <a:spLocks noGrp="1" noChangeArrowheads="1"/>
          </p:cNvSpPr>
          <p:nvPr>
            <p:ph idx="1"/>
          </p:nvPr>
        </p:nvSpPr>
        <p:spPr>
          <a:xfrm>
            <a:off x="457200" y="1524000"/>
            <a:ext cx="8229600" cy="990600"/>
          </a:xfrm>
        </p:spPr>
        <p:txBody>
          <a:bodyPr/>
          <a:lstStyle/>
          <a:p>
            <a:pPr marL="0" indent="0" algn="ctr" eaLnBrk="1" hangingPunct="1">
              <a:buFont typeface="Wingdings" pitchFamily="2" charset="2"/>
              <a:buNone/>
            </a:pPr>
            <a:r>
              <a:rPr lang="en-US" sz="2800" smtClean="0">
                <a:latin typeface="Palatino Linotype" pitchFamily="18" charset="0"/>
              </a:rPr>
              <a:t>Sound waves are composed of compression and rarefaction of air molecules.</a:t>
            </a:r>
          </a:p>
        </p:txBody>
      </p:sp>
      <p:sp>
        <p:nvSpPr>
          <p:cNvPr id="2" name="Slide Number Placeholder 5"/>
          <p:cNvSpPr>
            <a:spLocks noGrp="1"/>
          </p:cNvSpPr>
          <p:nvPr>
            <p:ph type="sldNum" sz="quarter" idx="12"/>
          </p:nvPr>
        </p:nvSpPr>
        <p:spPr/>
        <p:txBody>
          <a:bodyPr/>
          <a:lstStyle/>
          <a:p>
            <a:pPr>
              <a:defRPr/>
            </a:pPr>
            <a:fld id="{976A527B-5198-462A-8C67-60C956311B30}" type="slidenum">
              <a:rPr lang="en-US"/>
              <a:pPr>
                <a:defRPr/>
              </a:pPr>
              <a:t>30</a:t>
            </a:fld>
            <a:endParaRPr lang="en-US"/>
          </a:p>
        </p:txBody>
      </p:sp>
      <p:sp>
        <p:nvSpPr>
          <p:cNvPr id="87045" name="Rectangle 4"/>
          <p:cNvSpPr>
            <a:spLocks noChangeArrowheads="1"/>
          </p:cNvSpPr>
          <p:nvPr/>
        </p:nvSpPr>
        <p:spPr bwMode="auto">
          <a:xfrm>
            <a:off x="452438" y="4800600"/>
            <a:ext cx="8229600"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ctr">
              <a:spcBef>
                <a:spcPct val="20000"/>
              </a:spcBef>
              <a:buFont typeface="Wingdings" pitchFamily="2" charset="2"/>
              <a:buNone/>
            </a:pPr>
            <a:r>
              <a:rPr lang="en-US" sz="2800">
                <a:solidFill>
                  <a:srgbClr val="0000FF"/>
                </a:solidFill>
                <a:latin typeface="Palatino Linotype" pitchFamily="18" charset="0"/>
              </a:rPr>
              <a:t>Acoustical transduction:</a:t>
            </a:r>
            <a:r>
              <a:rPr lang="en-US" sz="2800">
                <a:latin typeface="Palatino Linotype" pitchFamily="18" charset="0"/>
              </a:rPr>
              <a:t> Conversion of sound waves into neural impulses in the hair cells of the inner ear.</a:t>
            </a:r>
          </a:p>
        </p:txBody>
      </p:sp>
      <p:pic>
        <p:nvPicPr>
          <p:cNvPr id="87046" name="Picture 5" descr="Sound"/>
          <p:cNvPicPr>
            <a:picLocks noChangeAspect="1" noChangeArrowheads="1"/>
          </p:cNvPicPr>
          <p:nvPr/>
        </p:nvPicPr>
        <p:blipFill>
          <a:blip r:embed="rId3">
            <a:extLst>
              <a:ext uri="{28A0092B-C50C-407E-A947-70E740481C1C}">
                <a14:useLocalDpi xmlns:a14="http://schemas.microsoft.com/office/drawing/2010/main" val="0"/>
              </a:ext>
            </a:extLst>
          </a:blip>
          <a:srcRect l="6407" r="5653"/>
          <a:stretch>
            <a:fillRect/>
          </a:stretch>
        </p:blipFill>
        <p:spPr bwMode="auto">
          <a:xfrm>
            <a:off x="3505200" y="2514600"/>
            <a:ext cx="2249488" cy="2287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43918561"/>
      </p:ext>
    </p:extLst>
  </p:cSld>
  <p:clrMapOvr>
    <a:masterClrMapping/>
  </p:clrMapOv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2"/>
          <p:cNvSpPr>
            <a:spLocks noGrp="1" noChangeArrowheads="1"/>
          </p:cNvSpPr>
          <p:nvPr>
            <p:ph type="title"/>
          </p:nvPr>
        </p:nvSpPr>
        <p:spPr/>
        <p:txBody>
          <a:bodyPr/>
          <a:lstStyle/>
          <a:p>
            <a:pPr eaLnBrk="1" hangingPunct="1"/>
            <a:r>
              <a:rPr lang="en-US" sz="4000" smtClean="0">
                <a:latin typeface="Palatino Linotype" pitchFamily="18" charset="0"/>
              </a:rPr>
              <a:t>Sound Characteristics</a:t>
            </a:r>
          </a:p>
        </p:txBody>
      </p:sp>
      <p:sp>
        <p:nvSpPr>
          <p:cNvPr id="88067" name="Rectangle 3"/>
          <p:cNvSpPr>
            <a:spLocks noGrp="1" noChangeArrowheads="1"/>
          </p:cNvSpPr>
          <p:nvPr>
            <p:ph idx="1"/>
          </p:nvPr>
        </p:nvSpPr>
        <p:spPr>
          <a:xfrm>
            <a:off x="2228850" y="2270125"/>
            <a:ext cx="4654550" cy="1844675"/>
          </a:xfrm>
        </p:spPr>
        <p:txBody>
          <a:bodyPr/>
          <a:lstStyle/>
          <a:p>
            <a:pPr marL="609600" indent="-609600" eaLnBrk="1" hangingPunct="1">
              <a:lnSpc>
                <a:spcPct val="90000"/>
              </a:lnSpc>
              <a:buFont typeface="Wingdings" pitchFamily="2" charset="2"/>
              <a:buAutoNum type="arabicPeriod"/>
            </a:pPr>
            <a:r>
              <a:rPr lang="en-US" smtClean="0">
                <a:latin typeface="Palatino Linotype" pitchFamily="18" charset="0"/>
              </a:rPr>
              <a:t>Frequency (pitch)</a:t>
            </a:r>
          </a:p>
          <a:p>
            <a:pPr marL="609600" indent="-609600" eaLnBrk="1" hangingPunct="1">
              <a:lnSpc>
                <a:spcPct val="90000"/>
              </a:lnSpc>
              <a:buFont typeface="Wingdings" pitchFamily="2" charset="2"/>
              <a:buAutoNum type="arabicPeriod"/>
            </a:pPr>
            <a:r>
              <a:rPr lang="en-US" smtClean="0">
                <a:latin typeface="Palatino Linotype" pitchFamily="18" charset="0"/>
              </a:rPr>
              <a:t>Intensity (loudness)</a:t>
            </a:r>
          </a:p>
          <a:p>
            <a:pPr marL="609600" indent="-609600" eaLnBrk="1" hangingPunct="1">
              <a:lnSpc>
                <a:spcPct val="90000"/>
              </a:lnSpc>
              <a:buFont typeface="Wingdings" pitchFamily="2" charset="2"/>
              <a:buAutoNum type="arabicPeriod"/>
            </a:pPr>
            <a:r>
              <a:rPr lang="en-US" smtClean="0">
                <a:latin typeface="Palatino Linotype" pitchFamily="18" charset="0"/>
              </a:rPr>
              <a:t>Quality (timbre)</a:t>
            </a:r>
          </a:p>
        </p:txBody>
      </p:sp>
      <p:sp>
        <p:nvSpPr>
          <p:cNvPr id="2" name="Slide Number Placeholder 5"/>
          <p:cNvSpPr>
            <a:spLocks noGrp="1"/>
          </p:cNvSpPr>
          <p:nvPr>
            <p:ph type="sldNum" sz="quarter" idx="12"/>
          </p:nvPr>
        </p:nvSpPr>
        <p:spPr/>
        <p:txBody>
          <a:bodyPr/>
          <a:lstStyle/>
          <a:p>
            <a:pPr>
              <a:defRPr/>
            </a:pPr>
            <a:fld id="{EFD83AD1-CF56-47E5-B110-0756EF97ECD1}" type="slidenum">
              <a:rPr lang="en-US"/>
              <a:pPr>
                <a:defRPr/>
              </a:pPr>
              <a:t>31</a:t>
            </a:fld>
            <a:endParaRPr lang="en-US"/>
          </a:p>
        </p:txBody>
      </p:sp>
    </p:spTree>
    <p:extLst>
      <p:ext uri="{BB962C8B-B14F-4D97-AF65-F5344CB8AC3E}">
        <p14:creationId xmlns:p14="http://schemas.microsoft.com/office/powerpoint/2010/main" val="1624750903"/>
      </p:ext>
    </p:extLst>
  </p:cSld>
  <p:clrMapOvr>
    <a:masterClrMapping/>
  </p:clrMapOv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2"/>
          <p:cNvSpPr>
            <a:spLocks noGrp="1" noChangeArrowheads="1"/>
          </p:cNvSpPr>
          <p:nvPr>
            <p:ph type="title"/>
          </p:nvPr>
        </p:nvSpPr>
        <p:spPr/>
        <p:txBody>
          <a:bodyPr/>
          <a:lstStyle/>
          <a:p>
            <a:pPr eaLnBrk="1" hangingPunct="1"/>
            <a:r>
              <a:rPr lang="en-US" sz="4000" smtClean="0">
                <a:latin typeface="Palatino Linotype" pitchFamily="18" charset="0"/>
              </a:rPr>
              <a:t>1. Frequency (Pitch)</a:t>
            </a:r>
          </a:p>
        </p:txBody>
      </p:sp>
      <p:sp>
        <p:nvSpPr>
          <p:cNvPr id="89091" name="Rectangle 3"/>
          <p:cNvSpPr>
            <a:spLocks noGrp="1" noChangeArrowheads="1"/>
          </p:cNvSpPr>
          <p:nvPr>
            <p:ph idx="1"/>
          </p:nvPr>
        </p:nvSpPr>
        <p:spPr>
          <a:xfrm>
            <a:off x="609600" y="2057400"/>
            <a:ext cx="2667000" cy="4191000"/>
          </a:xfrm>
        </p:spPr>
        <p:txBody>
          <a:bodyPr/>
          <a:lstStyle/>
          <a:p>
            <a:pPr marL="0" indent="0" algn="ctr" eaLnBrk="1" hangingPunct="1">
              <a:lnSpc>
                <a:spcPct val="90000"/>
              </a:lnSpc>
              <a:buFont typeface="Wingdings" pitchFamily="2" charset="2"/>
              <a:buNone/>
            </a:pPr>
            <a:r>
              <a:rPr lang="en-US" sz="2400" smtClean="0">
                <a:solidFill>
                  <a:srgbClr val="0000FF"/>
                </a:solidFill>
                <a:latin typeface="Palatino Linotype" pitchFamily="18" charset="0"/>
              </a:rPr>
              <a:t>Frequency (pitch):</a:t>
            </a:r>
            <a:r>
              <a:rPr lang="en-US" sz="2400" smtClean="0">
                <a:solidFill>
                  <a:srgbClr val="6600CC"/>
                </a:solidFill>
                <a:latin typeface="Palatino Linotype" pitchFamily="18" charset="0"/>
              </a:rPr>
              <a:t> </a:t>
            </a:r>
            <a:r>
              <a:rPr lang="en-US" sz="2400" smtClean="0">
                <a:latin typeface="Palatino Linotype" pitchFamily="18" charset="0"/>
              </a:rPr>
              <a:t>The</a:t>
            </a:r>
            <a:r>
              <a:rPr lang="en-US" sz="2400" smtClean="0">
                <a:solidFill>
                  <a:srgbClr val="6600CC"/>
                </a:solidFill>
                <a:latin typeface="Palatino Linotype" pitchFamily="18" charset="0"/>
              </a:rPr>
              <a:t> </a:t>
            </a:r>
            <a:r>
              <a:rPr lang="en-US" sz="2400" smtClean="0">
                <a:latin typeface="Palatino Linotype" pitchFamily="18" charset="0"/>
              </a:rPr>
              <a:t>dimension of frequency determined by the wavelength of sound.</a:t>
            </a:r>
          </a:p>
          <a:p>
            <a:pPr marL="0" indent="0" algn="ctr" eaLnBrk="1" hangingPunct="1">
              <a:lnSpc>
                <a:spcPct val="90000"/>
              </a:lnSpc>
              <a:buFont typeface="Wingdings" pitchFamily="2" charset="2"/>
              <a:buNone/>
            </a:pPr>
            <a:endParaRPr lang="en-US" sz="2400" smtClean="0">
              <a:latin typeface="Palatino Linotype" pitchFamily="18" charset="0"/>
            </a:endParaRPr>
          </a:p>
          <a:p>
            <a:pPr marL="0" indent="0" algn="ctr" eaLnBrk="1" hangingPunct="1">
              <a:lnSpc>
                <a:spcPct val="90000"/>
              </a:lnSpc>
              <a:buFont typeface="Wingdings" pitchFamily="2" charset="2"/>
              <a:buNone/>
            </a:pPr>
            <a:r>
              <a:rPr lang="en-US" sz="2400" smtClean="0">
                <a:solidFill>
                  <a:srgbClr val="0000FF"/>
                </a:solidFill>
                <a:latin typeface="Palatino Linotype" pitchFamily="18" charset="0"/>
              </a:rPr>
              <a:t>Wavelength:</a:t>
            </a:r>
            <a:r>
              <a:rPr lang="en-US" sz="2400" smtClean="0">
                <a:solidFill>
                  <a:srgbClr val="6600CC"/>
                </a:solidFill>
                <a:latin typeface="Palatino Linotype" pitchFamily="18" charset="0"/>
              </a:rPr>
              <a:t> </a:t>
            </a:r>
            <a:r>
              <a:rPr lang="en-US" sz="2400" smtClean="0">
                <a:latin typeface="Palatino Linotype" pitchFamily="18" charset="0"/>
              </a:rPr>
              <a:t>The distance from the peak of one wave to the peak of the next.</a:t>
            </a:r>
          </a:p>
        </p:txBody>
      </p:sp>
      <p:sp>
        <p:nvSpPr>
          <p:cNvPr id="2" name="Slide Number Placeholder 5"/>
          <p:cNvSpPr>
            <a:spLocks noGrp="1"/>
          </p:cNvSpPr>
          <p:nvPr>
            <p:ph type="sldNum" sz="quarter" idx="12"/>
          </p:nvPr>
        </p:nvSpPr>
        <p:spPr/>
        <p:txBody>
          <a:bodyPr/>
          <a:lstStyle/>
          <a:p>
            <a:pPr>
              <a:defRPr/>
            </a:pPr>
            <a:fld id="{523313B2-A861-480C-AD87-9538A3F71069}" type="slidenum">
              <a:rPr lang="en-US"/>
              <a:pPr>
                <a:defRPr/>
              </a:pPr>
              <a:t>32</a:t>
            </a:fld>
            <a:endParaRPr lang="en-US"/>
          </a:p>
        </p:txBody>
      </p:sp>
      <p:pic>
        <p:nvPicPr>
          <p:cNvPr id="89093" name="Picture 4" descr="figure-12-02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29000" y="1905000"/>
            <a:ext cx="5356225" cy="4260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4576380"/>
      </p:ext>
    </p:extLst>
  </p:cSld>
  <p:clrMapOvr>
    <a:masterClrMapping/>
  </p:clrMapOvr>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2"/>
          <p:cNvSpPr>
            <a:spLocks noGrp="1" noChangeArrowheads="1"/>
          </p:cNvSpPr>
          <p:nvPr>
            <p:ph type="title"/>
          </p:nvPr>
        </p:nvSpPr>
        <p:spPr/>
        <p:txBody>
          <a:bodyPr/>
          <a:lstStyle/>
          <a:p>
            <a:pPr eaLnBrk="1" hangingPunct="1"/>
            <a:r>
              <a:rPr lang="en-US" sz="4000" smtClean="0">
                <a:latin typeface="Palatino Linotype" pitchFamily="18" charset="0"/>
              </a:rPr>
              <a:t>2. Intensity (Loudness)</a:t>
            </a:r>
          </a:p>
        </p:txBody>
      </p:sp>
      <p:sp>
        <p:nvSpPr>
          <p:cNvPr id="90115" name="Rectangle 3"/>
          <p:cNvSpPr>
            <a:spLocks noGrp="1" noChangeArrowheads="1"/>
          </p:cNvSpPr>
          <p:nvPr>
            <p:ph idx="1"/>
          </p:nvPr>
        </p:nvSpPr>
        <p:spPr>
          <a:xfrm>
            <a:off x="609600" y="2514600"/>
            <a:ext cx="2895600" cy="2743200"/>
          </a:xfrm>
        </p:spPr>
        <p:txBody>
          <a:bodyPr/>
          <a:lstStyle/>
          <a:p>
            <a:pPr marL="0" indent="0" algn="ctr" eaLnBrk="1" hangingPunct="1">
              <a:lnSpc>
                <a:spcPct val="90000"/>
              </a:lnSpc>
              <a:buFont typeface="Wingdings" pitchFamily="2" charset="2"/>
              <a:buNone/>
            </a:pPr>
            <a:r>
              <a:rPr lang="en-US" sz="2400" smtClean="0">
                <a:solidFill>
                  <a:srgbClr val="0000FF"/>
                </a:solidFill>
                <a:latin typeface="Palatino Linotype" pitchFamily="18" charset="0"/>
              </a:rPr>
              <a:t>Intensity (Loudness):</a:t>
            </a:r>
            <a:r>
              <a:rPr lang="en-US" sz="2400" smtClean="0">
                <a:solidFill>
                  <a:srgbClr val="6600CC"/>
                </a:solidFill>
                <a:latin typeface="Palatino Linotype" pitchFamily="18" charset="0"/>
              </a:rPr>
              <a:t> </a:t>
            </a:r>
            <a:r>
              <a:rPr lang="en-US" sz="2400" smtClean="0">
                <a:latin typeface="Palatino Linotype" pitchFamily="18" charset="0"/>
              </a:rPr>
              <a:t>Amount of energy in a wave, determined by the amplitude, relates to the perceived loudness.</a:t>
            </a:r>
          </a:p>
        </p:txBody>
      </p:sp>
      <p:sp>
        <p:nvSpPr>
          <p:cNvPr id="2" name="Slide Number Placeholder 5"/>
          <p:cNvSpPr>
            <a:spLocks noGrp="1"/>
          </p:cNvSpPr>
          <p:nvPr>
            <p:ph type="sldNum" sz="quarter" idx="12"/>
          </p:nvPr>
        </p:nvSpPr>
        <p:spPr/>
        <p:txBody>
          <a:bodyPr/>
          <a:lstStyle/>
          <a:p>
            <a:pPr>
              <a:defRPr/>
            </a:pPr>
            <a:fld id="{C18D49BA-E7DC-439C-974E-4DF34ADCFC74}" type="slidenum">
              <a:rPr lang="en-US"/>
              <a:pPr>
                <a:defRPr/>
              </a:pPr>
              <a:t>33</a:t>
            </a:fld>
            <a:endParaRPr lang="en-US"/>
          </a:p>
        </p:txBody>
      </p:sp>
      <p:pic>
        <p:nvPicPr>
          <p:cNvPr id="90117" name="Picture 4" descr="figure-12-02b"/>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81400" y="1752600"/>
            <a:ext cx="5276850" cy="4200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32619968"/>
      </p:ext>
    </p:extLst>
  </p:cSld>
  <p:clrMapOvr>
    <a:masterClrMapping/>
  </p:clrMapOvr>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3"/>
          <p:cNvSpPr>
            <a:spLocks noGrp="1" noChangeArrowheads="1"/>
          </p:cNvSpPr>
          <p:nvPr>
            <p:ph type="title"/>
          </p:nvPr>
        </p:nvSpPr>
        <p:spPr/>
        <p:txBody>
          <a:bodyPr/>
          <a:lstStyle/>
          <a:p>
            <a:pPr eaLnBrk="1" hangingPunct="1"/>
            <a:r>
              <a:rPr lang="en-US" sz="4000" smtClean="0">
                <a:latin typeface="Palatino Linotype" pitchFamily="18" charset="0"/>
              </a:rPr>
              <a:t>Loudness of Sound</a:t>
            </a:r>
          </a:p>
        </p:txBody>
      </p:sp>
      <p:pic>
        <p:nvPicPr>
          <p:cNvPr id="91139" name="Picture 4" descr="figure-13-02a"/>
          <p:cNvPicPr>
            <a:picLocks noGrp="1" noChangeAspect="1" noChangeArrowheads="1"/>
          </p:cNvPicPr>
          <p:nvPr>
            <p:ph sz="half" idx="1"/>
          </p:nvPr>
        </p:nvPicPr>
        <p:blipFill>
          <a:blip r:embed="rId3">
            <a:extLst>
              <a:ext uri="{28A0092B-C50C-407E-A947-70E740481C1C}">
                <a14:useLocalDpi xmlns:a14="http://schemas.microsoft.com/office/drawing/2010/main" val="0"/>
              </a:ext>
            </a:extLst>
          </a:blip>
          <a:srcRect/>
          <a:stretch>
            <a:fillRect/>
          </a:stretch>
        </p:blipFill>
        <p:spPr>
          <a:xfrm>
            <a:off x="457200" y="1601788"/>
            <a:ext cx="4038600" cy="4522787"/>
          </a:xfrm>
          <a:noFill/>
        </p:spPr>
      </p:pic>
      <p:sp>
        <p:nvSpPr>
          <p:cNvPr id="2" name="Slide Number Placeholder 6"/>
          <p:cNvSpPr>
            <a:spLocks noGrp="1"/>
          </p:cNvSpPr>
          <p:nvPr>
            <p:ph type="sldNum" sz="quarter" idx="12"/>
          </p:nvPr>
        </p:nvSpPr>
        <p:spPr/>
        <p:txBody>
          <a:bodyPr/>
          <a:lstStyle/>
          <a:p>
            <a:pPr>
              <a:defRPr/>
            </a:pPr>
            <a:fld id="{43CC5178-4571-4828-BB09-496C3ECB1102}" type="slidenum">
              <a:rPr lang="en-US"/>
              <a:pPr>
                <a:defRPr/>
              </a:pPr>
              <a:t>34</a:t>
            </a:fld>
            <a:endParaRPr lang="en-US"/>
          </a:p>
        </p:txBody>
      </p:sp>
      <p:pic>
        <p:nvPicPr>
          <p:cNvPr id="91141" name="Picture 2" descr="figure 05-19-photo"/>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91200" y="1600200"/>
            <a:ext cx="2184400" cy="388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1142" name="Text Box 6"/>
          <p:cNvSpPr txBox="1">
            <a:spLocks noChangeArrowheads="1"/>
          </p:cNvSpPr>
          <p:nvPr/>
        </p:nvSpPr>
        <p:spPr bwMode="auto">
          <a:xfrm>
            <a:off x="4648200" y="6096000"/>
            <a:ext cx="4002088"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b="1">
                <a:latin typeface="Palatino Linotype" pitchFamily="18" charset="0"/>
              </a:rPr>
              <a:t>*Decibels named after Alexander Graham Bell</a:t>
            </a:r>
          </a:p>
        </p:txBody>
      </p:sp>
      <p:sp>
        <p:nvSpPr>
          <p:cNvPr id="91143" name="Text Box 7"/>
          <p:cNvSpPr txBox="1">
            <a:spLocks noChangeArrowheads="1"/>
          </p:cNvSpPr>
          <p:nvPr/>
        </p:nvSpPr>
        <p:spPr bwMode="auto">
          <a:xfrm>
            <a:off x="6705600" y="4114800"/>
            <a:ext cx="817563"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b="1">
                <a:latin typeface="Palatino Linotype" pitchFamily="18" charset="0"/>
              </a:rPr>
              <a:t>120dB</a:t>
            </a:r>
          </a:p>
        </p:txBody>
      </p:sp>
      <p:sp>
        <p:nvSpPr>
          <p:cNvPr id="91144" name="Text Box 8"/>
          <p:cNvSpPr txBox="1">
            <a:spLocks noChangeArrowheads="1"/>
          </p:cNvSpPr>
          <p:nvPr/>
        </p:nvSpPr>
        <p:spPr bwMode="auto">
          <a:xfrm rot="5400000">
            <a:off x="7011988" y="2970212"/>
            <a:ext cx="20701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1000">
                <a:latin typeface="Times New Roman" charset="0"/>
              </a:rPr>
              <a:t>Richard Kaylin/ Stone/ Getty Images</a:t>
            </a:r>
          </a:p>
        </p:txBody>
      </p:sp>
      <p:sp>
        <p:nvSpPr>
          <p:cNvPr id="91145" name="Content Placeholder 9"/>
          <p:cNvSpPr>
            <a:spLocks noGrp="1"/>
          </p:cNvSpPr>
          <p:nvPr>
            <p:ph sz="half" idx="2"/>
          </p:nvPr>
        </p:nvSpPr>
        <p:spPr>
          <a:xfrm>
            <a:off x="4648200" y="5791200"/>
            <a:ext cx="4038600" cy="334963"/>
          </a:xfrm>
        </p:spPr>
        <p:txBody>
          <a:bodyPr>
            <a:normAutofit fontScale="62500" lnSpcReduction="20000"/>
          </a:bodyPr>
          <a:lstStyle/>
          <a:p>
            <a:endParaRPr lang="en-US" smtClean="0"/>
          </a:p>
        </p:txBody>
      </p:sp>
    </p:spTree>
    <p:extLst>
      <p:ext uri="{BB962C8B-B14F-4D97-AF65-F5344CB8AC3E}">
        <p14:creationId xmlns:p14="http://schemas.microsoft.com/office/powerpoint/2010/main" val="3898917365"/>
      </p:ext>
    </p:extLst>
  </p:cSld>
  <p:clrMapOvr>
    <a:masterClrMapping/>
  </p:clrMapOvr>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2"/>
          <p:cNvSpPr>
            <a:spLocks noGrp="1" noChangeArrowheads="1"/>
          </p:cNvSpPr>
          <p:nvPr>
            <p:ph type="title"/>
          </p:nvPr>
        </p:nvSpPr>
        <p:spPr/>
        <p:txBody>
          <a:bodyPr/>
          <a:lstStyle/>
          <a:p>
            <a:pPr eaLnBrk="1" hangingPunct="1"/>
            <a:r>
              <a:rPr lang="en-US" sz="4000" smtClean="0">
                <a:latin typeface="Palatino Linotype" pitchFamily="18" charset="0"/>
              </a:rPr>
              <a:t>3. Quality (Timbre)</a:t>
            </a:r>
          </a:p>
        </p:txBody>
      </p:sp>
      <p:sp>
        <p:nvSpPr>
          <p:cNvPr id="92164" name="Rectangle 3"/>
          <p:cNvSpPr>
            <a:spLocks noGrp="1" noChangeArrowheads="1"/>
          </p:cNvSpPr>
          <p:nvPr>
            <p:ph type="body" sz="half" idx="1"/>
          </p:nvPr>
        </p:nvSpPr>
        <p:spPr>
          <a:xfrm>
            <a:off x="571500" y="1600200"/>
            <a:ext cx="8001000" cy="1295400"/>
          </a:xfrm>
        </p:spPr>
        <p:txBody>
          <a:bodyPr rtlCol="0">
            <a:normAutofit lnSpcReduction="10000"/>
          </a:bodyPr>
          <a:lstStyle/>
          <a:p>
            <a:pPr marL="0" indent="0" algn="ctr" eaLnBrk="1" fontAlgn="auto" hangingPunct="1">
              <a:spcAft>
                <a:spcPts val="0"/>
              </a:spcAft>
              <a:buFont typeface="Wingdings" pitchFamily="2" charset="2"/>
              <a:buNone/>
              <a:defRPr/>
            </a:pPr>
            <a:r>
              <a:rPr lang="en-US" sz="2800" smtClean="0">
                <a:solidFill>
                  <a:srgbClr val="0000FF"/>
                </a:solidFill>
                <a:latin typeface="Palatino Linotype" pitchFamily="18" charset="0"/>
              </a:rPr>
              <a:t>Quality (Timbre):</a:t>
            </a:r>
            <a:r>
              <a:rPr lang="en-US" sz="2800" smtClean="0">
                <a:latin typeface="Palatino Linotype" pitchFamily="18" charset="0"/>
              </a:rPr>
              <a:t>  Characteristics of sound from a zither and a guitar allows the ear to distinguish between the two. </a:t>
            </a:r>
          </a:p>
        </p:txBody>
      </p:sp>
      <p:pic>
        <p:nvPicPr>
          <p:cNvPr id="2" name="Picture 4" descr="zither"/>
          <p:cNvPicPr>
            <a:picLocks noGrp="1" noChangeAspect="1" noChangeArrowheads="1"/>
          </p:cNvPicPr>
          <p:nvPr>
            <p:ph sz="quarter" idx="2"/>
          </p:nvPr>
        </p:nvPicPr>
        <p:blipFill>
          <a:blip r:embed="rId3">
            <a:extLst>
              <a:ext uri="{28A0092B-C50C-407E-A947-70E740481C1C}">
                <a14:useLocalDpi xmlns:a14="http://schemas.microsoft.com/office/drawing/2010/main" val="0"/>
              </a:ext>
            </a:extLst>
          </a:blip>
          <a:srcRect/>
          <a:stretch>
            <a:fillRect/>
          </a:stretch>
        </p:blipFill>
        <p:spPr>
          <a:xfrm>
            <a:off x="720725" y="3773488"/>
            <a:ext cx="3602038" cy="2179637"/>
          </a:xfrm>
          <a:noFill/>
        </p:spPr>
      </p:pic>
      <p:pic>
        <p:nvPicPr>
          <p:cNvPr id="92165" name="Picture 5" descr="guitar"/>
          <p:cNvPicPr>
            <a:picLocks noGrp="1" noChangeAspect="1" noChangeArrowheads="1"/>
          </p:cNvPicPr>
          <p:nvPr>
            <p:ph sz="quarter" idx="3"/>
          </p:nvPr>
        </p:nvPicPr>
        <p:blipFill>
          <a:blip r:embed="rId4">
            <a:extLst>
              <a:ext uri="{28A0092B-C50C-407E-A947-70E740481C1C}">
                <a14:useLocalDpi xmlns:a14="http://schemas.microsoft.com/office/drawing/2010/main" val="0"/>
              </a:ext>
            </a:extLst>
          </a:blip>
          <a:srcRect/>
          <a:stretch>
            <a:fillRect/>
          </a:stretch>
        </p:blipFill>
        <p:spPr>
          <a:xfrm>
            <a:off x="5334000" y="3048000"/>
            <a:ext cx="2178050" cy="3352800"/>
          </a:xfrm>
          <a:noFill/>
        </p:spPr>
      </p:pic>
      <p:sp>
        <p:nvSpPr>
          <p:cNvPr id="3" name="Slide Number Placeholder 7"/>
          <p:cNvSpPr>
            <a:spLocks noGrp="1"/>
          </p:cNvSpPr>
          <p:nvPr>
            <p:ph type="sldNum" sz="quarter" idx="12"/>
          </p:nvPr>
        </p:nvSpPr>
        <p:spPr/>
        <p:txBody>
          <a:bodyPr/>
          <a:lstStyle/>
          <a:p>
            <a:pPr>
              <a:defRPr/>
            </a:pPr>
            <a:fld id="{A31137D6-BAE8-432C-9551-00D4BFADBED2}" type="slidenum">
              <a:rPr lang="en-US" smtClean="0"/>
              <a:pPr>
                <a:defRPr/>
              </a:pPr>
              <a:t>35</a:t>
            </a:fld>
            <a:endParaRPr lang="en-US" smtClean="0"/>
          </a:p>
        </p:txBody>
      </p:sp>
      <p:sp>
        <p:nvSpPr>
          <p:cNvPr id="92167" name="Rectangle 6"/>
          <p:cNvSpPr>
            <a:spLocks noChangeArrowheads="1"/>
          </p:cNvSpPr>
          <p:nvPr/>
        </p:nvSpPr>
        <p:spPr bwMode="auto">
          <a:xfrm rot="5400000">
            <a:off x="6673057" y="5347494"/>
            <a:ext cx="193040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200">
                <a:latin typeface="Palatino Linotype" pitchFamily="18" charset="0"/>
              </a:rPr>
              <a:t>http://www.1christian.net</a:t>
            </a:r>
          </a:p>
        </p:txBody>
      </p:sp>
      <p:sp>
        <p:nvSpPr>
          <p:cNvPr id="92168" name="Rectangle 7"/>
          <p:cNvSpPr>
            <a:spLocks noChangeArrowheads="1"/>
          </p:cNvSpPr>
          <p:nvPr/>
        </p:nvSpPr>
        <p:spPr bwMode="auto">
          <a:xfrm rot="5400000">
            <a:off x="3201194" y="4725194"/>
            <a:ext cx="2466975"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200">
                <a:latin typeface="Palatino Linotype" pitchFamily="18" charset="0"/>
              </a:rPr>
              <a:t>www.jamesjonesinstruments.com</a:t>
            </a:r>
          </a:p>
        </p:txBody>
      </p:sp>
      <p:sp>
        <p:nvSpPr>
          <p:cNvPr id="92169" name="Text Box 8"/>
          <p:cNvSpPr txBox="1">
            <a:spLocks noChangeArrowheads="1"/>
          </p:cNvSpPr>
          <p:nvPr/>
        </p:nvSpPr>
        <p:spPr bwMode="auto">
          <a:xfrm>
            <a:off x="2057400" y="5965825"/>
            <a:ext cx="881063"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sz="2000">
                <a:latin typeface="Palatino Linotype" pitchFamily="18" charset="0"/>
              </a:rPr>
              <a:t>Zither</a:t>
            </a:r>
          </a:p>
        </p:txBody>
      </p:sp>
      <p:sp>
        <p:nvSpPr>
          <p:cNvPr id="92170" name="Text Box 9"/>
          <p:cNvSpPr txBox="1">
            <a:spLocks noChangeArrowheads="1"/>
          </p:cNvSpPr>
          <p:nvPr/>
        </p:nvSpPr>
        <p:spPr bwMode="auto">
          <a:xfrm>
            <a:off x="5943600" y="6461125"/>
            <a:ext cx="9144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sz="2000">
                <a:latin typeface="Palatino Linotype" pitchFamily="18" charset="0"/>
              </a:rPr>
              <a:t>Guitar</a:t>
            </a:r>
          </a:p>
        </p:txBody>
      </p:sp>
    </p:spTree>
    <p:extLst>
      <p:ext uri="{BB962C8B-B14F-4D97-AF65-F5344CB8AC3E}">
        <p14:creationId xmlns:p14="http://schemas.microsoft.com/office/powerpoint/2010/main" val="2340243219"/>
      </p:ext>
    </p:extLst>
  </p:cSld>
  <p:clrMapOvr>
    <a:masterClrMapping/>
  </p:clrMapOvr>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2"/>
          <p:cNvSpPr>
            <a:spLocks noGrp="1" noChangeArrowheads="1"/>
          </p:cNvSpPr>
          <p:nvPr>
            <p:ph type="title"/>
          </p:nvPr>
        </p:nvSpPr>
        <p:spPr/>
        <p:txBody>
          <a:bodyPr/>
          <a:lstStyle/>
          <a:p>
            <a:pPr eaLnBrk="1" hangingPunct="1"/>
            <a:r>
              <a:rPr lang="en-US" sz="4000" smtClean="0">
                <a:latin typeface="Palatino Linotype" pitchFamily="18" charset="0"/>
              </a:rPr>
              <a:t>Timbre (Purity)</a:t>
            </a:r>
          </a:p>
        </p:txBody>
      </p:sp>
      <p:sp>
        <p:nvSpPr>
          <p:cNvPr id="93187" name="Rectangle 3"/>
          <p:cNvSpPr>
            <a:spLocks noGrp="1" noChangeArrowheads="1"/>
          </p:cNvSpPr>
          <p:nvPr>
            <p:ph type="body" sz="half" idx="1"/>
          </p:nvPr>
        </p:nvSpPr>
        <p:spPr>
          <a:xfrm>
            <a:off x="762000" y="1371600"/>
            <a:ext cx="7620000" cy="1066800"/>
          </a:xfrm>
        </p:spPr>
        <p:txBody>
          <a:bodyPr>
            <a:normAutofit fontScale="92500"/>
          </a:bodyPr>
          <a:lstStyle/>
          <a:p>
            <a:pPr marL="0" indent="0" algn="ctr" eaLnBrk="1" hangingPunct="1">
              <a:buFont typeface="Wingdings" pitchFamily="2" charset="2"/>
              <a:buNone/>
            </a:pPr>
            <a:r>
              <a:rPr lang="en-US" sz="2400" smtClean="0">
                <a:solidFill>
                  <a:srgbClr val="0000FF"/>
                </a:solidFill>
                <a:latin typeface="Palatino Linotype" pitchFamily="18" charset="0"/>
              </a:rPr>
              <a:t>Overtones:</a:t>
            </a:r>
            <a:r>
              <a:rPr lang="en-US" sz="2400" smtClean="0">
                <a:latin typeface="Palatino Linotype" pitchFamily="18" charset="0"/>
              </a:rPr>
              <a:t>  Makes the distinction among musical instruments possible by the waves having irregular forms. </a:t>
            </a:r>
          </a:p>
        </p:txBody>
      </p:sp>
      <p:pic>
        <p:nvPicPr>
          <p:cNvPr id="93188" name="Picture 10" descr="Overtones"/>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l="2185" t="6122" r="1685" b="6122"/>
          <a:stretch>
            <a:fillRect/>
          </a:stretch>
        </p:blipFill>
        <p:spPr>
          <a:xfrm>
            <a:off x="2728913" y="2819400"/>
            <a:ext cx="3657600" cy="3575050"/>
          </a:xfrm>
          <a:noFill/>
        </p:spPr>
      </p:pic>
      <p:sp>
        <p:nvSpPr>
          <p:cNvPr id="2" name="Slide Number Placeholder 6"/>
          <p:cNvSpPr>
            <a:spLocks noGrp="1"/>
          </p:cNvSpPr>
          <p:nvPr>
            <p:ph type="sldNum" sz="quarter" idx="12"/>
          </p:nvPr>
        </p:nvSpPr>
        <p:spPr/>
        <p:txBody>
          <a:bodyPr/>
          <a:lstStyle/>
          <a:p>
            <a:pPr>
              <a:defRPr/>
            </a:pPr>
            <a:fld id="{9984A567-F0D8-43CF-A66E-6FFDD5A82AB6}" type="slidenum">
              <a:rPr lang="en-US" smtClean="0"/>
              <a:pPr>
                <a:defRPr/>
              </a:pPr>
              <a:t>36</a:t>
            </a:fld>
            <a:endParaRPr lang="en-US" smtClean="0"/>
          </a:p>
        </p:txBody>
      </p:sp>
    </p:spTree>
    <p:extLst>
      <p:ext uri="{BB962C8B-B14F-4D97-AF65-F5344CB8AC3E}">
        <p14:creationId xmlns:p14="http://schemas.microsoft.com/office/powerpoint/2010/main" val="2865216180"/>
      </p:ext>
    </p:extLst>
  </p:cSld>
  <p:clrMapOvr>
    <a:masterClrMapping/>
  </p:clrMapOvr>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2"/>
          <p:cNvSpPr>
            <a:spLocks noGrp="1" noChangeArrowheads="1"/>
          </p:cNvSpPr>
          <p:nvPr>
            <p:ph type="title"/>
          </p:nvPr>
        </p:nvSpPr>
        <p:spPr>
          <a:noFill/>
        </p:spPr>
        <p:txBody>
          <a:bodyPr/>
          <a:lstStyle/>
          <a:p>
            <a:pPr eaLnBrk="1" hangingPunct="1"/>
            <a:r>
              <a:rPr lang="en-US" sz="4000" smtClean="0">
                <a:latin typeface="Palatino Linotype" pitchFamily="18" charset="0"/>
              </a:rPr>
              <a:t>The Ear</a:t>
            </a:r>
          </a:p>
        </p:txBody>
      </p:sp>
      <p:pic>
        <p:nvPicPr>
          <p:cNvPr id="94211" name="Picture 3" descr="figure-13-03-1"/>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304800" y="2570163"/>
            <a:ext cx="5943600" cy="3994150"/>
          </a:xfrm>
          <a:noFill/>
        </p:spPr>
      </p:pic>
      <p:sp>
        <p:nvSpPr>
          <p:cNvPr id="2" name="Slide Number Placeholder 5"/>
          <p:cNvSpPr>
            <a:spLocks noGrp="1"/>
          </p:cNvSpPr>
          <p:nvPr>
            <p:ph type="sldNum" sz="quarter" idx="12"/>
          </p:nvPr>
        </p:nvSpPr>
        <p:spPr/>
        <p:txBody>
          <a:bodyPr/>
          <a:lstStyle/>
          <a:p>
            <a:pPr>
              <a:defRPr/>
            </a:pPr>
            <a:fld id="{34E4153D-489D-4606-802B-CF52EF8562BA}" type="slidenum">
              <a:rPr lang="en-US"/>
              <a:pPr>
                <a:defRPr/>
              </a:pPr>
              <a:t>37</a:t>
            </a:fld>
            <a:endParaRPr lang="en-US"/>
          </a:p>
        </p:txBody>
      </p:sp>
      <p:pic>
        <p:nvPicPr>
          <p:cNvPr id="94213" name="Picture 4" descr="12673_MyersPsy8e_5UN1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15000" y="1219200"/>
            <a:ext cx="3214688" cy="2560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4214" name="Text Box 5"/>
          <p:cNvSpPr txBox="1">
            <a:spLocks noChangeArrowheads="1"/>
          </p:cNvSpPr>
          <p:nvPr/>
        </p:nvSpPr>
        <p:spPr bwMode="auto">
          <a:xfrm rot="5400000">
            <a:off x="8006556" y="2645569"/>
            <a:ext cx="2030413"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1000">
                <a:latin typeface="Times New Roman" charset="0"/>
              </a:rPr>
              <a:t>Dr. Fred Hossler/ Visuals Unlimited</a:t>
            </a:r>
          </a:p>
        </p:txBody>
      </p:sp>
    </p:spTree>
    <p:extLst>
      <p:ext uri="{BB962C8B-B14F-4D97-AF65-F5344CB8AC3E}">
        <p14:creationId xmlns:p14="http://schemas.microsoft.com/office/powerpoint/2010/main" val="1022838215"/>
      </p:ext>
    </p:extLst>
  </p:cSld>
  <p:clrMapOvr>
    <a:masterClrMapping/>
  </p:clrMapOvr>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2"/>
          <p:cNvSpPr>
            <a:spLocks noGrp="1" noChangeArrowheads="1"/>
          </p:cNvSpPr>
          <p:nvPr>
            <p:ph type="title"/>
          </p:nvPr>
        </p:nvSpPr>
        <p:spPr/>
        <p:txBody>
          <a:bodyPr/>
          <a:lstStyle/>
          <a:p>
            <a:pPr eaLnBrk="1" hangingPunct="1"/>
            <a:r>
              <a:rPr lang="en-US" sz="4000" smtClean="0">
                <a:latin typeface="Palatino Linotype" pitchFamily="18" charset="0"/>
              </a:rPr>
              <a:t>The Ear</a:t>
            </a:r>
          </a:p>
        </p:txBody>
      </p:sp>
      <p:sp>
        <p:nvSpPr>
          <p:cNvPr id="95235" name="Rectangle 3"/>
          <p:cNvSpPr>
            <a:spLocks noGrp="1" noChangeArrowheads="1"/>
          </p:cNvSpPr>
          <p:nvPr>
            <p:ph idx="1"/>
          </p:nvPr>
        </p:nvSpPr>
        <p:spPr>
          <a:xfrm>
            <a:off x="857250" y="1600200"/>
            <a:ext cx="7391400" cy="4800600"/>
          </a:xfrm>
        </p:spPr>
        <p:txBody>
          <a:bodyPr/>
          <a:lstStyle/>
          <a:p>
            <a:pPr marL="0" indent="0" eaLnBrk="1" hangingPunct="1">
              <a:buFont typeface="Wingdings" pitchFamily="2" charset="2"/>
              <a:buNone/>
            </a:pPr>
            <a:r>
              <a:rPr lang="en-US" sz="2800" smtClean="0">
                <a:solidFill>
                  <a:srgbClr val="0000FF"/>
                </a:solidFill>
                <a:latin typeface="Palatino Linotype" pitchFamily="18" charset="0"/>
              </a:rPr>
              <a:t>Outer Ear: </a:t>
            </a:r>
            <a:r>
              <a:rPr lang="en-US" sz="2800" smtClean="0">
                <a:latin typeface="Palatino Linotype" pitchFamily="18" charset="0"/>
              </a:rPr>
              <a:t>Pinna.</a:t>
            </a:r>
            <a:r>
              <a:rPr lang="en-US" sz="2800" smtClean="0">
                <a:solidFill>
                  <a:srgbClr val="0000FF"/>
                </a:solidFill>
                <a:latin typeface="Palatino Linotype" pitchFamily="18" charset="0"/>
              </a:rPr>
              <a:t> </a:t>
            </a:r>
            <a:r>
              <a:rPr lang="en-US" sz="2800" smtClean="0">
                <a:latin typeface="Palatino Linotype" pitchFamily="18" charset="0"/>
              </a:rPr>
              <a:t>Collects sounds.</a:t>
            </a:r>
          </a:p>
          <a:p>
            <a:pPr marL="0" indent="0" eaLnBrk="1" hangingPunct="1">
              <a:buFont typeface="Wingdings" pitchFamily="2" charset="2"/>
              <a:buNone/>
            </a:pPr>
            <a:endParaRPr lang="en-US" sz="2800" smtClean="0">
              <a:solidFill>
                <a:srgbClr val="0000FF"/>
              </a:solidFill>
              <a:latin typeface="Palatino Linotype" pitchFamily="18" charset="0"/>
            </a:endParaRPr>
          </a:p>
          <a:p>
            <a:pPr marL="0" indent="0" eaLnBrk="1" hangingPunct="1">
              <a:buFont typeface="Wingdings" pitchFamily="2" charset="2"/>
              <a:buNone/>
            </a:pPr>
            <a:r>
              <a:rPr lang="en-US" sz="2800" smtClean="0">
                <a:solidFill>
                  <a:srgbClr val="0000FF"/>
                </a:solidFill>
                <a:latin typeface="Palatino Linotype" pitchFamily="18" charset="0"/>
              </a:rPr>
              <a:t>Middle Ear:</a:t>
            </a:r>
            <a:r>
              <a:rPr lang="en-US" sz="2800" smtClean="0">
                <a:solidFill>
                  <a:srgbClr val="6600CC"/>
                </a:solidFill>
                <a:latin typeface="Palatino Linotype" pitchFamily="18" charset="0"/>
              </a:rPr>
              <a:t> </a:t>
            </a:r>
            <a:r>
              <a:rPr lang="en-US" sz="2800" smtClean="0">
                <a:latin typeface="Palatino Linotype" pitchFamily="18" charset="0"/>
              </a:rPr>
              <a:t>Chamber between eardrum and cochlea containing three tiny bones (hammer, anvil, stirrup) that concentrate the vibrations of the eardrum on the cochlea’s oval window.</a:t>
            </a:r>
          </a:p>
          <a:p>
            <a:pPr marL="0" indent="0" eaLnBrk="1" hangingPunct="1">
              <a:buFont typeface="Wingdings" pitchFamily="2" charset="2"/>
              <a:buNone/>
            </a:pPr>
            <a:endParaRPr lang="en-US" sz="2800" smtClean="0">
              <a:solidFill>
                <a:srgbClr val="0000FF"/>
              </a:solidFill>
              <a:latin typeface="Palatino Linotype" pitchFamily="18" charset="0"/>
            </a:endParaRPr>
          </a:p>
          <a:p>
            <a:pPr marL="0" indent="0" eaLnBrk="1" hangingPunct="1">
              <a:buFont typeface="Wingdings" pitchFamily="2" charset="2"/>
              <a:buNone/>
            </a:pPr>
            <a:r>
              <a:rPr lang="en-US" sz="2800" smtClean="0">
                <a:solidFill>
                  <a:srgbClr val="0000FF"/>
                </a:solidFill>
                <a:latin typeface="Palatino Linotype" pitchFamily="18" charset="0"/>
              </a:rPr>
              <a:t>Inner Ear:</a:t>
            </a:r>
            <a:r>
              <a:rPr lang="en-US" sz="2800" smtClean="0">
                <a:solidFill>
                  <a:srgbClr val="6600CC"/>
                </a:solidFill>
                <a:latin typeface="Palatino Linotype" pitchFamily="18" charset="0"/>
              </a:rPr>
              <a:t> </a:t>
            </a:r>
            <a:r>
              <a:rPr lang="en-US" sz="2800" smtClean="0">
                <a:latin typeface="Palatino Linotype" pitchFamily="18" charset="0"/>
              </a:rPr>
              <a:t>Innermost part of the ear, containing the cochlea, semicircular canals, and vestibular sacs.</a:t>
            </a:r>
          </a:p>
        </p:txBody>
      </p:sp>
      <p:sp>
        <p:nvSpPr>
          <p:cNvPr id="2" name="Slide Number Placeholder 5"/>
          <p:cNvSpPr>
            <a:spLocks noGrp="1"/>
          </p:cNvSpPr>
          <p:nvPr>
            <p:ph type="sldNum" sz="quarter" idx="12"/>
          </p:nvPr>
        </p:nvSpPr>
        <p:spPr/>
        <p:txBody>
          <a:bodyPr/>
          <a:lstStyle/>
          <a:p>
            <a:pPr>
              <a:defRPr/>
            </a:pPr>
            <a:fld id="{C437958A-F9B4-478E-B3CF-030D4520C0D1}" type="slidenum">
              <a:rPr lang="en-US"/>
              <a:pPr>
                <a:defRPr/>
              </a:pPr>
              <a:t>38</a:t>
            </a:fld>
            <a:endParaRPr lang="en-US"/>
          </a:p>
        </p:txBody>
      </p:sp>
    </p:spTree>
    <p:extLst>
      <p:ext uri="{BB962C8B-B14F-4D97-AF65-F5344CB8AC3E}">
        <p14:creationId xmlns:p14="http://schemas.microsoft.com/office/powerpoint/2010/main" val="1051750709"/>
      </p:ext>
    </p:extLst>
  </p:cSld>
  <p:clrMapOvr>
    <a:masterClrMapping/>
  </p:clrMapOvr>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2"/>
          <p:cNvSpPr>
            <a:spLocks noGrp="1" noChangeArrowheads="1"/>
          </p:cNvSpPr>
          <p:nvPr>
            <p:ph type="title"/>
          </p:nvPr>
        </p:nvSpPr>
        <p:spPr>
          <a:xfrm>
            <a:off x="457200" y="274638"/>
            <a:ext cx="8229600" cy="715962"/>
          </a:xfrm>
        </p:spPr>
        <p:txBody>
          <a:bodyPr/>
          <a:lstStyle/>
          <a:p>
            <a:pPr eaLnBrk="1" hangingPunct="1"/>
            <a:r>
              <a:rPr lang="en-US" sz="4000" smtClean="0">
                <a:latin typeface="Palatino Linotype" pitchFamily="18" charset="0"/>
              </a:rPr>
              <a:t>Cochlea</a:t>
            </a:r>
          </a:p>
        </p:txBody>
      </p:sp>
      <p:sp>
        <p:nvSpPr>
          <p:cNvPr id="96259" name="Rectangle 3"/>
          <p:cNvSpPr>
            <a:spLocks noGrp="1" noChangeArrowheads="1"/>
          </p:cNvSpPr>
          <p:nvPr>
            <p:ph type="body" sz="half" idx="1"/>
          </p:nvPr>
        </p:nvSpPr>
        <p:spPr>
          <a:xfrm>
            <a:off x="685800" y="1066800"/>
            <a:ext cx="7848600" cy="1447800"/>
          </a:xfrm>
        </p:spPr>
        <p:txBody>
          <a:bodyPr/>
          <a:lstStyle/>
          <a:p>
            <a:pPr marL="0" indent="0" algn="ctr" eaLnBrk="1" hangingPunct="1">
              <a:buFont typeface="Wingdings" pitchFamily="2" charset="2"/>
              <a:buNone/>
            </a:pPr>
            <a:r>
              <a:rPr lang="en-US" sz="2800" smtClean="0">
                <a:solidFill>
                  <a:srgbClr val="0000FF"/>
                </a:solidFill>
                <a:latin typeface="Palatino Linotype" pitchFamily="18" charset="0"/>
              </a:rPr>
              <a:t>Cochlea:</a:t>
            </a:r>
            <a:r>
              <a:rPr lang="en-US" sz="2800" smtClean="0">
                <a:solidFill>
                  <a:srgbClr val="6600CC"/>
                </a:solidFill>
                <a:latin typeface="Palatino Linotype" pitchFamily="18" charset="0"/>
              </a:rPr>
              <a:t>  </a:t>
            </a:r>
            <a:r>
              <a:rPr lang="en-US" sz="2400" smtClean="0">
                <a:latin typeface="Palatino Linotype" pitchFamily="18" charset="0"/>
              </a:rPr>
              <a:t>Coiled, bony, fluid-filled tube in the inner ear that transforms sound vibrations to auditory signals.  Latin for “snail”.</a:t>
            </a:r>
          </a:p>
        </p:txBody>
      </p:sp>
      <p:pic>
        <p:nvPicPr>
          <p:cNvPr id="96260" name="Picture 4" descr="figure-13-03-2"/>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2209800" y="2590800"/>
            <a:ext cx="6096000" cy="4064000"/>
          </a:xfrm>
          <a:noFill/>
        </p:spPr>
      </p:pic>
      <p:sp>
        <p:nvSpPr>
          <p:cNvPr id="2" name="Slide Number Placeholder 6"/>
          <p:cNvSpPr>
            <a:spLocks noGrp="1"/>
          </p:cNvSpPr>
          <p:nvPr>
            <p:ph type="sldNum" sz="quarter" idx="12"/>
          </p:nvPr>
        </p:nvSpPr>
        <p:spPr/>
        <p:txBody>
          <a:bodyPr/>
          <a:lstStyle/>
          <a:p>
            <a:pPr>
              <a:defRPr/>
            </a:pPr>
            <a:fld id="{8935497B-ED00-4B4F-8AEB-AC8E75DE33F9}" type="slidenum">
              <a:rPr lang="en-US" smtClean="0"/>
              <a:pPr>
                <a:defRPr/>
              </a:pPr>
              <a:t>39</a:t>
            </a:fld>
            <a:endParaRPr lang="en-US" smtClean="0"/>
          </a:p>
        </p:txBody>
      </p:sp>
      <p:sp>
        <p:nvSpPr>
          <p:cNvPr id="96262" name="Rectangle 5"/>
          <p:cNvSpPr>
            <a:spLocks noChangeArrowheads="1"/>
          </p:cNvSpPr>
          <p:nvPr/>
        </p:nvSpPr>
        <p:spPr bwMode="auto">
          <a:xfrm>
            <a:off x="0" y="244316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en-US"/>
          </a:p>
        </p:txBody>
      </p:sp>
    </p:spTree>
    <p:extLst>
      <p:ext uri="{BB962C8B-B14F-4D97-AF65-F5344CB8AC3E}">
        <p14:creationId xmlns:p14="http://schemas.microsoft.com/office/powerpoint/2010/main" val="3292753605"/>
      </p:ext>
    </p:extLst>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p:txBody>
          <a:bodyPr/>
          <a:lstStyle/>
          <a:p>
            <a:pPr eaLnBrk="1" hangingPunct="1"/>
            <a:r>
              <a:rPr lang="en-US" sz="4000" smtClean="0">
                <a:latin typeface="Palatino Linotype" pitchFamily="18" charset="0"/>
              </a:rPr>
              <a:t>1.Wavelength (Hue)</a:t>
            </a:r>
          </a:p>
        </p:txBody>
      </p:sp>
      <p:sp>
        <p:nvSpPr>
          <p:cNvPr id="23555" name="Rectangle 3"/>
          <p:cNvSpPr>
            <a:spLocks noGrp="1" noChangeArrowheads="1"/>
          </p:cNvSpPr>
          <p:nvPr>
            <p:ph idx="1"/>
          </p:nvPr>
        </p:nvSpPr>
        <p:spPr>
          <a:xfrm>
            <a:off x="609600" y="1752600"/>
            <a:ext cx="2667000" cy="4343400"/>
          </a:xfrm>
        </p:spPr>
        <p:txBody>
          <a:bodyPr/>
          <a:lstStyle/>
          <a:p>
            <a:pPr marL="0" indent="0" algn="ctr" eaLnBrk="1" hangingPunct="1">
              <a:lnSpc>
                <a:spcPct val="90000"/>
              </a:lnSpc>
              <a:buFont typeface="Wingdings" pitchFamily="2" charset="2"/>
              <a:buNone/>
            </a:pPr>
            <a:r>
              <a:rPr lang="en-US" sz="2400" dirty="0" smtClean="0">
                <a:solidFill>
                  <a:srgbClr val="0000FF"/>
                </a:solidFill>
                <a:latin typeface="Palatino Linotype" pitchFamily="18" charset="0"/>
              </a:rPr>
              <a:t>Hue (color)</a:t>
            </a:r>
            <a:r>
              <a:rPr lang="en-US" sz="2400" dirty="0" smtClean="0">
                <a:solidFill>
                  <a:srgbClr val="6600CC"/>
                </a:solidFill>
                <a:latin typeface="Palatino Linotype" pitchFamily="18" charset="0"/>
              </a:rPr>
              <a:t> </a:t>
            </a:r>
            <a:r>
              <a:rPr lang="en-US" sz="2400" dirty="0" smtClean="0">
                <a:latin typeface="Palatino Linotype" pitchFamily="18" charset="0"/>
              </a:rPr>
              <a:t>is determined by the wavelength of the  light.</a:t>
            </a:r>
          </a:p>
          <a:p>
            <a:pPr marL="0" indent="0" algn="ctr" eaLnBrk="1" hangingPunct="1">
              <a:lnSpc>
                <a:spcPct val="90000"/>
              </a:lnSpc>
              <a:buFont typeface="Wingdings" pitchFamily="2" charset="2"/>
              <a:buNone/>
            </a:pPr>
            <a:endParaRPr lang="en-US" sz="2400" dirty="0" smtClean="0">
              <a:latin typeface="Palatino Linotype" pitchFamily="18" charset="0"/>
            </a:endParaRPr>
          </a:p>
        </p:txBody>
      </p:sp>
      <p:sp>
        <p:nvSpPr>
          <p:cNvPr id="2" name="Slide Number Placeholder 5"/>
          <p:cNvSpPr>
            <a:spLocks noGrp="1"/>
          </p:cNvSpPr>
          <p:nvPr>
            <p:ph type="sldNum" sz="quarter" idx="12"/>
          </p:nvPr>
        </p:nvSpPr>
        <p:spPr/>
        <p:txBody>
          <a:bodyPr/>
          <a:lstStyle/>
          <a:p>
            <a:pPr>
              <a:defRPr/>
            </a:pPr>
            <a:fld id="{94749CAE-4D48-4B86-B153-3956A98DCDCF}" type="slidenum">
              <a:rPr lang="en-US"/>
              <a:pPr>
                <a:defRPr/>
              </a:pPr>
              <a:t>4</a:t>
            </a:fld>
            <a:endParaRPr lang="en-US"/>
          </a:p>
        </p:txBody>
      </p:sp>
      <p:pic>
        <p:nvPicPr>
          <p:cNvPr id="23557" name="Picture 4" descr="figure-12-02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29000" y="1905000"/>
            <a:ext cx="5356225" cy="4260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83682527"/>
      </p:ext>
    </p:extLst>
  </p:cSld>
  <p:clrMapOvr>
    <a:masterClrMapping/>
  </p:clrMapOvr>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Slide Number Placeholder 3"/>
          <p:cNvSpPr>
            <a:spLocks noGrp="1"/>
          </p:cNvSpPr>
          <p:nvPr>
            <p:ph type="sldNum" sz="quarter" idx="12"/>
          </p:nvPr>
        </p:nvSpPr>
        <p:spPr/>
        <p:txBody>
          <a:bodyPr/>
          <a:lstStyle/>
          <a:p>
            <a:pPr>
              <a:defRPr/>
            </a:pPr>
            <a:fld id="{72AA5A99-1669-49ED-8C21-DB9DE6B2941B}" type="slidenum">
              <a:rPr lang="en-US"/>
              <a:pPr>
                <a:defRPr/>
              </a:pPr>
              <a:t>40</a:t>
            </a:fld>
            <a:endParaRPr lang="en-US"/>
          </a:p>
        </p:txBody>
      </p:sp>
      <p:sp>
        <p:nvSpPr>
          <p:cNvPr id="97283" name="Rectangle 2"/>
          <p:cNvSpPr>
            <a:spLocks noChangeArrowheads="1"/>
          </p:cNvSpPr>
          <p:nvPr/>
        </p:nvSpPr>
        <p:spPr bwMode="auto">
          <a:xfrm>
            <a:off x="0" y="244316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en-US"/>
          </a:p>
        </p:txBody>
      </p:sp>
      <p:sp>
        <p:nvSpPr>
          <p:cNvPr id="97284" name="Rectangle 3"/>
          <p:cNvSpPr>
            <a:spLocks noChangeArrowheads="1"/>
          </p:cNvSpPr>
          <p:nvPr/>
        </p:nvSpPr>
        <p:spPr bwMode="auto">
          <a:xfrm>
            <a:off x="685800" y="3048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a:r>
              <a:rPr lang="en-US" sz="4000">
                <a:solidFill>
                  <a:schemeClr val="tx2"/>
                </a:solidFill>
                <a:latin typeface="Palatino Linotype" pitchFamily="18" charset="0"/>
              </a:rPr>
              <a:t>Theories of Audition</a:t>
            </a:r>
          </a:p>
        </p:txBody>
      </p:sp>
      <p:sp>
        <p:nvSpPr>
          <p:cNvPr id="97285" name="Rectangle 4"/>
          <p:cNvSpPr>
            <a:spLocks noChangeArrowheads="1"/>
          </p:cNvSpPr>
          <p:nvPr/>
        </p:nvSpPr>
        <p:spPr bwMode="auto">
          <a:xfrm>
            <a:off x="685800" y="1600200"/>
            <a:ext cx="7772400" cy="144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ctr">
              <a:spcBef>
                <a:spcPct val="20000"/>
              </a:spcBef>
              <a:buFont typeface="Wingdings" pitchFamily="2" charset="2"/>
              <a:buNone/>
            </a:pPr>
            <a:r>
              <a:rPr lang="en-US" sz="2800">
                <a:solidFill>
                  <a:srgbClr val="0000FF"/>
                </a:solidFill>
                <a:latin typeface="Palatino Linotype" pitchFamily="18" charset="0"/>
              </a:rPr>
              <a:t>Place Theory</a:t>
            </a:r>
            <a:r>
              <a:rPr lang="en-US" sz="2800">
                <a:solidFill>
                  <a:srgbClr val="6600CC"/>
                </a:solidFill>
                <a:latin typeface="Palatino Linotype" pitchFamily="18" charset="0"/>
              </a:rPr>
              <a:t> </a:t>
            </a:r>
            <a:r>
              <a:rPr lang="en-US" sz="2800">
                <a:latin typeface="Palatino Linotype" pitchFamily="18" charset="0"/>
              </a:rPr>
              <a:t>suggests that sound frequencies stimulate the basilar membrane at specific places resulting in perceived pitch.</a:t>
            </a:r>
          </a:p>
        </p:txBody>
      </p:sp>
      <p:pic>
        <p:nvPicPr>
          <p:cNvPr id="97286" name="Picture 5" descr="inner_ea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09800" y="3429000"/>
            <a:ext cx="4724400" cy="2930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7287" name="Rectangle 6"/>
          <p:cNvSpPr>
            <a:spLocks noChangeArrowheads="1"/>
          </p:cNvSpPr>
          <p:nvPr/>
        </p:nvSpPr>
        <p:spPr bwMode="auto">
          <a:xfrm rot="5400000">
            <a:off x="6197600" y="5308600"/>
            <a:ext cx="1900238"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200">
                <a:latin typeface="Palatino Linotype" pitchFamily="18" charset="0"/>
              </a:rPr>
              <a:t>http://www.pc.rhul.ac.uk</a:t>
            </a:r>
          </a:p>
        </p:txBody>
      </p:sp>
    </p:spTree>
    <p:extLst>
      <p:ext uri="{BB962C8B-B14F-4D97-AF65-F5344CB8AC3E}">
        <p14:creationId xmlns:p14="http://schemas.microsoft.com/office/powerpoint/2010/main" val="1584663359"/>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2"/>
          <p:cNvSpPr>
            <a:spLocks noGrp="1" noChangeArrowheads="1"/>
          </p:cNvSpPr>
          <p:nvPr>
            <p:ph type="title"/>
          </p:nvPr>
        </p:nvSpPr>
        <p:spPr>
          <a:xfrm>
            <a:off x="457200" y="304800"/>
            <a:ext cx="8229600" cy="1143000"/>
          </a:xfrm>
        </p:spPr>
        <p:txBody>
          <a:bodyPr/>
          <a:lstStyle/>
          <a:p>
            <a:pPr eaLnBrk="1" hangingPunct="1"/>
            <a:r>
              <a:rPr lang="en-US" sz="4000" smtClean="0">
                <a:latin typeface="Palatino Linotype" pitchFamily="18" charset="0"/>
              </a:rPr>
              <a:t>Theories of Audition</a:t>
            </a:r>
          </a:p>
        </p:txBody>
      </p:sp>
      <p:sp>
        <p:nvSpPr>
          <p:cNvPr id="98307" name="Rectangle 3"/>
          <p:cNvSpPr>
            <a:spLocks noGrp="1" noChangeArrowheads="1"/>
          </p:cNvSpPr>
          <p:nvPr>
            <p:ph idx="1"/>
          </p:nvPr>
        </p:nvSpPr>
        <p:spPr>
          <a:xfrm>
            <a:off x="457200" y="1600200"/>
            <a:ext cx="8229600" cy="1828800"/>
          </a:xfrm>
        </p:spPr>
        <p:txBody>
          <a:bodyPr/>
          <a:lstStyle/>
          <a:p>
            <a:pPr marL="0" indent="0" algn="ctr" eaLnBrk="1" hangingPunct="1">
              <a:buFont typeface="Wingdings" pitchFamily="2" charset="2"/>
              <a:buNone/>
            </a:pPr>
            <a:r>
              <a:rPr lang="en-US" sz="2800" smtClean="0">
                <a:solidFill>
                  <a:srgbClr val="0000FF"/>
                </a:solidFill>
                <a:latin typeface="Palatino Linotype" pitchFamily="18" charset="0"/>
              </a:rPr>
              <a:t>Frequency Theory</a:t>
            </a:r>
            <a:r>
              <a:rPr lang="en-US" sz="2800" smtClean="0">
                <a:solidFill>
                  <a:srgbClr val="6600CC"/>
                </a:solidFill>
                <a:latin typeface="Palatino Linotype" pitchFamily="18" charset="0"/>
              </a:rPr>
              <a:t> </a:t>
            </a:r>
            <a:r>
              <a:rPr lang="en-US" sz="2800" smtClean="0">
                <a:latin typeface="Palatino Linotype" pitchFamily="18" charset="0"/>
              </a:rPr>
              <a:t>states that the rate of nerve impulses traveling up the auditory nerve matches the frequency of a tone, thus enabling us to sense its pitch.</a:t>
            </a:r>
          </a:p>
        </p:txBody>
      </p:sp>
      <p:sp>
        <p:nvSpPr>
          <p:cNvPr id="2" name="Slide Number Placeholder 5"/>
          <p:cNvSpPr>
            <a:spLocks noGrp="1"/>
          </p:cNvSpPr>
          <p:nvPr>
            <p:ph type="sldNum" sz="quarter" idx="12"/>
          </p:nvPr>
        </p:nvSpPr>
        <p:spPr/>
        <p:txBody>
          <a:bodyPr/>
          <a:lstStyle/>
          <a:p>
            <a:pPr>
              <a:defRPr/>
            </a:pPr>
            <a:fld id="{CA8588C5-925F-4CD9-8214-3209ED259029}" type="slidenum">
              <a:rPr lang="en-US"/>
              <a:pPr>
                <a:defRPr/>
              </a:pPr>
              <a:t>41</a:t>
            </a:fld>
            <a:endParaRPr lang="en-US"/>
          </a:p>
        </p:txBody>
      </p:sp>
      <p:sp>
        <p:nvSpPr>
          <p:cNvPr id="89100" name="Text Box 12"/>
          <p:cNvSpPr txBox="1">
            <a:spLocks noChangeArrowheads="1"/>
          </p:cNvSpPr>
          <p:nvPr/>
        </p:nvSpPr>
        <p:spPr bwMode="auto">
          <a:xfrm>
            <a:off x="2209800" y="3962400"/>
            <a:ext cx="1366838"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sz="2000">
                <a:latin typeface="Palatino Linotype" pitchFamily="18" charset="0"/>
              </a:rPr>
              <a:t>Sound</a:t>
            </a:r>
          </a:p>
          <a:p>
            <a:pPr algn="ctr" eaLnBrk="1" hangingPunct="1"/>
            <a:r>
              <a:rPr lang="en-US" sz="2000">
                <a:latin typeface="Palatino Linotype" pitchFamily="18" charset="0"/>
              </a:rPr>
              <a:t>Frequency</a:t>
            </a:r>
          </a:p>
        </p:txBody>
      </p:sp>
      <p:sp>
        <p:nvSpPr>
          <p:cNvPr id="89101" name="Text Box 13"/>
          <p:cNvSpPr txBox="1">
            <a:spLocks noChangeArrowheads="1"/>
          </p:cNvSpPr>
          <p:nvPr/>
        </p:nvSpPr>
        <p:spPr bwMode="auto">
          <a:xfrm>
            <a:off x="5737225" y="3870325"/>
            <a:ext cx="2111375"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2000">
                <a:latin typeface="Palatino Linotype" pitchFamily="18" charset="0"/>
              </a:rPr>
              <a:t>Auditory Nerve</a:t>
            </a:r>
          </a:p>
          <a:p>
            <a:pPr eaLnBrk="1" hangingPunct="1"/>
            <a:r>
              <a:rPr lang="en-US" sz="2000">
                <a:latin typeface="Palatino Linotype" pitchFamily="18" charset="0"/>
              </a:rPr>
              <a:t>Action Potentials</a:t>
            </a:r>
          </a:p>
        </p:txBody>
      </p:sp>
      <p:sp>
        <p:nvSpPr>
          <p:cNvPr id="89110" name="Freeform 22"/>
          <p:cNvSpPr>
            <a:spLocks/>
          </p:cNvSpPr>
          <p:nvPr/>
        </p:nvSpPr>
        <p:spPr bwMode="auto">
          <a:xfrm>
            <a:off x="5375275" y="4667250"/>
            <a:ext cx="2898775" cy="228600"/>
          </a:xfrm>
          <a:custGeom>
            <a:avLst/>
            <a:gdLst>
              <a:gd name="T0" fmla="*/ 2147483647 w 1826"/>
              <a:gd name="T1" fmla="*/ 0 h 144"/>
              <a:gd name="T2" fmla="*/ 2147483647 w 1826"/>
              <a:gd name="T3" fmla="*/ 0 h 144"/>
              <a:gd name="T4" fmla="*/ 2147483647 w 1826"/>
              <a:gd name="T5" fmla="*/ 2147483647 h 144"/>
              <a:gd name="T6" fmla="*/ 0 w 1826"/>
              <a:gd name="T7" fmla="*/ 2147483647 h 144"/>
              <a:gd name="T8" fmla="*/ 2147483647 w 1826"/>
              <a:gd name="T9" fmla="*/ 0 h 144"/>
              <a:gd name="T10" fmla="*/ 0 60000 65536"/>
              <a:gd name="T11" fmla="*/ 0 60000 65536"/>
              <a:gd name="T12" fmla="*/ 0 60000 65536"/>
              <a:gd name="T13" fmla="*/ 0 60000 65536"/>
              <a:gd name="T14" fmla="*/ 0 60000 65536"/>
              <a:gd name="T15" fmla="*/ 0 w 1826"/>
              <a:gd name="T16" fmla="*/ 0 h 144"/>
              <a:gd name="T17" fmla="*/ 1826 w 1826"/>
              <a:gd name="T18" fmla="*/ 144 h 144"/>
            </a:gdLst>
            <a:ahLst/>
            <a:cxnLst>
              <a:cxn ang="T10">
                <a:pos x="T0" y="T1"/>
              </a:cxn>
              <a:cxn ang="T11">
                <a:pos x="T2" y="T3"/>
              </a:cxn>
              <a:cxn ang="T12">
                <a:pos x="T4" y="T5"/>
              </a:cxn>
              <a:cxn ang="T13">
                <a:pos x="T6" y="T7"/>
              </a:cxn>
              <a:cxn ang="T14">
                <a:pos x="T8" y="T9"/>
              </a:cxn>
            </a:cxnLst>
            <a:rect l="T15" t="T16" r="T17" b="T18"/>
            <a:pathLst>
              <a:path w="1826" h="144">
                <a:moveTo>
                  <a:pt x="2" y="0"/>
                </a:moveTo>
                <a:lnTo>
                  <a:pt x="1826" y="0"/>
                </a:lnTo>
                <a:lnTo>
                  <a:pt x="1826" y="144"/>
                </a:lnTo>
                <a:lnTo>
                  <a:pt x="0" y="144"/>
                </a:lnTo>
                <a:lnTo>
                  <a:pt x="2" y="0"/>
                </a:lnTo>
                <a:close/>
              </a:path>
            </a:pathLst>
          </a:custGeom>
          <a:solidFill>
            <a:schemeClr val="accent1"/>
          </a:solidFill>
          <a:ln w="9525">
            <a:solidFill>
              <a:schemeClr val="tx1"/>
            </a:solidFill>
            <a:round/>
            <a:headEnd/>
            <a:tailEnd/>
          </a:ln>
        </p:spPr>
        <p:txBody>
          <a:bodyPr/>
          <a:lstStyle/>
          <a:p>
            <a:endParaRPr lang="en-US"/>
          </a:p>
        </p:txBody>
      </p:sp>
      <p:pic>
        <p:nvPicPr>
          <p:cNvPr id="89111" name="Picture 2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 y="4343400"/>
            <a:ext cx="1050925" cy="682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9112" name="Oval 24"/>
          <p:cNvSpPr>
            <a:spLocks noChangeArrowheads="1"/>
          </p:cNvSpPr>
          <p:nvPr/>
        </p:nvSpPr>
        <p:spPr bwMode="auto">
          <a:xfrm flipH="1">
            <a:off x="5410200" y="4703763"/>
            <a:ext cx="152400" cy="152400"/>
          </a:xfrm>
          <a:prstGeom prst="ellipse">
            <a:avLst/>
          </a:prstGeom>
          <a:solidFill>
            <a:srgbClr val="FF3300"/>
          </a:solidFill>
          <a:ln w="9525">
            <a:solidFill>
              <a:schemeClr val="tx1"/>
            </a:solidFill>
            <a:round/>
            <a:headEnd/>
            <a:tailEnd/>
          </a:ln>
        </p:spPr>
        <p:txBody>
          <a:bodyPr wrap="none" anchor="ctr"/>
          <a:lstStyle/>
          <a:p>
            <a:endParaRPr lang="en-US"/>
          </a:p>
        </p:txBody>
      </p:sp>
      <p:sp>
        <p:nvSpPr>
          <p:cNvPr id="89113" name="Oval 25"/>
          <p:cNvSpPr>
            <a:spLocks noChangeArrowheads="1"/>
          </p:cNvSpPr>
          <p:nvPr/>
        </p:nvSpPr>
        <p:spPr bwMode="auto">
          <a:xfrm>
            <a:off x="4572000" y="4356100"/>
            <a:ext cx="838200" cy="838200"/>
          </a:xfrm>
          <a:prstGeom prst="ellipse">
            <a:avLst/>
          </a:prstGeom>
          <a:solidFill>
            <a:schemeClr val="accent1"/>
          </a:solidFill>
          <a:ln w="9525">
            <a:solidFill>
              <a:schemeClr val="tx1"/>
            </a:solidFill>
            <a:round/>
            <a:headEnd/>
            <a:tailEnd/>
          </a:ln>
        </p:spPr>
        <p:txBody>
          <a:bodyPr wrap="none" anchor="ctr"/>
          <a:lstStyle/>
          <a:p>
            <a:endParaRPr lang="en-US"/>
          </a:p>
        </p:txBody>
      </p:sp>
      <p:sp>
        <p:nvSpPr>
          <p:cNvPr id="89114" name="Text Box 26"/>
          <p:cNvSpPr txBox="1">
            <a:spLocks noChangeArrowheads="1"/>
          </p:cNvSpPr>
          <p:nvPr/>
        </p:nvSpPr>
        <p:spPr bwMode="auto">
          <a:xfrm>
            <a:off x="2381250" y="4724400"/>
            <a:ext cx="11239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2400">
                <a:latin typeface="Palatino Linotype" pitchFamily="18" charset="0"/>
              </a:rPr>
              <a:t>100 Hz</a:t>
            </a:r>
          </a:p>
        </p:txBody>
      </p:sp>
      <p:sp>
        <p:nvSpPr>
          <p:cNvPr id="89115" name="Freeform 27"/>
          <p:cNvSpPr>
            <a:spLocks/>
          </p:cNvSpPr>
          <p:nvPr/>
        </p:nvSpPr>
        <p:spPr bwMode="auto">
          <a:xfrm>
            <a:off x="5375275" y="4668838"/>
            <a:ext cx="2898775" cy="228600"/>
          </a:xfrm>
          <a:custGeom>
            <a:avLst/>
            <a:gdLst>
              <a:gd name="T0" fmla="*/ 2147483647 w 1826"/>
              <a:gd name="T1" fmla="*/ 0 h 144"/>
              <a:gd name="T2" fmla="*/ 2147483647 w 1826"/>
              <a:gd name="T3" fmla="*/ 0 h 144"/>
              <a:gd name="T4" fmla="*/ 2147483647 w 1826"/>
              <a:gd name="T5" fmla="*/ 2147483647 h 144"/>
              <a:gd name="T6" fmla="*/ 0 w 1826"/>
              <a:gd name="T7" fmla="*/ 2147483647 h 144"/>
              <a:gd name="T8" fmla="*/ 2147483647 w 1826"/>
              <a:gd name="T9" fmla="*/ 0 h 144"/>
              <a:gd name="T10" fmla="*/ 0 60000 65536"/>
              <a:gd name="T11" fmla="*/ 0 60000 65536"/>
              <a:gd name="T12" fmla="*/ 0 60000 65536"/>
              <a:gd name="T13" fmla="*/ 0 60000 65536"/>
              <a:gd name="T14" fmla="*/ 0 60000 65536"/>
              <a:gd name="T15" fmla="*/ 0 w 1826"/>
              <a:gd name="T16" fmla="*/ 0 h 144"/>
              <a:gd name="T17" fmla="*/ 1826 w 1826"/>
              <a:gd name="T18" fmla="*/ 144 h 144"/>
            </a:gdLst>
            <a:ahLst/>
            <a:cxnLst>
              <a:cxn ang="T10">
                <a:pos x="T0" y="T1"/>
              </a:cxn>
              <a:cxn ang="T11">
                <a:pos x="T2" y="T3"/>
              </a:cxn>
              <a:cxn ang="T12">
                <a:pos x="T4" y="T5"/>
              </a:cxn>
              <a:cxn ang="T13">
                <a:pos x="T6" y="T7"/>
              </a:cxn>
              <a:cxn ang="T14">
                <a:pos x="T8" y="T9"/>
              </a:cxn>
            </a:cxnLst>
            <a:rect l="T15" t="T16" r="T17" b="T18"/>
            <a:pathLst>
              <a:path w="1826" h="144">
                <a:moveTo>
                  <a:pt x="2" y="0"/>
                </a:moveTo>
                <a:lnTo>
                  <a:pt x="1826" y="0"/>
                </a:lnTo>
                <a:lnTo>
                  <a:pt x="1826" y="144"/>
                </a:lnTo>
                <a:lnTo>
                  <a:pt x="0" y="144"/>
                </a:lnTo>
                <a:lnTo>
                  <a:pt x="2" y="0"/>
                </a:lnTo>
                <a:close/>
              </a:path>
            </a:pathLst>
          </a:custGeom>
          <a:solidFill>
            <a:schemeClr val="accent1"/>
          </a:solidFill>
          <a:ln w="9525">
            <a:solidFill>
              <a:schemeClr val="tx1"/>
            </a:solidFill>
            <a:round/>
            <a:headEnd/>
            <a:tailEnd/>
          </a:ln>
        </p:spPr>
        <p:txBody>
          <a:bodyPr/>
          <a:lstStyle/>
          <a:p>
            <a:endParaRPr lang="en-US"/>
          </a:p>
        </p:txBody>
      </p:sp>
      <p:pic>
        <p:nvPicPr>
          <p:cNvPr id="89116" name="Picture 2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 y="4344988"/>
            <a:ext cx="1050925" cy="682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9117" name="Oval 29"/>
          <p:cNvSpPr>
            <a:spLocks noChangeArrowheads="1"/>
          </p:cNvSpPr>
          <p:nvPr/>
        </p:nvSpPr>
        <p:spPr bwMode="auto">
          <a:xfrm flipH="1">
            <a:off x="5410200" y="4705350"/>
            <a:ext cx="152400" cy="152400"/>
          </a:xfrm>
          <a:prstGeom prst="ellipse">
            <a:avLst/>
          </a:prstGeom>
          <a:solidFill>
            <a:srgbClr val="FF3300"/>
          </a:solidFill>
          <a:ln w="9525">
            <a:solidFill>
              <a:schemeClr val="tx1"/>
            </a:solidFill>
            <a:round/>
            <a:headEnd/>
            <a:tailEnd/>
          </a:ln>
        </p:spPr>
        <p:txBody>
          <a:bodyPr wrap="none" anchor="ctr"/>
          <a:lstStyle/>
          <a:p>
            <a:endParaRPr lang="en-US"/>
          </a:p>
        </p:txBody>
      </p:sp>
      <p:sp>
        <p:nvSpPr>
          <p:cNvPr id="89118" name="Oval 30"/>
          <p:cNvSpPr>
            <a:spLocks noChangeArrowheads="1"/>
          </p:cNvSpPr>
          <p:nvPr/>
        </p:nvSpPr>
        <p:spPr bwMode="auto">
          <a:xfrm>
            <a:off x="4572000" y="4357688"/>
            <a:ext cx="838200" cy="838200"/>
          </a:xfrm>
          <a:prstGeom prst="ellipse">
            <a:avLst/>
          </a:prstGeom>
          <a:solidFill>
            <a:schemeClr val="accent1"/>
          </a:solidFill>
          <a:ln w="9525">
            <a:solidFill>
              <a:schemeClr val="tx1"/>
            </a:solidFill>
            <a:round/>
            <a:headEnd/>
            <a:tailEnd/>
          </a:ln>
        </p:spPr>
        <p:txBody>
          <a:bodyPr wrap="none" anchor="ctr"/>
          <a:lstStyle/>
          <a:p>
            <a:endParaRPr lang="en-US"/>
          </a:p>
        </p:txBody>
      </p:sp>
      <p:sp>
        <p:nvSpPr>
          <p:cNvPr id="89119" name="Text Box 31"/>
          <p:cNvSpPr txBox="1">
            <a:spLocks noChangeArrowheads="1"/>
          </p:cNvSpPr>
          <p:nvPr/>
        </p:nvSpPr>
        <p:spPr bwMode="auto">
          <a:xfrm>
            <a:off x="2381250" y="4725988"/>
            <a:ext cx="11239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2400">
                <a:latin typeface="Palatino Linotype" pitchFamily="18" charset="0"/>
              </a:rPr>
              <a:t>200 Hz</a:t>
            </a:r>
          </a:p>
        </p:txBody>
      </p:sp>
    </p:spTree>
    <p:extLst>
      <p:ext uri="{BB962C8B-B14F-4D97-AF65-F5344CB8AC3E}">
        <p14:creationId xmlns:p14="http://schemas.microsoft.com/office/powerpoint/2010/main" val="2887391107"/>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89100"/>
                                        </p:tgtEl>
                                        <p:attrNameLst>
                                          <p:attrName>style.visibility</p:attrName>
                                        </p:attrNameLst>
                                      </p:cBhvr>
                                      <p:to>
                                        <p:strVal val="visible"/>
                                      </p:to>
                                    </p:set>
                                    <p:animEffect transition="in" filter="dissolve">
                                      <p:cBhvr>
                                        <p:cTn id="7" dur="500"/>
                                        <p:tgtEl>
                                          <p:spTgt spid="89100"/>
                                        </p:tgtEl>
                                      </p:cBhvr>
                                    </p:animEffect>
                                  </p:childTnLst>
                                </p:cTn>
                              </p:par>
                              <p:par>
                                <p:cTn id="8" presetID="9" presetClass="entr" presetSubtype="0" fill="hold" grpId="0" nodeType="withEffect">
                                  <p:stCondLst>
                                    <p:cond delay="0"/>
                                  </p:stCondLst>
                                  <p:childTnLst>
                                    <p:set>
                                      <p:cBhvr>
                                        <p:cTn id="9" dur="1" fill="hold">
                                          <p:stCondLst>
                                            <p:cond delay="0"/>
                                          </p:stCondLst>
                                        </p:cTn>
                                        <p:tgtEl>
                                          <p:spTgt spid="89101"/>
                                        </p:tgtEl>
                                        <p:attrNameLst>
                                          <p:attrName>style.visibility</p:attrName>
                                        </p:attrNameLst>
                                      </p:cBhvr>
                                      <p:to>
                                        <p:strVal val="visible"/>
                                      </p:to>
                                    </p:set>
                                    <p:animEffect transition="in" filter="dissolve">
                                      <p:cBhvr>
                                        <p:cTn id="10" dur="500"/>
                                        <p:tgtEl>
                                          <p:spTgt spid="89101"/>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9" presetClass="entr" presetSubtype="0" fill="hold" nodeType="clickEffect">
                                  <p:stCondLst>
                                    <p:cond delay="0"/>
                                  </p:stCondLst>
                                  <p:childTnLst>
                                    <p:set>
                                      <p:cBhvr>
                                        <p:cTn id="14" dur="1" fill="hold">
                                          <p:stCondLst>
                                            <p:cond delay="0"/>
                                          </p:stCondLst>
                                        </p:cTn>
                                        <p:tgtEl>
                                          <p:spTgt spid="89111"/>
                                        </p:tgtEl>
                                        <p:attrNameLst>
                                          <p:attrName>style.visibility</p:attrName>
                                        </p:attrNameLst>
                                      </p:cBhvr>
                                      <p:to>
                                        <p:strVal val="visible"/>
                                      </p:to>
                                    </p:set>
                                    <p:animEffect transition="in" filter="dissolve">
                                      <p:cBhvr>
                                        <p:cTn id="15" dur="500"/>
                                        <p:tgtEl>
                                          <p:spTgt spid="89111"/>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89114"/>
                                        </p:tgtEl>
                                        <p:attrNameLst>
                                          <p:attrName>style.visibility</p:attrName>
                                        </p:attrNameLst>
                                      </p:cBhvr>
                                      <p:to>
                                        <p:strVal val="visible"/>
                                      </p:to>
                                    </p:set>
                                    <p:animEffect transition="in" filter="dissolve">
                                      <p:cBhvr>
                                        <p:cTn id="18" dur="500"/>
                                        <p:tgtEl>
                                          <p:spTgt spid="89114"/>
                                        </p:tgtEl>
                                      </p:cBhvr>
                                    </p:animEffect>
                                  </p:childTnLst>
                                </p:cTn>
                              </p:par>
                            </p:childTnLst>
                          </p:cTn>
                        </p:par>
                        <p:par>
                          <p:cTn id="19" fill="hold" nodeType="afterGroup">
                            <p:stCondLst>
                              <p:cond delay="500"/>
                            </p:stCondLst>
                            <p:childTnLst>
                              <p:par>
                                <p:cTn id="20" presetID="9" presetClass="entr" presetSubtype="0" fill="hold" grpId="0" nodeType="afterEffect">
                                  <p:stCondLst>
                                    <p:cond delay="0"/>
                                  </p:stCondLst>
                                  <p:childTnLst>
                                    <p:set>
                                      <p:cBhvr>
                                        <p:cTn id="21" dur="1" fill="hold">
                                          <p:stCondLst>
                                            <p:cond delay="0"/>
                                          </p:stCondLst>
                                        </p:cTn>
                                        <p:tgtEl>
                                          <p:spTgt spid="89113"/>
                                        </p:tgtEl>
                                        <p:attrNameLst>
                                          <p:attrName>style.visibility</p:attrName>
                                        </p:attrNameLst>
                                      </p:cBhvr>
                                      <p:to>
                                        <p:strVal val="visible"/>
                                      </p:to>
                                    </p:set>
                                    <p:animEffect transition="in" filter="dissolve">
                                      <p:cBhvr>
                                        <p:cTn id="22" dur="500"/>
                                        <p:tgtEl>
                                          <p:spTgt spid="89113"/>
                                        </p:tgtEl>
                                      </p:cBhvr>
                                    </p:animEffect>
                                  </p:childTnLst>
                                </p:cTn>
                              </p:par>
                              <p:par>
                                <p:cTn id="23" presetID="9" presetClass="entr" presetSubtype="0" fill="hold" grpId="0" nodeType="withEffect">
                                  <p:stCondLst>
                                    <p:cond delay="0"/>
                                  </p:stCondLst>
                                  <p:childTnLst>
                                    <p:set>
                                      <p:cBhvr>
                                        <p:cTn id="24" dur="1" fill="hold">
                                          <p:stCondLst>
                                            <p:cond delay="0"/>
                                          </p:stCondLst>
                                        </p:cTn>
                                        <p:tgtEl>
                                          <p:spTgt spid="89110"/>
                                        </p:tgtEl>
                                        <p:attrNameLst>
                                          <p:attrName>style.visibility</p:attrName>
                                        </p:attrNameLst>
                                      </p:cBhvr>
                                      <p:to>
                                        <p:strVal val="visible"/>
                                      </p:to>
                                    </p:set>
                                    <p:animEffect transition="in" filter="dissolve">
                                      <p:cBhvr>
                                        <p:cTn id="25" dur="500"/>
                                        <p:tgtEl>
                                          <p:spTgt spid="89110"/>
                                        </p:tgtEl>
                                      </p:cBhvr>
                                    </p:animEffect>
                                  </p:childTnLst>
                                </p:cTn>
                              </p:par>
                              <p:par>
                                <p:cTn id="26" presetID="9" presetClass="entr" presetSubtype="0" fill="hold" grpId="0" nodeType="withEffect">
                                  <p:stCondLst>
                                    <p:cond delay="0"/>
                                  </p:stCondLst>
                                  <p:childTnLst>
                                    <p:set>
                                      <p:cBhvr>
                                        <p:cTn id="27" dur="1" fill="hold">
                                          <p:stCondLst>
                                            <p:cond delay="0"/>
                                          </p:stCondLst>
                                        </p:cTn>
                                        <p:tgtEl>
                                          <p:spTgt spid="89112"/>
                                        </p:tgtEl>
                                        <p:attrNameLst>
                                          <p:attrName>style.visibility</p:attrName>
                                        </p:attrNameLst>
                                      </p:cBhvr>
                                      <p:to>
                                        <p:strVal val="visible"/>
                                      </p:to>
                                    </p:set>
                                    <p:animEffect transition="in" filter="dissolve">
                                      <p:cBhvr>
                                        <p:cTn id="28" dur="500"/>
                                        <p:tgtEl>
                                          <p:spTgt spid="89112"/>
                                        </p:tgtEl>
                                      </p:cBhvr>
                                    </p:animEffect>
                                  </p:childTnLst>
                                </p:cTn>
                              </p:par>
                            </p:childTnLst>
                          </p:cTn>
                        </p:par>
                        <p:par>
                          <p:cTn id="29" fill="hold" nodeType="afterGroup">
                            <p:stCondLst>
                              <p:cond delay="1000"/>
                            </p:stCondLst>
                            <p:childTnLst>
                              <p:par>
                                <p:cTn id="30" presetID="0" presetClass="path" presetSubtype="0" repeatCount="indefinite" accel="50000" decel="50000" fill="hold" grpId="1" nodeType="afterEffect">
                                  <p:stCondLst>
                                    <p:cond delay="0"/>
                                  </p:stCondLst>
                                  <p:endCondLst>
                                    <p:cond evt="onNext" delay="0">
                                      <p:tgtEl>
                                        <p:sldTgt/>
                                      </p:tgtEl>
                                    </p:cond>
                                  </p:endCondLst>
                                  <p:childTnLst>
                                    <p:animMotion origin="layout" path="M 1.11022E-16 -5.49133E-6 L 0.3 -5.49133E-6 " pathEditMode="relative" ptsTypes="AA">
                                      <p:cBhvr>
                                        <p:cTn id="31" dur="2000" fill="hold"/>
                                        <p:tgtEl>
                                          <p:spTgt spid="89112"/>
                                        </p:tgtEl>
                                        <p:attrNameLst>
                                          <p:attrName>ppt_x</p:attrName>
                                          <p:attrName>ppt_y</p:attrName>
                                        </p:attrNameLst>
                                      </p:cBhvr>
                                    </p:animMotion>
                                  </p:childTnLst>
                                </p:cTn>
                              </p:par>
                            </p:childTnLst>
                          </p:cTn>
                        </p:par>
                      </p:childTnLst>
                    </p:cTn>
                  </p:par>
                  <p:par>
                    <p:cTn id="32" fill="hold" nodeType="clickPar">
                      <p:stCondLst>
                        <p:cond delay="indefinite"/>
                      </p:stCondLst>
                      <p:childTnLst>
                        <p:par>
                          <p:cTn id="33" fill="hold" nodeType="withGroup">
                            <p:stCondLst>
                              <p:cond delay="0"/>
                            </p:stCondLst>
                            <p:childTnLst>
                              <p:par>
                                <p:cTn id="34" presetID="9" presetClass="exit" presetSubtype="0" fill="hold" nodeType="clickEffect">
                                  <p:stCondLst>
                                    <p:cond delay="0"/>
                                  </p:stCondLst>
                                  <p:childTnLst>
                                    <p:animEffect transition="out" filter="dissolve">
                                      <p:cBhvr>
                                        <p:cTn id="35" dur="500"/>
                                        <p:tgtEl>
                                          <p:spTgt spid="89111"/>
                                        </p:tgtEl>
                                      </p:cBhvr>
                                    </p:animEffect>
                                    <p:set>
                                      <p:cBhvr>
                                        <p:cTn id="36" dur="1" fill="hold">
                                          <p:stCondLst>
                                            <p:cond delay="499"/>
                                          </p:stCondLst>
                                        </p:cTn>
                                        <p:tgtEl>
                                          <p:spTgt spid="89111"/>
                                        </p:tgtEl>
                                        <p:attrNameLst>
                                          <p:attrName>style.visibility</p:attrName>
                                        </p:attrNameLst>
                                      </p:cBhvr>
                                      <p:to>
                                        <p:strVal val="hidden"/>
                                      </p:to>
                                    </p:set>
                                  </p:childTnLst>
                                </p:cTn>
                              </p:par>
                              <p:par>
                                <p:cTn id="37" presetID="9" presetClass="exit" presetSubtype="0" fill="hold" grpId="1" nodeType="withEffect">
                                  <p:stCondLst>
                                    <p:cond delay="0"/>
                                  </p:stCondLst>
                                  <p:childTnLst>
                                    <p:animEffect transition="out" filter="dissolve">
                                      <p:cBhvr>
                                        <p:cTn id="38" dur="500"/>
                                        <p:tgtEl>
                                          <p:spTgt spid="89110"/>
                                        </p:tgtEl>
                                      </p:cBhvr>
                                    </p:animEffect>
                                    <p:set>
                                      <p:cBhvr>
                                        <p:cTn id="39" dur="1" fill="hold">
                                          <p:stCondLst>
                                            <p:cond delay="499"/>
                                          </p:stCondLst>
                                        </p:cTn>
                                        <p:tgtEl>
                                          <p:spTgt spid="89110"/>
                                        </p:tgtEl>
                                        <p:attrNameLst>
                                          <p:attrName>style.visibility</p:attrName>
                                        </p:attrNameLst>
                                      </p:cBhvr>
                                      <p:to>
                                        <p:strVal val="hidden"/>
                                      </p:to>
                                    </p:set>
                                  </p:childTnLst>
                                </p:cTn>
                              </p:par>
                              <p:par>
                                <p:cTn id="40" presetID="9" presetClass="exit" presetSubtype="0" fill="hold" grpId="2" nodeType="withEffect">
                                  <p:stCondLst>
                                    <p:cond delay="0"/>
                                  </p:stCondLst>
                                  <p:childTnLst>
                                    <p:animEffect transition="out" filter="dissolve">
                                      <p:cBhvr>
                                        <p:cTn id="41" dur="500"/>
                                        <p:tgtEl>
                                          <p:spTgt spid="89112"/>
                                        </p:tgtEl>
                                      </p:cBhvr>
                                    </p:animEffect>
                                    <p:set>
                                      <p:cBhvr>
                                        <p:cTn id="42" dur="1" fill="hold">
                                          <p:stCondLst>
                                            <p:cond delay="499"/>
                                          </p:stCondLst>
                                        </p:cTn>
                                        <p:tgtEl>
                                          <p:spTgt spid="89112"/>
                                        </p:tgtEl>
                                        <p:attrNameLst>
                                          <p:attrName>style.visibility</p:attrName>
                                        </p:attrNameLst>
                                      </p:cBhvr>
                                      <p:to>
                                        <p:strVal val="hidden"/>
                                      </p:to>
                                    </p:set>
                                  </p:childTnLst>
                                </p:cTn>
                              </p:par>
                              <p:par>
                                <p:cTn id="43" presetID="9" presetClass="exit" presetSubtype="0" fill="hold" grpId="1" nodeType="withEffect">
                                  <p:stCondLst>
                                    <p:cond delay="0"/>
                                  </p:stCondLst>
                                  <p:childTnLst>
                                    <p:animEffect transition="out" filter="dissolve">
                                      <p:cBhvr>
                                        <p:cTn id="44" dur="500"/>
                                        <p:tgtEl>
                                          <p:spTgt spid="89113"/>
                                        </p:tgtEl>
                                      </p:cBhvr>
                                    </p:animEffect>
                                    <p:set>
                                      <p:cBhvr>
                                        <p:cTn id="45" dur="1" fill="hold">
                                          <p:stCondLst>
                                            <p:cond delay="499"/>
                                          </p:stCondLst>
                                        </p:cTn>
                                        <p:tgtEl>
                                          <p:spTgt spid="89113"/>
                                        </p:tgtEl>
                                        <p:attrNameLst>
                                          <p:attrName>style.visibility</p:attrName>
                                        </p:attrNameLst>
                                      </p:cBhvr>
                                      <p:to>
                                        <p:strVal val="hidden"/>
                                      </p:to>
                                    </p:set>
                                  </p:childTnLst>
                                </p:cTn>
                              </p:par>
                              <p:par>
                                <p:cTn id="46" presetID="9" presetClass="exit" presetSubtype="0" fill="hold" grpId="1" nodeType="withEffect">
                                  <p:stCondLst>
                                    <p:cond delay="0"/>
                                  </p:stCondLst>
                                  <p:childTnLst>
                                    <p:animEffect transition="out" filter="dissolve">
                                      <p:cBhvr>
                                        <p:cTn id="47" dur="500"/>
                                        <p:tgtEl>
                                          <p:spTgt spid="89114"/>
                                        </p:tgtEl>
                                      </p:cBhvr>
                                    </p:animEffect>
                                    <p:set>
                                      <p:cBhvr>
                                        <p:cTn id="48" dur="1" fill="hold">
                                          <p:stCondLst>
                                            <p:cond delay="499"/>
                                          </p:stCondLst>
                                        </p:cTn>
                                        <p:tgtEl>
                                          <p:spTgt spid="89114"/>
                                        </p:tgtEl>
                                        <p:attrNameLst>
                                          <p:attrName>style.visibility</p:attrName>
                                        </p:attrNameLst>
                                      </p:cBhvr>
                                      <p:to>
                                        <p:strVal val="hidden"/>
                                      </p:to>
                                    </p:set>
                                  </p:childTnLst>
                                </p:cTn>
                              </p:par>
                            </p:childTnLst>
                          </p:cTn>
                        </p:par>
                      </p:childTnLst>
                    </p:cTn>
                  </p:par>
                  <p:par>
                    <p:cTn id="49" fill="hold" nodeType="clickPar">
                      <p:stCondLst>
                        <p:cond delay="indefinite"/>
                      </p:stCondLst>
                      <p:childTnLst>
                        <p:par>
                          <p:cTn id="50" fill="hold" nodeType="withGroup">
                            <p:stCondLst>
                              <p:cond delay="0"/>
                            </p:stCondLst>
                            <p:childTnLst>
                              <p:par>
                                <p:cTn id="51" presetID="9" presetClass="entr" presetSubtype="0" fill="hold" nodeType="clickEffect">
                                  <p:stCondLst>
                                    <p:cond delay="0"/>
                                  </p:stCondLst>
                                  <p:childTnLst>
                                    <p:set>
                                      <p:cBhvr>
                                        <p:cTn id="52" dur="1" fill="hold">
                                          <p:stCondLst>
                                            <p:cond delay="0"/>
                                          </p:stCondLst>
                                        </p:cTn>
                                        <p:tgtEl>
                                          <p:spTgt spid="89116"/>
                                        </p:tgtEl>
                                        <p:attrNameLst>
                                          <p:attrName>style.visibility</p:attrName>
                                        </p:attrNameLst>
                                      </p:cBhvr>
                                      <p:to>
                                        <p:strVal val="visible"/>
                                      </p:to>
                                    </p:set>
                                    <p:animEffect transition="in" filter="dissolve">
                                      <p:cBhvr>
                                        <p:cTn id="53" dur="500"/>
                                        <p:tgtEl>
                                          <p:spTgt spid="89116"/>
                                        </p:tgtEl>
                                      </p:cBhvr>
                                    </p:animEffect>
                                  </p:childTnLst>
                                </p:cTn>
                              </p:par>
                              <p:par>
                                <p:cTn id="54" presetID="9" presetClass="entr" presetSubtype="0" fill="hold" grpId="0" nodeType="withEffect">
                                  <p:stCondLst>
                                    <p:cond delay="0"/>
                                  </p:stCondLst>
                                  <p:childTnLst>
                                    <p:set>
                                      <p:cBhvr>
                                        <p:cTn id="55" dur="1" fill="hold">
                                          <p:stCondLst>
                                            <p:cond delay="0"/>
                                          </p:stCondLst>
                                        </p:cTn>
                                        <p:tgtEl>
                                          <p:spTgt spid="89119"/>
                                        </p:tgtEl>
                                        <p:attrNameLst>
                                          <p:attrName>style.visibility</p:attrName>
                                        </p:attrNameLst>
                                      </p:cBhvr>
                                      <p:to>
                                        <p:strVal val="visible"/>
                                      </p:to>
                                    </p:set>
                                    <p:animEffect transition="in" filter="dissolve">
                                      <p:cBhvr>
                                        <p:cTn id="56" dur="500"/>
                                        <p:tgtEl>
                                          <p:spTgt spid="89119"/>
                                        </p:tgtEl>
                                      </p:cBhvr>
                                    </p:animEffect>
                                  </p:childTnLst>
                                </p:cTn>
                              </p:par>
                            </p:childTnLst>
                          </p:cTn>
                        </p:par>
                        <p:par>
                          <p:cTn id="57" fill="hold" nodeType="afterGroup">
                            <p:stCondLst>
                              <p:cond delay="500"/>
                            </p:stCondLst>
                            <p:childTnLst>
                              <p:par>
                                <p:cTn id="58" presetID="9" presetClass="entr" presetSubtype="0" fill="hold" grpId="0" nodeType="afterEffect">
                                  <p:stCondLst>
                                    <p:cond delay="0"/>
                                  </p:stCondLst>
                                  <p:childTnLst>
                                    <p:set>
                                      <p:cBhvr>
                                        <p:cTn id="59" dur="1" fill="hold">
                                          <p:stCondLst>
                                            <p:cond delay="0"/>
                                          </p:stCondLst>
                                        </p:cTn>
                                        <p:tgtEl>
                                          <p:spTgt spid="89118"/>
                                        </p:tgtEl>
                                        <p:attrNameLst>
                                          <p:attrName>style.visibility</p:attrName>
                                        </p:attrNameLst>
                                      </p:cBhvr>
                                      <p:to>
                                        <p:strVal val="visible"/>
                                      </p:to>
                                    </p:set>
                                    <p:animEffect transition="in" filter="dissolve">
                                      <p:cBhvr>
                                        <p:cTn id="60" dur="500"/>
                                        <p:tgtEl>
                                          <p:spTgt spid="89118"/>
                                        </p:tgtEl>
                                      </p:cBhvr>
                                    </p:animEffect>
                                  </p:childTnLst>
                                </p:cTn>
                              </p:par>
                              <p:par>
                                <p:cTn id="61" presetID="9" presetClass="entr" presetSubtype="0" fill="hold" grpId="0" nodeType="withEffect">
                                  <p:stCondLst>
                                    <p:cond delay="0"/>
                                  </p:stCondLst>
                                  <p:childTnLst>
                                    <p:set>
                                      <p:cBhvr>
                                        <p:cTn id="62" dur="1" fill="hold">
                                          <p:stCondLst>
                                            <p:cond delay="0"/>
                                          </p:stCondLst>
                                        </p:cTn>
                                        <p:tgtEl>
                                          <p:spTgt spid="89115"/>
                                        </p:tgtEl>
                                        <p:attrNameLst>
                                          <p:attrName>style.visibility</p:attrName>
                                        </p:attrNameLst>
                                      </p:cBhvr>
                                      <p:to>
                                        <p:strVal val="visible"/>
                                      </p:to>
                                    </p:set>
                                    <p:animEffect transition="in" filter="dissolve">
                                      <p:cBhvr>
                                        <p:cTn id="63" dur="500"/>
                                        <p:tgtEl>
                                          <p:spTgt spid="89115"/>
                                        </p:tgtEl>
                                      </p:cBhvr>
                                    </p:animEffect>
                                  </p:childTnLst>
                                </p:cTn>
                              </p:par>
                              <p:par>
                                <p:cTn id="64" presetID="9" presetClass="entr" presetSubtype="0" fill="hold" grpId="0" nodeType="withEffect">
                                  <p:stCondLst>
                                    <p:cond delay="0"/>
                                  </p:stCondLst>
                                  <p:childTnLst>
                                    <p:set>
                                      <p:cBhvr>
                                        <p:cTn id="65" dur="1" fill="hold">
                                          <p:stCondLst>
                                            <p:cond delay="0"/>
                                          </p:stCondLst>
                                        </p:cTn>
                                        <p:tgtEl>
                                          <p:spTgt spid="89117"/>
                                        </p:tgtEl>
                                        <p:attrNameLst>
                                          <p:attrName>style.visibility</p:attrName>
                                        </p:attrNameLst>
                                      </p:cBhvr>
                                      <p:to>
                                        <p:strVal val="visible"/>
                                      </p:to>
                                    </p:set>
                                    <p:animEffect transition="in" filter="dissolve">
                                      <p:cBhvr>
                                        <p:cTn id="66" dur="500"/>
                                        <p:tgtEl>
                                          <p:spTgt spid="89117"/>
                                        </p:tgtEl>
                                      </p:cBhvr>
                                    </p:animEffect>
                                  </p:childTnLst>
                                </p:cTn>
                              </p:par>
                            </p:childTnLst>
                          </p:cTn>
                        </p:par>
                        <p:par>
                          <p:cTn id="67" fill="hold" nodeType="afterGroup">
                            <p:stCondLst>
                              <p:cond delay="1000"/>
                            </p:stCondLst>
                            <p:childTnLst>
                              <p:par>
                                <p:cTn id="68" presetID="0" presetClass="path" presetSubtype="0" repeatCount="indefinite" accel="50000" decel="50000" fill="hold" grpId="1" nodeType="afterEffect">
                                  <p:stCondLst>
                                    <p:cond delay="0"/>
                                  </p:stCondLst>
                                  <p:endCondLst>
                                    <p:cond evt="onNext" delay="0">
                                      <p:tgtEl>
                                        <p:sldTgt/>
                                      </p:tgtEl>
                                    </p:cond>
                                  </p:endCondLst>
                                  <p:childTnLst>
                                    <p:animMotion origin="layout" path="M 1.11022E-16 -5.49133E-6 L 0.3 -5.49133E-6 " pathEditMode="relative" ptsTypes="AA">
                                      <p:cBhvr>
                                        <p:cTn id="69" dur="500" fill="hold"/>
                                        <p:tgtEl>
                                          <p:spTgt spid="89117"/>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9100" grpId="0"/>
      <p:bldP spid="89101" grpId="0"/>
      <p:bldP spid="89110" grpId="0" animBg="1"/>
      <p:bldP spid="89110" grpId="1" animBg="1"/>
      <p:bldP spid="89112" grpId="0" animBg="1"/>
      <p:bldP spid="89112" grpId="1" animBg="1"/>
      <p:bldP spid="89112" grpId="2" animBg="1"/>
      <p:bldP spid="89113" grpId="0" animBg="1"/>
      <p:bldP spid="89113" grpId="1" animBg="1"/>
      <p:bldP spid="89114" grpId="0"/>
      <p:bldP spid="89114" grpId="1"/>
      <p:bldP spid="89115" grpId="0" animBg="1"/>
      <p:bldP spid="89117" grpId="0" animBg="1"/>
      <p:bldP spid="89117" grpId="1" animBg="1"/>
      <p:bldP spid="89118" grpId="0" animBg="1"/>
      <p:bldP spid="89119"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2"/>
          <p:cNvSpPr>
            <a:spLocks noGrp="1" noChangeArrowheads="1"/>
          </p:cNvSpPr>
          <p:nvPr>
            <p:ph type="title"/>
          </p:nvPr>
        </p:nvSpPr>
        <p:spPr>
          <a:xfrm>
            <a:off x="457200" y="304800"/>
            <a:ext cx="8229600" cy="1143000"/>
          </a:xfrm>
        </p:spPr>
        <p:txBody>
          <a:bodyPr/>
          <a:lstStyle/>
          <a:p>
            <a:pPr eaLnBrk="1" hangingPunct="1"/>
            <a:r>
              <a:rPr lang="en-US" sz="4000" smtClean="0">
                <a:latin typeface="Palatino Linotype" pitchFamily="18" charset="0"/>
              </a:rPr>
              <a:t>Localization of Sounds</a:t>
            </a:r>
          </a:p>
        </p:txBody>
      </p:sp>
      <p:sp>
        <p:nvSpPr>
          <p:cNvPr id="99331" name="Rectangle 3"/>
          <p:cNvSpPr>
            <a:spLocks noGrp="1" noChangeArrowheads="1"/>
          </p:cNvSpPr>
          <p:nvPr>
            <p:ph type="body" sz="half" idx="1"/>
          </p:nvPr>
        </p:nvSpPr>
        <p:spPr>
          <a:xfrm>
            <a:off x="647700" y="1524000"/>
            <a:ext cx="7848600" cy="1295400"/>
          </a:xfrm>
          <a:noFill/>
        </p:spPr>
        <p:txBody>
          <a:bodyPr/>
          <a:lstStyle/>
          <a:p>
            <a:pPr marL="0" indent="0" algn="ctr" eaLnBrk="1" hangingPunct="1">
              <a:lnSpc>
                <a:spcPct val="90000"/>
              </a:lnSpc>
              <a:buFont typeface="Wingdings" pitchFamily="2" charset="2"/>
              <a:buNone/>
            </a:pPr>
            <a:r>
              <a:rPr lang="en-US" sz="2800" smtClean="0">
                <a:latin typeface="Palatino Linotype" pitchFamily="18" charset="0"/>
              </a:rPr>
              <a:t>Because we have two ears, sounds that reach one ear faster than the other ear cause us to localize the sound.</a:t>
            </a:r>
          </a:p>
        </p:txBody>
      </p:sp>
      <p:pic>
        <p:nvPicPr>
          <p:cNvPr id="99332" name="Picture 4" descr="figure-13-04"/>
          <p:cNvPicPr>
            <a:picLocks noGrp="1" noChangeAspect="1" noChangeArrowheads="1"/>
          </p:cNvPicPr>
          <p:nvPr>
            <p:ph sz="half" idx="2"/>
          </p:nvPr>
        </p:nvPicPr>
        <p:blipFill>
          <a:blip r:embed="rId3" cstate="print">
            <a:extLst>
              <a:ext uri="{28A0092B-C50C-407E-A947-70E740481C1C}">
                <a14:useLocalDpi xmlns:a14="http://schemas.microsoft.com/office/drawing/2010/main" val="0"/>
              </a:ext>
            </a:extLst>
          </a:blip>
          <a:srcRect/>
          <a:stretch>
            <a:fillRect/>
          </a:stretch>
        </p:blipFill>
        <p:spPr>
          <a:xfrm>
            <a:off x="2305050" y="2667000"/>
            <a:ext cx="4495800" cy="4083050"/>
          </a:xfrm>
          <a:noFill/>
        </p:spPr>
      </p:pic>
      <p:sp>
        <p:nvSpPr>
          <p:cNvPr id="2" name="Slide Number Placeholder 6"/>
          <p:cNvSpPr>
            <a:spLocks noGrp="1"/>
          </p:cNvSpPr>
          <p:nvPr>
            <p:ph type="sldNum" sz="quarter" idx="12"/>
          </p:nvPr>
        </p:nvSpPr>
        <p:spPr/>
        <p:txBody>
          <a:bodyPr/>
          <a:lstStyle/>
          <a:p>
            <a:pPr>
              <a:defRPr/>
            </a:pPr>
            <a:fld id="{9F009CE1-B18A-4070-B8ED-E2B33A8658AA}" type="slidenum">
              <a:rPr lang="en-US" smtClean="0"/>
              <a:pPr>
                <a:defRPr/>
              </a:pPr>
              <a:t>42</a:t>
            </a:fld>
            <a:endParaRPr lang="en-US" smtClean="0"/>
          </a:p>
        </p:txBody>
      </p:sp>
    </p:spTree>
    <p:extLst>
      <p:ext uri="{BB962C8B-B14F-4D97-AF65-F5344CB8AC3E}">
        <p14:creationId xmlns:p14="http://schemas.microsoft.com/office/powerpoint/2010/main" val="2331985948"/>
      </p:ext>
    </p:extLst>
  </p:cSld>
  <p:clrMapOvr>
    <a:masterClrMapping/>
  </p:clrMapOvr>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2"/>
          <p:cNvSpPr>
            <a:spLocks noGrp="1" noChangeArrowheads="1"/>
          </p:cNvSpPr>
          <p:nvPr>
            <p:ph type="title"/>
          </p:nvPr>
        </p:nvSpPr>
        <p:spPr>
          <a:xfrm>
            <a:off x="457200" y="304800"/>
            <a:ext cx="8229600" cy="1143000"/>
          </a:xfrm>
        </p:spPr>
        <p:txBody>
          <a:bodyPr/>
          <a:lstStyle/>
          <a:p>
            <a:pPr eaLnBrk="1" hangingPunct="1"/>
            <a:r>
              <a:rPr lang="en-US" sz="4000" smtClean="0">
                <a:latin typeface="Palatino Linotype" pitchFamily="18" charset="0"/>
              </a:rPr>
              <a:t>Localization of Sound</a:t>
            </a:r>
          </a:p>
        </p:txBody>
      </p:sp>
      <p:sp>
        <p:nvSpPr>
          <p:cNvPr id="95235" name="Rectangle 3"/>
          <p:cNvSpPr>
            <a:spLocks noGrp="1" noChangeArrowheads="1"/>
          </p:cNvSpPr>
          <p:nvPr>
            <p:ph idx="1"/>
          </p:nvPr>
        </p:nvSpPr>
        <p:spPr>
          <a:xfrm>
            <a:off x="457200" y="1600200"/>
            <a:ext cx="8229600" cy="3505200"/>
          </a:xfrm>
        </p:spPr>
        <p:txBody>
          <a:bodyPr/>
          <a:lstStyle/>
          <a:p>
            <a:pPr marL="514350" indent="-514350" algn="ctr" eaLnBrk="1" hangingPunct="1">
              <a:buFontTx/>
              <a:buAutoNum type="arabicPeriod"/>
              <a:defRPr/>
            </a:pPr>
            <a:r>
              <a:rPr lang="en-US" sz="2800" dirty="0" smtClean="0">
                <a:solidFill>
                  <a:srgbClr val="C00000"/>
                </a:solidFill>
                <a:latin typeface="Palatino Linotype" pitchFamily="18" charset="0"/>
              </a:rPr>
              <a:t>Time differences</a:t>
            </a:r>
          </a:p>
          <a:p>
            <a:pPr marL="514350" indent="-514350" algn="ctr" eaLnBrk="1" hangingPunct="1">
              <a:buFont typeface="Arial" charset="0"/>
              <a:buNone/>
              <a:defRPr/>
            </a:pPr>
            <a:r>
              <a:rPr lang="en-US" sz="2800" dirty="0" smtClean="0">
                <a:solidFill>
                  <a:srgbClr val="C00000"/>
                </a:solidFill>
                <a:latin typeface="Palatino Linotype" pitchFamily="18" charset="0"/>
              </a:rPr>
              <a:t>2. Intensity/Loudness differences</a:t>
            </a:r>
          </a:p>
          <a:p>
            <a:pPr marL="0" indent="0" algn="ctr" eaLnBrk="1" hangingPunct="1">
              <a:buFontTx/>
              <a:buNone/>
              <a:defRPr/>
            </a:pPr>
            <a:endParaRPr lang="en-US" sz="2800" dirty="0" smtClean="0">
              <a:latin typeface="Palatino Linotype" pitchFamily="18" charset="0"/>
            </a:endParaRPr>
          </a:p>
          <a:p>
            <a:pPr marL="0" indent="0" algn="ctr" eaLnBrk="1" hangingPunct="1">
              <a:defRPr/>
            </a:pPr>
            <a:r>
              <a:rPr lang="en-US" sz="2800" dirty="0" smtClean="0">
                <a:latin typeface="Palatino Linotype" pitchFamily="18" charset="0"/>
              </a:rPr>
              <a:t>Time differences as small as 1/100,000 of a second can cause us to localize sound. </a:t>
            </a:r>
          </a:p>
          <a:p>
            <a:pPr marL="0" indent="0" algn="ctr" eaLnBrk="1" hangingPunct="1">
              <a:defRPr/>
            </a:pPr>
            <a:r>
              <a:rPr lang="en-US" sz="2800" dirty="0" smtClean="0">
                <a:latin typeface="Palatino Linotype" pitchFamily="18" charset="0"/>
              </a:rPr>
              <a:t>The head acts as a “shadow” or sound barrier to partially mute volume.</a:t>
            </a:r>
          </a:p>
        </p:txBody>
      </p:sp>
      <p:sp>
        <p:nvSpPr>
          <p:cNvPr id="2" name="Slide Number Placeholder 5"/>
          <p:cNvSpPr>
            <a:spLocks noGrp="1"/>
          </p:cNvSpPr>
          <p:nvPr>
            <p:ph type="sldNum" sz="quarter" idx="12"/>
          </p:nvPr>
        </p:nvSpPr>
        <p:spPr/>
        <p:txBody>
          <a:bodyPr/>
          <a:lstStyle/>
          <a:p>
            <a:pPr>
              <a:defRPr/>
            </a:pPr>
            <a:fld id="{FFE1E1F3-FDE1-460F-ADB0-1300DC3DDFCA}" type="slidenum">
              <a:rPr lang="en-US"/>
              <a:pPr>
                <a:defRPr/>
              </a:pPr>
              <a:t>43</a:t>
            </a:fld>
            <a:endParaRPr lang="en-US"/>
          </a:p>
        </p:txBody>
      </p:sp>
    </p:spTree>
    <p:extLst>
      <p:ext uri="{BB962C8B-B14F-4D97-AF65-F5344CB8AC3E}">
        <p14:creationId xmlns:p14="http://schemas.microsoft.com/office/powerpoint/2010/main" val="2304771839"/>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2"/>
          <p:cNvSpPr>
            <a:spLocks noGrp="1" noChangeArrowheads="1"/>
          </p:cNvSpPr>
          <p:nvPr>
            <p:ph type="title"/>
          </p:nvPr>
        </p:nvSpPr>
        <p:spPr/>
        <p:txBody>
          <a:bodyPr/>
          <a:lstStyle/>
          <a:p>
            <a:pPr eaLnBrk="1" hangingPunct="1"/>
            <a:r>
              <a:rPr lang="en-US" sz="4000" smtClean="0">
                <a:latin typeface="Palatino Linotype" pitchFamily="18" charset="0"/>
              </a:rPr>
              <a:t>Hearing Deficits</a:t>
            </a:r>
          </a:p>
        </p:txBody>
      </p:sp>
      <p:sp>
        <p:nvSpPr>
          <p:cNvPr id="101379" name="Rectangle 3"/>
          <p:cNvSpPr>
            <a:spLocks noGrp="1" noChangeArrowheads="1"/>
          </p:cNvSpPr>
          <p:nvPr>
            <p:ph type="body" sz="half" idx="1"/>
          </p:nvPr>
        </p:nvSpPr>
        <p:spPr>
          <a:xfrm>
            <a:off x="685800" y="1752600"/>
            <a:ext cx="7924800" cy="1066800"/>
          </a:xfrm>
        </p:spPr>
        <p:txBody>
          <a:bodyPr/>
          <a:lstStyle/>
          <a:p>
            <a:pPr marL="0" indent="0" algn="ctr" eaLnBrk="1" hangingPunct="1">
              <a:buFont typeface="Wingdings" pitchFamily="2" charset="2"/>
              <a:buNone/>
            </a:pPr>
            <a:r>
              <a:rPr lang="en-US" altLang="en-US" sz="2400" smtClean="0">
                <a:latin typeface="Palatino Linotype" pitchFamily="18" charset="0"/>
              </a:rPr>
              <a:t>Older people tend to hear low frequencies well but suffer hearing loss when listening for high frequencies.</a:t>
            </a:r>
            <a:endParaRPr lang="en-US" sz="2400" smtClean="0">
              <a:latin typeface="Palatino Linotype" pitchFamily="18" charset="0"/>
            </a:endParaRPr>
          </a:p>
        </p:txBody>
      </p:sp>
      <p:pic>
        <p:nvPicPr>
          <p:cNvPr id="101380" name="Picture 4" descr="figure-13-05"/>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914400" y="2667000"/>
            <a:ext cx="7315200" cy="3678238"/>
          </a:xfrm>
          <a:noFill/>
        </p:spPr>
      </p:pic>
      <p:sp>
        <p:nvSpPr>
          <p:cNvPr id="102402" name="Slide Number Placeholder 6"/>
          <p:cNvSpPr>
            <a:spLocks noGrp="1"/>
          </p:cNvSpPr>
          <p:nvPr>
            <p:ph type="sldNum" sz="quarter" idx="12"/>
          </p:nvPr>
        </p:nvSpPr>
        <p:spPr/>
        <p:txBody>
          <a:bodyPr/>
          <a:lstStyle/>
          <a:p>
            <a:pPr>
              <a:defRPr/>
            </a:pPr>
            <a:fld id="{3FB45024-80E8-44B1-8DCC-277B253C6082}" type="slidenum">
              <a:rPr lang="en-US" smtClean="0"/>
              <a:pPr>
                <a:defRPr/>
              </a:pPr>
              <a:t>44</a:t>
            </a:fld>
            <a:endParaRPr lang="en-US" smtClean="0"/>
          </a:p>
        </p:txBody>
      </p:sp>
    </p:spTree>
    <p:extLst>
      <p:ext uri="{BB962C8B-B14F-4D97-AF65-F5344CB8AC3E}">
        <p14:creationId xmlns:p14="http://schemas.microsoft.com/office/powerpoint/2010/main" val="2792524923"/>
      </p:ext>
    </p:extLst>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p:txBody>
          <a:bodyPr/>
          <a:lstStyle/>
          <a:p>
            <a:pPr eaLnBrk="1" hangingPunct="1"/>
            <a:r>
              <a:rPr lang="en-US" sz="4000" smtClean="0">
                <a:latin typeface="Palatino Linotype" pitchFamily="18" charset="0"/>
              </a:rPr>
              <a:t>Wavelength (Hue)</a:t>
            </a:r>
          </a:p>
        </p:txBody>
      </p:sp>
      <p:sp>
        <p:nvSpPr>
          <p:cNvPr id="2" name="Slide Number Placeholder 5"/>
          <p:cNvSpPr>
            <a:spLocks noGrp="1"/>
          </p:cNvSpPr>
          <p:nvPr>
            <p:ph type="sldNum" sz="quarter" idx="12"/>
          </p:nvPr>
        </p:nvSpPr>
        <p:spPr/>
        <p:txBody>
          <a:bodyPr/>
          <a:lstStyle/>
          <a:p>
            <a:pPr>
              <a:defRPr/>
            </a:pPr>
            <a:fld id="{6657B1A4-A76A-4472-98D0-EA39B336CD0F}" type="slidenum">
              <a:rPr lang="en-US"/>
              <a:pPr>
                <a:defRPr/>
              </a:pPr>
              <a:t>5</a:t>
            </a:fld>
            <a:endParaRPr lang="en-US"/>
          </a:p>
        </p:txBody>
      </p:sp>
      <p:sp>
        <p:nvSpPr>
          <p:cNvPr id="24580" name="Oval 3"/>
          <p:cNvSpPr>
            <a:spLocks noChangeAspect="1" noChangeArrowheads="1"/>
          </p:cNvSpPr>
          <p:nvPr/>
        </p:nvSpPr>
        <p:spPr bwMode="auto">
          <a:xfrm>
            <a:off x="5045075" y="2986088"/>
            <a:ext cx="850900" cy="852487"/>
          </a:xfrm>
          <a:prstGeom prst="ellipse">
            <a:avLst/>
          </a:prstGeom>
          <a:solidFill>
            <a:srgbClr val="FFFF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24581" name="Oval 4"/>
          <p:cNvSpPr>
            <a:spLocks noChangeAspect="1" noChangeArrowheads="1"/>
          </p:cNvSpPr>
          <p:nvPr/>
        </p:nvSpPr>
        <p:spPr bwMode="auto">
          <a:xfrm>
            <a:off x="4130675" y="2986088"/>
            <a:ext cx="850900" cy="852487"/>
          </a:xfrm>
          <a:prstGeom prst="ellipse">
            <a:avLst/>
          </a:prstGeom>
          <a:solidFill>
            <a:srgbClr val="0099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24582" name="Oval 5"/>
          <p:cNvSpPr>
            <a:spLocks noChangeAspect="1" noChangeArrowheads="1"/>
          </p:cNvSpPr>
          <p:nvPr/>
        </p:nvSpPr>
        <p:spPr bwMode="auto">
          <a:xfrm>
            <a:off x="3201988" y="2986088"/>
            <a:ext cx="850900" cy="852487"/>
          </a:xfrm>
          <a:prstGeom prst="ellipse">
            <a:avLst/>
          </a:pr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24584" name="Oval 7"/>
          <p:cNvSpPr>
            <a:spLocks noChangeAspect="1" noChangeArrowheads="1"/>
          </p:cNvSpPr>
          <p:nvPr/>
        </p:nvSpPr>
        <p:spPr bwMode="auto">
          <a:xfrm>
            <a:off x="2301875" y="2986088"/>
            <a:ext cx="850900" cy="852487"/>
          </a:xfrm>
          <a:prstGeom prst="ellipse">
            <a:avLst/>
          </a:prstGeom>
          <a:solidFill>
            <a:srgbClr val="5C01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24585" name="Oval 8"/>
          <p:cNvSpPr>
            <a:spLocks noChangeAspect="1" noChangeArrowheads="1"/>
          </p:cNvSpPr>
          <p:nvPr/>
        </p:nvSpPr>
        <p:spPr bwMode="auto">
          <a:xfrm>
            <a:off x="5959475" y="2986088"/>
            <a:ext cx="850900" cy="852487"/>
          </a:xfrm>
          <a:prstGeom prst="ellipse">
            <a:avLst/>
          </a:prstGeom>
          <a:solidFill>
            <a:srgbClr val="FF99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24586" name="Oval 9"/>
          <p:cNvSpPr>
            <a:spLocks noChangeAspect="1" noChangeArrowheads="1"/>
          </p:cNvSpPr>
          <p:nvPr/>
        </p:nvSpPr>
        <p:spPr bwMode="auto">
          <a:xfrm>
            <a:off x="1387475" y="2986088"/>
            <a:ext cx="850900" cy="852487"/>
          </a:xfrm>
          <a:prstGeom prst="ellipse">
            <a:avLst/>
          </a:prstGeom>
          <a:solidFill>
            <a:srgbClr val="B601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24587" name="Oval 10"/>
          <p:cNvSpPr>
            <a:spLocks noChangeAspect="1" noChangeArrowheads="1"/>
          </p:cNvSpPr>
          <p:nvPr/>
        </p:nvSpPr>
        <p:spPr bwMode="auto">
          <a:xfrm>
            <a:off x="6873875" y="2986088"/>
            <a:ext cx="850900" cy="852487"/>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24588" name="Text Box 11"/>
          <p:cNvSpPr txBox="1">
            <a:spLocks noChangeArrowheads="1"/>
          </p:cNvSpPr>
          <p:nvPr/>
        </p:nvSpPr>
        <p:spPr bwMode="auto">
          <a:xfrm>
            <a:off x="1219200" y="3937000"/>
            <a:ext cx="11652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2400">
                <a:latin typeface="Palatino Linotype" pitchFamily="18" charset="0"/>
              </a:rPr>
              <a:t>400 nm</a:t>
            </a:r>
          </a:p>
        </p:txBody>
      </p:sp>
      <p:sp>
        <p:nvSpPr>
          <p:cNvPr id="24589" name="Text Box 12"/>
          <p:cNvSpPr txBox="1">
            <a:spLocks noChangeArrowheads="1"/>
          </p:cNvSpPr>
          <p:nvPr/>
        </p:nvSpPr>
        <p:spPr bwMode="auto">
          <a:xfrm>
            <a:off x="6705600" y="3962400"/>
            <a:ext cx="11652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2400">
                <a:latin typeface="Palatino Linotype" pitchFamily="18" charset="0"/>
              </a:rPr>
              <a:t>700 nm</a:t>
            </a:r>
          </a:p>
        </p:txBody>
      </p:sp>
      <p:sp>
        <p:nvSpPr>
          <p:cNvPr id="24590" name="Text Box 13"/>
          <p:cNvSpPr txBox="1">
            <a:spLocks noChangeArrowheads="1"/>
          </p:cNvSpPr>
          <p:nvPr/>
        </p:nvSpPr>
        <p:spPr bwMode="auto">
          <a:xfrm>
            <a:off x="6096000" y="4365625"/>
            <a:ext cx="225742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2000">
                <a:latin typeface="Palatino Linotype" pitchFamily="18" charset="0"/>
              </a:rPr>
              <a:t>Long wavelengths</a:t>
            </a:r>
          </a:p>
        </p:txBody>
      </p:sp>
      <p:sp>
        <p:nvSpPr>
          <p:cNvPr id="24591" name="Text Box 14"/>
          <p:cNvSpPr txBox="1">
            <a:spLocks noChangeArrowheads="1"/>
          </p:cNvSpPr>
          <p:nvPr/>
        </p:nvSpPr>
        <p:spPr bwMode="auto">
          <a:xfrm>
            <a:off x="762000" y="4419600"/>
            <a:ext cx="227647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2000" dirty="0">
                <a:latin typeface="Palatino Linotype" pitchFamily="18" charset="0"/>
              </a:rPr>
              <a:t>Short wavelengths</a:t>
            </a:r>
          </a:p>
        </p:txBody>
      </p:sp>
      <p:sp>
        <p:nvSpPr>
          <p:cNvPr id="24592" name="Text Box 15"/>
          <p:cNvSpPr txBox="1">
            <a:spLocks noChangeArrowheads="1"/>
          </p:cNvSpPr>
          <p:nvPr/>
        </p:nvSpPr>
        <p:spPr bwMode="auto">
          <a:xfrm>
            <a:off x="1431925" y="2578100"/>
            <a:ext cx="7620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1600" b="1">
                <a:latin typeface="Palatino Linotype" pitchFamily="18" charset="0"/>
              </a:rPr>
              <a:t>Violet</a:t>
            </a:r>
          </a:p>
        </p:txBody>
      </p:sp>
      <p:sp>
        <p:nvSpPr>
          <p:cNvPr id="24593" name="Text Box 16"/>
          <p:cNvSpPr txBox="1">
            <a:spLocks noChangeArrowheads="1"/>
          </p:cNvSpPr>
          <p:nvPr/>
        </p:nvSpPr>
        <p:spPr bwMode="auto">
          <a:xfrm>
            <a:off x="2333625" y="2587625"/>
            <a:ext cx="804863"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1600" b="1">
                <a:latin typeface="Palatino Linotype" pitchFamily="18" charset="0"/>
              </a:rPr>
              <a:t>Indigo</a:t>
            </a:r>
          </a:p>
        </p:txBody>
      </p:sp>
      <p:sp>
        <p:nvSpPr>
          <p:cNvPr id="24594" name="Text Box 17"/>
          <p:cNvSpPr txBox="1">
            <a:spLocks noChangeArrowheads="1"/>
          </p:cNvSpPr>
          <p:nvPr/>
        </p:nvSpPr>
        <p:spPr bwMode="auto">
          <a:xfrm>
            <a:off x="3335338" y="2587625"/>
            <a:ext cx="612775"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1600" b="1">
                <a:latin typeface="Palatino Linotype" pitchFamily="18" charset="0"/>
              </a:rPr>
              <a:t>Blue</a:t>
            </a:r>
          </a:p>
        </p:txBody>
      </p:sp>
      <p:sp>
        <p:nvSpPr>
          <p:cNvPr id="24595" name="Text Box 18"/>
          <p:cNvSpPr txBox="1">
            <a:spLocks noChangeArrowheads="1"/>
          </p:cNvSpPr>
          <p:nvPr/>
        </p:nvSpPr>
        <p:spPr bwMode="auto">
          <a:xfrm>
            <a:off x="4176713" y="2581275"/>
            <a:ext cx="760412"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1600" b="1">
                <a:latin typeface="Palatino Linotype" pitchFamily="18" charset="0"/>
              </a:rPr>
              <a:t>Green</a:t>
            </a:r>
          </a:p>
        </p:txBody>
      </p:sp>
      <p:sp>
        <p:nvSpPr>
          <p:cNvPr id="24596" name="Text Box 19"/>
          <p:cNvSpPr txBox="1">
            <a:spLocks noChangeArrowheads="1"/>
          </p:cNvSpPr>
          <p:nvPr/>
        </p:nvSpPr>
        <p:spPr bwMode="auto">
          <a:xfrm>
            <a:off x="5057775" y="2587625"/>
            <a:ext cx="839788"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1600" b="1">
                <a:latin typeface="Palatino Linotype" pitchFamily="18" charset="0"/>
              </a:rPr>
              <a:t>Yellow</a:t>
            </a:r>
          </a:p>
        </p:txBody>
      </p:sp>
      <p:sp>
        <p:nvSpPr>
          <p:cNvPr id="24597" name="Text Box 20"/>
          <p:cNvSpPr txBox="1">
            <a:spLocks noChangeArrowheads="1"/>
          </p:cNvSpPr>
          <p:nvPr/>
        </p:nvSpPr>
        <p:spPr bwMode="auto">
          <a:xfrm>
            <a:off x="5948363" y="2586038"/>
            <a:ext cx="873125"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1600" b="1">
                <a:latin typeface="Palatino Linotype" pitchFamily="18" charset="0"/>
              </a:rPr>
              <a:t>Orange</a:t>
            </a:r>
          </a:p>
        </p:txBody>
      </p:sp>
      <p:sp>
        <p:nvSpPr>
          <p:cNvPr id="24598" name="Text Box 21"/>
          <p:cNvSpPr txBox="1">
            <a:spLocks noChangeArrowheads="1"/>
          </p:cNvSpPr>
          <p:nvPr/>
        </p:nvSpPr>
        <p:spPr bwMode="auto">
          <a:xfrm>
            <a:off x="7024688" y="2586038"/>
            <a:ext cx="554037"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1600" b="1">
                <a:latin typeface="Palatino Linotype" pitchFamily="18" charset="0"/>
              </a:rPr>
              <a:t>Red</a:t>
            </a:r>
          </a:p>
        </p:txBody>
      </p:sp>
    </p:spTree>
    <p:extLst>
      <p:ext uri="{BB962C8B-B14F-4D97-AF65-F5344CB8AC3E}">
        <p14:creationId xmlns:p14="http://schemas.microsoft.com/office/powerpoint/2010/main" val="333557891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p:txBody>
          <a:bodyPr/>
          <a:lstStyle/>
          <a:p>
            <a:pPr eaLnBrk="1" hangingPunct="1"/>
            <a:r>
              <a:rPr lang="en-US" sz="4000" smtClean="0">
                <a:latin typeface="Palatino Linotype" pitchFamily="18" charset="0"/>
              </a:rPr>
              <a:t>2. </a:t>
            </a:r>
            <a:r>
              <a:rPr lang="en-US" sz="4000" b="1" smtClean="0">
                <a:latin typeface="Palatino Linotype" pitchFamily="18" charset="0"/>
              </a:rPr>
              <a:t>Intensity (Brightness)</a:t>
            </a:r>
          </a:p>
        </p:txBody>
      </p:sp>
      <p:sp>
        <p:nvSpPr>
          <p:cNvPr id="26627" name="Rectangle 3"/>
          <p:cNvSpPr>
            <a:spLocks noGrp="1" noChangeArrowheads="1"/>
          </p:cNvSpPr>
          <p:nvPr>
            <p:ph idx="1"/>
          </p:nvPr>
        </p:nvSpPr>
        <p:spPr>
          <a:xfrm>
            <a:off x="228600" y="1752600"/>
            <a:ext cx="3505200" cy="4038600"/>
          </a:xfrm>
        </p:spPr>
        <p:txBody>
          <a:bodyPr/>
          <a:lstStyle/>
          <a:p>
            <a:pPr marL="0" indent="0" algn="ctr" eaLnBrk="1" hangingPunct="1">
              <a:buFont typeface="Wingdings" pitchFamily="2" charset="2"/>
              <a:buNone/>
            </a:pPr>
            <a:r>
              <a:rPr lang="en-US" sz="2800" dirty="0" smtClean="0">
                <a:solidFill>
                  <a:srgbClr val="0000FF"/>
                </a:solidFill>
                <a:latin typeface="Palatino Linotype" pitchFamily="18" charset="0"/>
              </a:rPr>
              <a:t>Intensity</a:t>
            </a:r>
            <a:r>
              <a:rPr lang="en-US" sz="2800" dirty="0" smtClean="0">
                <a:solidFill>
                  <a:srgbClr val="6600CC"/>
                </a:solidFill>
                <a:latin typeface="Palatino Linotype" pitchFamily="18" charset="0"/>
              </a:rPr>
              <a:t> </a:t>
            </a:r>
            <a:r>
              <a:rPr lang="en-US" sz="2800" dirty="0" smtClean="0">
                <a:latin typeface="Palatino Linotype" pitchFamily="18" charset="0"/>
              </a:rPr>
              <a:t>determined by the </a:t>
            </a:r>
            <a:r>
              <a:rPr lang="en-US" sz="2800" u="sng" dirty="0" smtClean="0">
                <a:latin typeface="Palatino Linotype" pitchFamily="18" charset="0"/>
              </a:rPr>
              <a:t>amplitude</a:t>
            </a:r>
            <a:r>
              <a:rPr lang="en-US" sz="2800" dirty="0" smtClean="0">
                <a:latin typeface="Palatino Linotype" pitchFamily="18" charset="0"/>
              </a:rPr>
              <a:t>. </a:t>
            </a:r>
          </a:p>
          <a:p>
            <a:pPr marL="0" indent="0" algn="ctr" eaLnBrk="1" hangingPunct="1">
              <a:buFont typeface="Wingdings" pitchFamily="2" charset="2"/>
              <a:buNone/>
            </a:pPr>
            <a:endParaRPr lang="en-US" sz="2800" dirty="0">
              <a:latin typeface="Palatino Linotype" pitchFamily="18" charset="0"/>
            </a:endParaRPr>
          </a:p>
          <a:p>
            <a:pPr marL="0" indent="0" algn="ctr" eaLnBrk="1" hangingPunct="1">
              <a:buFont typeface="Wingdings" pitchFamily="2" charset="2"/>
              <a:buNone/>
            </a:pPr>
            <a:r>
              <a:rPr lang="en-US" sz="2800" dirty="0" smtClean="0">
                <a:latin typeface="Palatino Linotype" pitchFamily="18" charset="0"/>
              </a:rPr>
              <a:t>It is related to perceived brightness.</a:t>
            </a:r>
          </a:p>
        </p:txBody>
      </p:sp>
      <p:sp>
        <p:nvSpPr>
          <p:cNvPr id="25602" name="Slide Number Placeholder 5"/>
          <p:cNvSpPr>
            <a:spLocks noGrp="1"/>
          </p:cNvSpPr>
          <p:nvPr>
            <p:ph type="sldNum" sz="quarter" idx="12"/>
          </p:nvPr>
        </p:nvSpPr>
        <p:spPr/>
        <p:txBody>
          <a:bodyPr/>
          <a:lstStyle/>
          <a:p>
            <a:pPr>
              <a:defRPr/>
            </a:pPr>
            <a:fld id="{AA447656-CE4F-4997-878A-27F20C25797A}" type="slidenum">
              <a:rPr lang="en-US"/>
              <a:pPr>
                <a:defRPr/>
              </a:pPr>
              <a:t>6</a:t>
            </a:fld>
            <a:endParaRPr lang="en-US"/>
          </a:p>
        </p:txBody>
      </p:sp>
      <p:pic>
        <p:nvPicPr>
          <p:cNvPr id="26629" name="Picture 4" descr="figure-12-02b"/>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81400" y="1752600"/>
            <a:ext cx="5276850" cy="4200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67968724"/>
      </p:ext>
    </p:extLst>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p:txBody>
          <a:bodyPr/>
          <a:lstStyle/>
          <a:p>
            <a:pPr eaLnBrk="1" hangingPunct="1"/>
            <a:r>
              <a:rPr lang="en-US" sz="4000" smtClean="0">
                <a:latin typeface="Palatino Linotype" pitchFamily="18" charset="0"/>
              </a:rPr>
              <a:t>Intensity (Brightness)</a:t>
            </a:r>
          </a:p>
        </p:txBody>
      </p:sp>
      <p:sp>
        <p:nvSpPr>
          <p:cNvPr id="26626" name="Slide Number Placeholder 5"/>
          <p:cNvSpPr>
            <a:spLocks noGrp="1"/>
          </p:cNvSpPr>
          <p:nvPr>
            <p:ph type="sldNum" sz="quarter" idx="12"/>
          </p:nvPr>
        </p:nvSpPr>
        <p:spPr/>
        <p:txBody>
          <a:bodyPr/>
          <a:lstStyle/>
          <a:p>
            <a:pPr>
              <a:defRPr/>
            </a:pPr>
            <a:fld id="{2BFEA976-0659-46B0-92E1-CB2123147658}" type="slidenum">
              <a:rPr lang="en-US"/>
              <a:pPr>
                <a:defRPr/>
              </a:pPr>
              <a:t>7</a:t>
            </a:fld>
            <a:endParaRPr lang="en-US"/>
          </a:p>
        </p:txBody>
      </p:sp>
      <p:sp>
        <p:nvSpPr>
          <p:cNvPr id="27652" name="Text Box 3"/>
          <p:cNvSpPr txBox="1">
            <a:spLocks noChangeArrowheads="1"/>
          </p:cNvSpPr>
          <p:nvPr/>
        </p:nvSpPr>
        <p:spPr bwMode="auto">
          <a:xfrm>
            <a:off x="893763" y="5032375"/>
            <a:ext cx="7337425" cy="1373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sz="2800">
                <a:latin typeface="Palatino Linotype" pitchFamily="18" charset="0"/>
              </a:rPr>
              <a:t>Blue color with varying levels of intensity.</a:t>
            </a:r>
          </a:p>
          <a:p>
            <a:pPr algn="ctr" eaLnBrk="1" hangingPunct="1"/>
            <a:r>
              <a:rPr lang="en-US" sz="2800">
                <a:latin typeface="Palatino Linotype" pitchFamily="18" charset="0"/>
              </a:rPr>
              <a:t>As intensity increases or decreases, blue color</a:t>
            </a:r>
          </a:p>
          <a:p>
            <a:pPr algn="ctr" eaLnBrk="1" hangingPunct="1"/>
            <a:r>
              <a:rPr lang="en-US" sz="2800">
                <a:latin typeface="Palatino Linotype" pitchFamily="18" charset="0"/>
              </a:rPr>
              <a:t>looks more “washed out” or “darkened.”</a:t>
            </a:r>
          </a:p>
        </p:txBody>
      </p:sp>
      <p:sp>
        <p:nvSpPr>
          <p:cNvPr id="27653" name="Oval 4"/>
          <p:cNvSpPr>
            <a:spLocks noChangeAspect="1" noChangeArrowheads="1"/>
          </p:cNvSpPr>
          <p:nvPr/>
        </p:nvSpPr>
        <p:spPr bwMode="auto">
          <a:xfrm>
            <a:off x="5045075" y="2986088"/>
            <a:ext cx="850900" cy="852487"/>
          </a:xfrm>
          <a:prstGeom prst="ellipse">
            <a:avLst/>
          </a:prstGeom>
          <a:solidFill>
            <a:srgbClr val="4F4F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27654" name="Oval 5"/>
          <p:cNvSpPr>
            <a:spLocks noChangeAspect="1" noChangeArrowheads="1"/>
          </p:cNvSpPr>
          <p:nvPr/>
        </p:nvSpPr>
        <p:spPr bwMode="auto">
          <a:xfrm>
            <a:off x="4130675" y="2986088"/>
            <a:ext cx="850900" cy="852487"/>
          </a:xfrm>
          <a:prstGeom prst="ellipse">
            <a:avLst/>
          </a:pr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27655" name="Oval 6"/>
          <p:cNvSpPr>
            <a:spLocks noChangeAspect="1" noChangeArrowheads="1"/>
          </p:cNvSpPr>
          <p:nvPr/>
        </p:nvSpPr>
        <p:spPr bwMode="auto">
          <a:xfrm>
            <a:off x="3201988" y="2986088"/>
            <a:ext cx="850900" cy="852487"/>
          </a:xfrm>
          <a:prstGeom prst="ellipse">
            <a:avLst/>
          </a:prstGeom>
          <a:solidFill>
            <a:srgbClr val="0000AA"/>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27656" name="Oval 7"/>
          <p:cNvSpPr>
            <a:spLocks noChangeAspect="1" noChangeArrowheads="1"/>
          </p:cNvSpPr>
          <p:nvPr/>
        </p:nvSpPr>
        <p:spPr bwMode="auto">
          <a:xfrm>
            <a:off x="2301875" y="2986088"/>
            <a:ext cx="850900" cy="852487"/>
          </a:xfrm>
          <a:prstGeom prst="ellipse">
            <a:avLst/>
          </a:prstGeom>
          <a:solidFill>
            <a:srgbClr val="000054"/>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27657" name="Oval 8"/>
          <p:cNvSpPr>
            <a:spLocks noChangeAspect="1" noChangeArrowheads="1"/>
          </p:cNvSpPr>
          <p:nvPr/>
        </p:nvSpPr>
        <p:spPr bwMode="auto">
          <a:xfrm>
            <a:off x="5959475" y="2986088"/>
            <a:ext cx="850900" cy="852487"/>
          </a:xfrm>
          <a:prstGeom prst="ellipse">
            <a:avLst/>
          </a:prstGeom>
          <a:solidFill>
            <a:srgbClr val="A5A5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27658" name="Oval 9"/>
          <p:cNvSpPr>
            <a:spLocks noChangeAspect="1" noChangeArrowheads="1"/>
          </p:cNvSpPr>
          <p:nvPr/>
        </p:nvSpPr>
        <p:spPr bwMode="auto">
          <a:xfrm>
            <a:off x="1387475" y="2986088"/>
            <a:ext cx="850900" cy="852487"/>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27659" name="Oval 10"/>
          <p:cNvSpPr>
            <a:spLocks noChangeAspect="1" noChangeArrowheads="1"/>
          </p:cNvSpPr>
          <p:nvPr/>
        </p:nvSpPr>
        <p:spPr bwMode="auto">
          <a:xfrm>
            <a:off x="6873875" y="2986088"/>
            <a:ext cx="850900" cy="852487"/>
          </a:xfrm>
          <a:prstGeom prst="ellipse">
            <a:avLst/>
          </a:prstGeom>
          <a:solidFill>
            <a:srgbClr val="FFFFFF"/>
          </a:solidFill>
          <a:ln w="9525">
            <a:solidFill>
              <a:srgbClr val="B2B2B2"/>
            </a:solidFill>
            <a:round/>
            <a:headEnd/>
            <a:tailEnd/>
          </a:ln>
        </p:spPr>
        <p:txBody>
          <a:bodyPr wrap="none" anchor="ctr"/>
          <a:lstStyle/>
          <a:p>
            <a:endParaRPr lang="en-US"/>
          </a:p>
        </p:txBody>
      </p:sp>
    </p:spTree>
    <p:extLst>
      <p:ext uri="{BB962C8B-B14F-4D97-AF65-F5344CB8AC3E}">
        <p14:creationId xmlns:p14="http://schemas.microsoft.com/office/powerpoint/2010/main" val="152904733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p:txBody>
          <a:bodyPr/>
          <a:lstStyle/>
          <a:p>
            <a:pPr eaLnBrk="1" hangingPunct="1"/>
            <a:r>
              <a:rPr lang="en-US" sz="4000" smtClean="0">
                <a:solidFill>
                  <a:srgbClr val="00B050"/>
                </a:solidFill>
                <a:latin typeface="Palatino Linotype" pitchFamily="18" charset="0"/>
              </a:rPr>
              <a:t>The Eye</a:t>
            </a:r>
          </a:p>
        </p:txBody>
      </p:sp>
      <p:sp>
        <p:nvSpPr>
          <p:cNvPr id="2" name="Slide Number Placeholder 5"/>
          <p:cNvSpPr>
            <a:spLocks noGrp="1"/>
          </p:cNvSpPr>
          <p:nvPr>
            <p:ph type="sldNum" sz="quarter" idx="12"/>
          </p:nvPr>
        </p:nvSpPr>
        <p:spPr/>
        <p:txBody>
          <a:bodyPr/>
          <a:lstStyle/>
          <a:p>
            <a:pPr>
              <a:defRPr/>
            </a:pPr>
            <a:fld id="{E3B2BB10-653F-4735-BE0E-EACB45BD639B}" type="slidenum">
              <a:rPr lang="en-US"/>
              <a:pPr>
                <a:defRPr/>
              </a:pPr>
              <a:t>8</a:t>
            </a:fld>
            <a:endParaRPr lang="en-US"/>
          </a:p>
        </p:txBody>
      </p:sp>
      <p:pic>
        <p:nvPicPr>
          <p:cNvPr id="29700" name="Picture 3" descr="figure-12-0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9125" y="1676400"/>
            <a:ext cx="7848600" cy="4535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88694608"/>
      </p:ext>
    </p:extLst>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p:txBody>
          <a:bodyPr/>
          <a:lstStyle/>
          <a:p>
            <a:pPr eaLnBrk="1" hangingPunct="1"/>
            <a:r>
              <a:rPr lang="en-US" sz="4000" smtClean="0">
                <a:latin typeface="Palatino Linotype" pitchFamily="18" charset="0"/>
              </a:rPr>
              <a:t>The Lens</a:t>
            </a:r>
          </a:p>
        </p:txBody>
      </p:sp>
      <p:sp>
        <p:nvSpPr>
          <p:cNvPr id="32771" name="Rectangle 3"/>
          <p:cNvSpPr>
            <a:spLocks noGrp="1" noChangeArrowheads="1"/>
          </p:cNvSpPr>
          <p:nvPr>
            <p:ph idx="1"/>
          </p:nvPr>
        </p:nvSpPr>
        <p:spPr>
          <a:xfrm>
            <a:off x="457200" y="1447800"/>
            <a:ext cx="3886200" cy="4800600"/>
          </a:xfrm>
        </p:spPr>
        <p:txBody>
          <a:bodyPr/>
          <a:lstStyle/>
          <a:p>
            <a:pPr marL="0" indent="0" algn="ctr" eaLnBrk="1" hangingPunct="1">
              <a:lnSpc>
                <a:spcPct val="90000"/>
              </a:lnSpc>
              <a:buFont typeface="Wingdings" pitchFamily="2" charset="2"/>
              <a:buNone/>
            </a:pPr>
            <a:r>
              <a:rPr lang="en-US" sz="2800" dirty="0" smtClean="0">
                <a:solidFill>
                  <a:srgbClr val="0000FF"/>
                </a:solidFill>
                <a:latin typeface="Palatino Linotype" pitchFamily="18" charset="0"/>
              </a:rPr>
              <a:t>Nearsightedness – near objects seen more clearly</a:t>
            </a:r>
          </a:p>
          <a:p>
            <a:pPr marL="0" indent="0" algn="ctr" eaLnBrk="1" hangingPunct="1">
              <a:lnSpc>
                <a:spcPct val="90000"/>
              </a:lnSpc>
              <a:buFont typeface="Wingdings" pitchFamily="2" charset="2"/>
              <a:buNone/>
            </a:pPr>
            <a:endParaRPr lang="en-US" sz="2800" dirty="0">
              <a:solidFill>
                <a:srgbClr val="0000FF"/>
              </a:solidFill>
              <a:latin typeface="Palatino Linotype" pitchFamily="18" charset="0"/>
            </a:endParaRPr>
          </a:p>
          <a:p>
            <a:pPr marL="0" indent="0" algn="ctr" eaLnBrk="1" hangingPunct="1">
              <a:lnSpc>
                <a:spcPct val="90000"/>
              </a:lnSpc>
              <a:buFont typeface="Wingdings" pitchFamily="2" charset="2"/>
              <a:buNone/>
            </a:pPr>
            <a:endParaRPr lang="en-US" sz="2800" dirty="0" smtClean="0">
              <a:solidFill>
                <a:srgbClr val="0000FF"/>
              </a:solidFill>
              <a:latin typeface="Palatino Linotype" pitchFamily="18" charset="0"/>
            </a:endParaRPr>
          </a:p>
          <a:p>
            <a:pPr marL="0" indent="0" algn="ctr" eaLnBrk="1" hangingPunct="1">
              <a:lnSpc>
                <a:spcPct val="90000"/>
              </a:lnSpc>
              <a:buFont typeface="Wingdings" pitchFamily="2" charset="2"/>
              <a:buNone/>
            </a:pPr>
            <a:endParaRPr lang="en-US" sz="2800" dirty="0">
              <a:solidFill>
                <a:srgbClr val="0000FF"/>
              </a:solidFill>
              <a:latin typeface="Palatino Linotype" pitchFamily="18" charset="0"/>
            </a:endParaRPr>
          </a:p>
          <a:p>
            <a:pPr marL="0" indent="0" algn="ctr" eaLnBrk="1" hangingPunct="1">
              <a:lnSpc>
                <a:spcPct val="90000"/>
              </a:lnSpc>
              <a:buFont typeface="Wingdings" pitchFamily="2" charset="2"/>
              <a:buNone/>
            </a:pPr>
            <a:endParaRPr lang="en-US" sz="2800" dirty="0" smtClean="0">
              <a:solidFill>
                <a:srgbClr val="0000FF"/>
              </a:solidFill>
              <a:latin typeface="Palatino Linotype" pitchFamily="18" charset="0"/>
            </a:endParaRPr>
          </a:p>
          <a:p>
            <a:pPr marL="0" indent="0" algn="ctr" eaLnBrk="1" hangingPunct="1">
              <a:lnSpc>
                <a:spcPct val="90000"/>
              </a:lnSpc>
              <a:buFont typeface="Wingdings" pitchFamily="2" charset="2"/>
              <a:buNone/>
            </a:pPr>
            <a:r>
              <a:rPr lang="en-US" sz="2800" dirty="0" smtClean="0">
                <a:solidFill>
                  <a:srgbClr val="0000FF"/>
                </a:solidFill>
                <a:latin typeface="Palatino Linotype" pitchFamily="18" charset="0"/>
              </a:rPr>
              <a:t>Farsightedness</a:t>
            </a:r>
          </a:p>
          <a:p>
            <a:pPr marL="0" indent="0" algn="ctr" eaLnBrk="1" hangingPunct="1">
              <a:lnSpc>
                <a:spcPct val="90000"/>
              </a:lnSpc>
              <a:buFont typeface="Wingdings" pitchFamily="2" charset="2"/>
              <a:buNone/>
            </a:pPr>
            <a:r>
              <a:rPr lang="en-US" sz="2800" dirty="0" smtClean="0">
                <a:solidFill>
                  <a:srgbClr val="0000FF"/>
                </a:solidFill>
                <a:latin typeface="Palatino Linotype" pitchFamily="18" charset="0"/>
              </a:rPr>
              <a:t>Objects further away seen more clearly</a:t>
            </a:r>
            <a:endParaRPr lang="en-US" sz="2800" dirty="0">
              <a:solidFill>
                <a:srgbClr val="0000FF"/>
              </a:solidFill>
              <a:latin typeface="Palatino Linotype" pitchFamily="18" charset="0"/>
            </a:endParaRPr>
          </a:p>
          <a:p>
            <a:pPr marL="0" indent="0" algn="ctr" eaLnBrk="1" hangingPunct="1">
              <a:lnSpc>
                <a:spcPct val="90000"/>
              </a:lnSpc>
              <a:buFont typeface="Wingdings" pitchFamily="2" charset="2"/>
              <a:buNone/>
            </a:pPr>
            <a:endParaRPr lang="en-US" sz="2800" dirty="0" smtClean="0">
              <a:latin typeface="Palatino Linotype" pitchFamily="18" charset="0"/>
            </a:endParaRPr>
          </a:p>
        </p:txBody>
      </p:sp>
      <p:sp>
        <p:nvSpPr>
          <p:cNvPr id="2" name="Slide Number Placeholder 5"/>
          <p:cNvSpPr>
            <a:spLocks noGrp="1"/>
          </p:cNvSpPr>
          <p:nvPr>
            <p:ph type="sldNum" sz="quarter" idx="12"/>
          </p:nvPr>
        </p:nvSpPr>
        <p:spPr/>
        <p:txBody>
          <a:bodyPr/>
          <a:lstStyle/>
          <a:p>
            <a:pPr>
              <a:defRPr/>
            </a:pPr>
            <a:fld id="{05CC1607-1695-417F-9496-7B7316937C79}" type="slidenum">
              <a:rPr lang="en-US"/>
              <a:pPr>
                <a:defRPr/>
              </a:pPr>
              <a:t>9</a:t>
            </a:fld>
            <a:endParaRPr lang="en-US"/>
          </a:p>
        </p:txBody>
      </p:sp>
      <p:pic>
        <p:nvPicPr>
          <p:cNvPr id="32773" name="Picture 6" descr="Nearsighte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29200" y="1676400"/>
            <a:ext cx="3429000" cy="2181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774" name="Picture 7" descr="Farsighted"/>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867400" y="3962400"/>
            <a:ext cx="2667000" cy="2081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05067412"/>
      </p:ext>
    </p:extLst>
  </p:cSld>
  <p:clrMapOvr>
    <a:masterClrMapping/>
  </p:clrMapOvr>
  <p:transition/>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122</TotalTime>
  <Words>1103</Words>
  <Application>Microsoft Office PowerPoint</Application>
  <PresentationFormat>On-screen Show (4:3)</PresentationFormat>
  <Paragraphs>231</Paragraphs>
  <Slides>44</Slides>
  <Notes>41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44</vt:i4>
      </vt:variant>
    </vt:vector>
  </HeadingPairs>
  <TitlesOfParts>
    <vt:vector size="51" baseType="lpstr">
      <vt:lpstr>Arial</vt:lpstr>
      <vt:lpstr>Calibri</vt:lpstr>
      <vt:lpstr>Palatino Linotype</vt:lpstr>
      <vt:lpstr>Times</vt:lpstr>
      <vt:lpstr>Times New Roman</vt:lpstr>
      <vt:lpstr>Wingdings</vt:lpstr>
      <vt:lpstr>Office Theme</vt:lpstr>
      <vt:lpstr> Vision  </vt:lpstr>
      <vt:lpstr>The Stimulus Input: Light Energy</vt:lpstr>
      <vt:lpstr>Light Characteristics</vt:lpstr>
      <vt:lpstr>1.Wavelength (Hue)</vt:lpstr>
      <vt:lpstr>Wavelength (Hue)</vt:lpstr>
      <vt:lpstr>2. Intensity (Brightness)</vt:lpstr>
      <vt:lpstr>Intensity (Brightness)</vt:lpstr>
      <vt:lpstr>The Eye</vt:lpstr>
      <vt:lpstr>The Lens</vt:lpstr>
      <vt:lpstr>The Retina &amp; Phototransduction</vt:lpstr>
      <vt:lpstr>Photoreceptors:  Cones &amp; Rods</vt:lpstr>
      <vt:lpstr>Bipolar &amp; Ganglion Cells</vt:lpstr>
      <vt:lpstr>Visual Information Processing</vt:lpstr>
      <vt:lpstr>Feature Detection:  Hubel &amp; Wiesel</vt:lpstr>
      <vt:lpstr>Shape Detection</vt:lpstr>
      <vt:lpstr>PowerPoint Presentation</vt:lpstr>
      <vt:lpstr>Parallel Processing</vt:lpstr>
      <vt:lpstr>Receptors:  Tri-Chromatic Theory</vt:lpstr>
      <vt:lpstr>TCT: Subtraction of Colors</vt:lpstr>
      <vt:lpstr>Young – Helmholtz or TCT:  Addition of Colors</vt:lpstr>
      <vt:lpstr>TCT:  Color Blindness</vt:lpstr>
      <vt:lpstr>PowerPoint Presentation</vt:lpstr>
      <vt:lpstr>PowerPoint Presentation</vt:lpstr>
      <vt:lpstr>PowerPoint Presentation</vt:lpstr>
      <vt:lpstr>Opponent Colors</vt:lpstr>
      <vt:lpstr>Opponent Process Theory</vt:lpstr>
      <vt:lpstr>Opponent Process Theory</vt:lpstr>
      <vt:lpstr>Vision:  A combination of both theories according to most scientists</vt:lpstr>
      <vt:lpstr>The Auditory System</vt:lpstr>
      <vt:lpstr>The Stimulus Input: Sound Waves</vt:lpstr>
      <vt:lpstr>Sound Characteristics</vt:lpstr>
      <vt:lpstr>1. Frequency (Pitch)</vt:lpstr>
      <vt:lpstr>2. Intensity (Loudness)</vt:lpstr>
      <vt:lpstr>Loudness of Sound</vt:lpstr>
      <vt:lpstr>3. Quality (Timbre)</vt:lpstr>
      <vt:lpstr>Timbre (Purity)</vt:lpstr>
      <vt:lpstr>The Ear</vt:lpstr>
      <vt:lpstr>The Ear</vt:lpstr>
      <vt:lpstr>Cochlea</vt:lpstr>
      <vt:lpstr>PowerPoint Presentation</vt:lpstr>
      <vt:lpstr>Theories of Audition</vt:lpstr>
      <vt:lpstr>Localization of Sounds</vt:lpstr>
      <vt:lpstr>Localization of Sound</vt:lpstr>
      <vt:lpstr>Hearing Deficits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Vision</dc:title>
  <dc:creator>NPCSD</dc:creator>
  <cp:lastModifiedBy>Costello, Lynda</cp:lastModifiedBy>
  <cp:revision>14</cp:revision>
  <cp:lastPrinted>2013-11-13T17:07:43Z</cp:lastPrinted>
  <dcterms:created xsi:type="dcterms:W3CDTF">2013-11-13T17:04:46Z</dcterms:created>
  <dcterms:modified xsi:type="dcterms:W3CDTF">2019-12-04T16:58:39Z</dcterms:modified>
</cp:coreProperties>
</file>